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DA26-6CE6-4AEA-91E4-47FF7CAFA86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74CC-3FAD-413B-AE8D-60C5A53C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2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DA26-6CE6-4AEA-91E4-47FF7CAFA86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74CC-3FAD-413B-AE8D-60C5A53C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2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DA26-6CE6-4AEA-91E4-47FF7CAFA86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74CC-3FAD-413B-AE8D-60C5A53C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4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DA26-6CE6-4AEA-91E4-47FF7CAFA86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74CC-3FAD-413B-AE8D-60C5A53C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7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DA26-6CE6-4AEA-91E4-47FF7CAFA86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74CC-3FAD-413B-AE8D-60C5A53C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DA26-6CE6-4AEA-91E4-47FF7CAFA86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74CC-3FAD-413B-AE8D-60C5A53C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3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DA26-6CE6-4AEA-91E4-47FF7CAFA86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74CC-3FAD-413B-AE8D-60C5A53C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7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DA26-6CE6-4AEA-91E4-47FF7CAFA86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74CC-3FAD-413B-AE8D-60C5A53C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DA26-6CE6-4AEA-91E4-47FF7CAFA86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74CC-3FAD-413B-AE8D-60C5A53C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DA26-6CE6-4AEA-91E4-47FF7CAFA86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74CC-3FAD-413B-AE8D-60C5A53C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DA26-6CE6-4AEA-91E4-47FF7CAFA86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74CC-3FAD-413B-AE8D-60C5A53C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4DA26-6CE6-4AEA-91E4-47FF7CAFA86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774CC-3FAD-413B-AE8D-60C5A53C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9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Foundations of Data Systems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1268" y="3924256"/>
            <a:ext cx="5251269" cy="595493"/>
          </a:xfrm>
        </p:spPr>
        <p:txBody>
          <a:bodyPr>
            <a:noAutofit/>
          </a:bodyPr>
          <a:lstStyle/>
          <a:p>
            <a:r>
              <a:rPr lang="en-US" sz="3200" dirty="0" smtClean="0"/>
              <a:t>Presenter: Đỗ Văn Chưởng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1.  Reliable, Scalable, Maintainable Systems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2. Data Models and Query Languages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3. Storage and Retrieval (To do)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4. Encoding and Evolution (To do)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Reliable, Scalable, Maintainable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40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1. Reliable</a:t>
            </a:r>
          </a:p>
          <a:p>
            <a:pPr lvl="1"/>
            <a:r>
              <a:rPr lang="en-US" sz="2800" dirty="0" smtClean="0"/>
              <a:t>Reliable roughly mean “ continuing to work correctly, even when things go wrong”.  The things that can go wrong called “faults”</a:t>
            </a:r>
          </a:p>
          <a:p>
            <a:pPr lvl="1"/>
            <a:r>
              <a:rPr lang="en-US" sz="2800" dirty="0" smtClean="0"/>
              <a:t>Fault-tolerant: system that anticipate faults and can cope with them</a:t>
            </a:r>
          </a:p>
          <a:p>
            <a:pPr lvl="1"/>
            <a:r>
              <a:rPr lang="en-US" sz="2800" dirty="0" smtClean="0"/>
              <a:t>Hardware faults</a:t>
            </a:r>
          </a:p>
          <a:p>
            <a:pPr lvl="1"/>
            <a:r>
              <a:rPr lang="en-US" sz="2800" dirty="0" smtClean="0"/>
              <a:t>Software  errors</a:t>
            </a:r>
          </a:p>
          <a:p>
            <a:pPr lvl="1"/>
            <a:r>
              <a:rPr lang="en-US" sz="2800" dirty="0" smtClean="0"/>
              <a:t>Human errors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Reliable, Scalable, Maintainable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2</a:t>
            </a:r>
            <a:r>
              <a:rPr lang="en-US" sz="3200" dirty="0" smtClean="0"/>
              <a:t>. </a:t>
            </a:r>
            <a:r>
              <a:rPr lang="en-US" sz="3200" dirty="0" smtClean="0"/>
              <a:t>Scalable</a:t>
            </a:r>
            <a:endParaRPr lang="en-US" sz="3200" dirty="0" smtClean="0"/>
          </a:p>
          <a:p>
            <a:pPr lvl="1"/>
            <a:r>
              <a:rPr lang="en-US" sz="2800" dirty="0" smtClean="0"/>
              <a:t>Scalable is the term we use to describe a system’s ability to cope with increased load</a:t>
            </a:r>
          </a:p>
          <a:p>
            <a:pPr lvl="2"/>
            <a:r>
              <a:rPr lang="en-US" sz="2400" dirty="0" smtClean="0"/>
              <a:t>“If the system grows in a particular way, what are our options for coping with the growth?”</a:t>
            </a:r>
          </a:p>
          <a:p>
            <a:pPr lvl="2"/>
            <a:r>
              <a:rPr lang="en-US" sz="2400" dirty="0"/>
              <a:t>How can we add </a:t>
            </a:r>
            <a:r>
              <a:rPr lang="en-US" sz="2400" dirty="0" smtClean="0"/>
              <a:t>computing resources </a:t>
            </a:r>
            <a:r>
              <a:rPr lang="en-US" sz="2400" dirty="0"/>
              <a:t>to handle the additional load?</a:t>
            </a:r>
            <a:r>
              <a:rPr lang="en-US" sz="2400" dirty="0" smtClean="0"/>
              <a:t> </a:t>
            </a:r>
          </a:p>
          <a:p>
            <a:pPr lvl="1"/>
            <a:r>
              <a:rPr lang="en-US" sz="2800" dirty="0" smtClean="0"/>
              <a:t>Describing load</a:t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Reliable, Scalable, Maintainable Systems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2</a:t>
            </a:r>
            <a:r>
              <a:rPr lang="en-US" sz="3200" dirty="0" smtClean="0"/>
              <a:t>. </a:t>
            </a:r>
            <a:r>
              <a:rPr lang="en-US" sz="3200" dirty="0" smtClean="0"/>
              <a:t>Scalable</a:t>
            </a:r>
            <a:endParaRPr lang="en-US" sz="3200" dirty="0" smtClean="0"/>
          </a:p>
          <a:p>
            <a:pPr lvl="1"/>
            <a:r>
              <a:rPr lang="en-US" sz="2800" dirty="0" err="1" smtClean="0"/>
              <a:t>Descibing</a:t>
            </a:r>
            <a:r>
              <a:rPr lang="en-US" sz="2800" dirty="0" smtClean="0"/>
              <a:t> Performance</a:t>
            </a:r>
          </a:p>
          <a:p>
            <a:pPr marL="914400" lvl="2" indent="0">
              <a:buNone/>
            </a:pPr>
            <a:r>
              <a:rPr lang="en-US" dirty="0"/>
              <a:t>When you increase a load parameter and keep the system resources (CPU, </a:t>
            </a:r>
            <a:r>
              <a:rPr lang="en-US" dirty="0" smtClean="0"/>
              <a:t>memory</a:t>
            </a:r>
            <a:r>
              <a:rPr lang="en-US" dirty="0"/>
              <a:t>, network bandwidth, etc.) unchanged, how is the performance of your </a:t>
            </a:r>
            <a:r>
              <a:rPr lang="en-US" dirty="0" smtClean="0"/>
              <a:t>system affected</a:t>
            </a:r>
            <a:r>
              <a:rPr lang="en-US" dirty="0"/>
              <a:t>?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/>
              <a:t>When you increase a load parameter, how much do you need to increase the</a:t>
            </a:r>
            <a:br>
              <a:rPr lang="en-US" dirty="0"/>
            </a:br>
            <a:r>
              <a:rPr lang="en-US" dirty="0"/>
              <a:t>resources if you want to keep performance unchanged?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Reliable, Scalable, Maintainable Systems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2</a:t>
            </a:r>
            <a:r>
              <a:rPr lang="en-US" sz="3200" dirty="0" smtClean="0"/>
              <a:t>. </a:t>
            </a:r>
            <a:r>
              <a:rPr lang="en-US" sz="3200" dirty="0" smtClean="0"/>
              <a:t>Scalable</a:t>
            </a:r>
            <a:endParaRPr lang="en-US" sz="3200" dirty="0" smtClean="0"/>
          </a:p>
          <a:p>
            <a:pPr lvl="1"/>
            <a:r>
              <a:rPr lang="en-US" dirty="0"/>
              <a:t>Approaches for Coping with Load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dirty="0" smtClean="0"/>
              <a:t>How </a:t>
            </a:r>
            <a:r>
              <a:rPr lang="en-US" dirty="0"/>
              <a:t>do we </a:t>
            </a:r>
            <a:r>
              <a:rPr lang="en-US" dirty="0" smtClean="0"/>
              <a:t>maintain good </a:t>
            </a:r>
            <a:r>
              <a:rPr lang="en-US" dirty="0"/>
              <a:t>performance even when our load parameters increase by some amount?</a:t>
            </a:r>
            <a:r>
              <a:rPr lang="en-US" dirty="0" smtClean="0"/>
              <a:t> </a:t>
            </a:r>
          </a:p>
          <a:p>
            <a:pPr lvl="1"/>
            <a:r>
              <a:rPr lang="en-US" i="1" dirty="0"/>
              <a:t>shared-nothing </a:t>
            </a:r>
            <a:r>
              <a:rPr lang="en-US" dirty="0" smtClean="0"/>
              <a:t>architecture</a:t>
            </a:r>
            <a:r>
              <a:rPr lang="en-US" dirty="0"/>
              <a:t> </a:t>
            </a:r>
            <a:r>
              <a:rPr lang="en-US" dirty="0" smtClean="0"/>
              <a:t>or powerful machine?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Reliable, Scalable, Maintainable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3</a:t>
            </a:r>
            <a:r>
              <a:rPr lang="en-US" sz="3200" dirty="0" smtClean="0"/>
              <a:t>. Maintainable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Legacy system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Fixing other people’s mistake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Minimize pain during maintenance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Operability: Making Life Easy for Operations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Simplicity: Managing Complexity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Evolvability</a:t>
            </a:r>
            <a:r>
              <a:rPr lang="en-US" dirty="0"/>
              <a:t>: Making Change Easy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05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 and Query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2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Foundations of Data Systems</vt:lpstr>
      <vt:lpstr>Main content</vt:lpstr>
      <vt:lpstr>Reliable, Scalable, Maintainable Systems</vt:lpstr>
      <vt:lpstr>Reliable, Scalable, Maintainable Systems</vt:lpstr>
      <vt:lpstr>Reliable, Scalable, Maintainable Systems</vt:lpstr>
      <vt:lpstr>Reliable, Scalable, Maintainable Systems</vt:lpstr>
      <vt:lpstr>Reliable, Scalable, Maintainable Systems</vt:lpstr>
      <vt:lpstr>Data Models and Query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Nền tảng của các hệ dữ liệu</dc:title>
  <dc:creator>Chưởng Đỗ Văn</dc:creator>
  <cp:lastModifiedBy>Chưởng Đỗ Văn</cp:lastModifiedBy>
  <cp:revision>8</cp:revision>
  <dcterms:created xsi:type="dcterms:W3CDTF">2019-11-18T17:46:07Z</dcterms:created>
  <dcterms:modified xsi:type="dcterms:W3CDTF">2019-11-18T19:09:36Z</dcterms:modified>
</cp:coreProperties>
</file>