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570A-BD66-40EA-9B75-C7EE380E19E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111-8590-4D27-87ED-76E89ED8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570A-BD66-40EA-9B75-C7EE380E19E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111-8590-4D27-87ED-76E89ED8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570A-BD66-40EA-9B75-C7EE380E19E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111-8590-4D27-87ED-76E89ED8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0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570A-BD66-40EA-9B75-C7EE380E19E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111-8590-4D27-87ED-76E89ED8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570A-BD66-40EA-9B75-C7EE380E19E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111-8590-4D27-87ED-76E89ED8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570A-BD66-40EA-9B75-C7EE380E19E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111-8590-4D27-87ED-76E89ED8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8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570A-BD66-40EA-9B75-C7EE380E19E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111-8590-4D27-87ED-76E89ED8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570A-BD66-40EA-9B75-C7EE380E19E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111-8590-4D27-87ED-76E89ED8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570A-BD66-40EA-9B75-C7EE380E19E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111-8590-4D27-87ED-76E89ED8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570A-BD66-40EA-9B75-C7EE380E19E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111-8590-4D27-87ED-76E89ED8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570A-BD66-40EA-9B75-C7EE380E19E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1111-8590-4D27-87ED-76E89ED8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570A-BD66-40EA-9B75-C7EE380E19E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1111-8590-4D27-87ED-76E89ED8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6403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5623" y="2652805"/>
            <a:ext cx="9144000" cy="508407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1. Function object (sometime called a </a:t>
            </a:r>
            <a:r>
              <a:rPr lang="en-US" sz="3600" dirty="0" err="1" smtClean="0"/>
              <a:t>functor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885068"/>
            <a:ext cx="9144000" cy="508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/>
              <a:t>2</a:t>
            </a:r>
            <a:r>
              <a:rPr lang="en-US" sz="3600" dirty="0" smtClean="0"/>
              <a:t>. Lambda expression in </a:t>
            </a:r>
            <a:r>
              <a:rPr lang="en-US" sz="3600" dirty="0" err="1" smtClean="0"/>
              <a:t>c++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629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3060"/>
            <a:ext cx="9144000" cy="593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486" y="1633900"/>
            <a:ext cx="9144000" cy="760957"/>
          </a:xfrm>
        </p:spPr>
        <p:txBody>
          <a:bodyPr>
            <a:noAutofit/>
          </a:bodyPr>
          <a:lstStyle/>
          <a:p>
            <a:pPr algn="l"/>
            <a:r>
              <a:rPr lang="en-US" i="1" dirty="0"/>
              <a:t>function object </a:t>
            </a:r>
            <a:r>
              <a:rPr lang="en-US" dirty="0"/>
              <a:t>(sometimes called a </a:t>
            </a:r>
            <a:r>
              <a:rPr lang="en-US" i="1" dirty="0" err="1"/>
              <a:t>functor</a:t>
            </a:r>
            <a:r>
              <a:rPr lang="en-US" dirty="0"/>
              <a:t>), </a:t>
            </a:r>
            <a:r>
              <a:rPr lang="en-US" dirty="0" smtClean="0"/>
              <a:t>which is </a:t>
            </a:r>
            <a:r>
              <a:rPr lang="en-US" dirty="0"/>
              <a:t>used to define objects that can be called like functions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01486" y="3075170"/>
            <a:ext cx="9144000" cy="608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Convenient and inconvenient?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890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95752"/>
            <a:ext cx="9144000" cy="151860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[ capture-list ] ( </a:t>
            </a:r>
            <a:r>
              <a:rPr lang="en-US" dirty="0" err="1" smtClean="0"/>
              <a:t>params</a:t>
            </a:r>
            <a:r>
              <a:rPr lang="en-US" dirty="0" smtClean="0"/>
              <a:t> ) mutable(optional) exception attribute -&gt; ret { body }   (1)     </a:t>
            </a:r>
          </a:p>
          <a:p>
            <a:pPr algn="l"/>
            <a:r>
              <a:rPr lang="en-US" dirty="0" smtClean="0"/>
              <a:t>[ capture-list ] ( </a:t>
            </a:r>
            <a:r>
              <a:rPr lang="en-US" dirty="0" err="1" smtClean="0"/>
              <a:t>params</a:t>
            </a:r>
            <a:r>
              <a:rPr lang="en-US" dirty="0" smtClean="0"/>
              <a:t> ) -&gt; ret { body }     (2)     </a:t>
            </a:r>
          </a:p>
          <a:p>
            <a:pPr algn="l"/>
            <a:r>
              <a:rPr lang="en-US" dirty="0" smtClean="0"/>
              <a:t>[ capture-list ] ( </a:t>
            </a:r>
            <a:r>
              <a:rPr lang="en-US" dirty="0" err="1" smtClean="0"/>
              <a:t>params</a:t>
            </a:r>
            <a:r>
              <a:rPr lang="en-US" dirty="0" smtClean="0"/>
              <a:t> ) { body }    (3)     </a:t>
            </a:r>
          </a:p>
          <a:p>
            <a:pPr algn="l"/>
            <a:r>
              <a:rPr lang="en-US" dirty="0" smtClean="0"/>
              <a:t>[ capture-list ] { body }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198576"/>
            <a:ext cx="9144000" cy="521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[ capture-list ]: </a:t>
            </a:r>
            <a:r>
              <a:rPr lang="en-US" b="1" dirty="0" smtClean="0"/>
              <a:t>[</a:t>
            </a:r>
            <a:r>
              <a:rPr lang="en-US" dirty="0" smtClean="0"/>
              <a:t>], [&amp;], [=], this, </a:t>
            </a:r>
            <a:r>
              <a:rPr lang="en-US" b="1" dirty="0"/>
              <a:t>[&amp;, </a:t>
            </a:r>
            <a:r>
              <a:rPr lang="en-US" i="1" dirty="0"/>
              <a:t>capture-list</a:t>
            </a:r>
            <a:r>
              <a:rPr lang="en-US" b="1" dirty="0" smtClean="0"/>
              <a:t>], </a:t>
            </a:r>
            <a:r>
              <a:rPr lang="en-US" b="1" dirty="0"/>
              <a:t>[=, </a:t>
            </a:r>
            <a:r>
              <a:rPr lang="en-US" i="1" dirty="0"/>
              <a:t>capture-list</a:t>
            </a:r>
            <a:r>
              <a:rPr lang="en-US" b="1" dirty="0"/>
              <a:t>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0" y="5754100"/>
            <a:ext cx="9144000" cy="759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0" y="5617029"/>
            <a:ext cx="9144000" cy="759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1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83" y="4119153"/>
            <a:ext cx="10049691" cy="1465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a lambda as an argument, we can use it to initialize a variable </a:t>
            </a:r>
            <a:r>
              <a:rPr lang="en-US" dirty="0" smtClean="0"/>
              <a:t>declared </a:t>
            </a:r>
            <a:r>
              <a:rPr lang="en-US" b="1" dirty="0" smtClean="0"/>
              <a:t>auto </a:t>
            </a:r>
            <a:r>
              <a:rPr lang="en-US" dirty="0"/>
              <a:t>or </a:t>
            </a:r>
            <a:r>
              <a:rPr lang="en-US" b="1" dirty="0" err="1"/>
              <a:t>std</a:t>
            </a:r>
            <a:r>
              <a:rPr lang="en-US" b="1" dirty="0"/>
              <a:t>::function&lt;R(AL)&gt; </a:t>
            </a:r>
            <a:r>
              <a:rPr lang="en-US" dirty="0"/>
              <a:t>where </a:t>
            </a:r>
            <a:r>
              <a:rPr lang="en-US" b="1" dirty="0"/>
              <a:t>R </a:t>
            </a:r>
            <a:r>
              <a:rPr lang="en-US" dirty="0"/>
              <a:t>is the lambda’s return type and </a:t>
            </a:r>
            <a:r>
              <a:rPr lang="en-US" b="1" dirty="0"/>
              <a:t>AL </a:t>
            </a:r>
            <a:r>
              <a:rPr lang="en-US" dirty="0"/>
              <a:t>is its argument list of types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01783" y="2165648"/>
            <a:ext cx="9144000" cy="690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Type of a </a:t>
            </a:r>
            <a:r>
              <a:rPr lang="en-US" dirty="0"/>
              <a:t>lambda expression is </a:t>
            </a:r>
            <a:r>
              <a:rPr lang="en-US" dirty="0" smtClean="0"/>
              <a:t>not defined</a:t>
            </a:r>
            <a:r>
              <a:rPr lang="en-US" dirty="0"/>
              <a:t>. However, it is defined to be the type of a function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</a:t>
            </a:r>
            <a:r>
              <a:rPr lang="en-US" dirty="0"/>
              <a:t>two lambdas have the same type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Nội dung trình bày</vt:lpstr>
      <vt:lpstr>Function object</vt:lpstr>
      <vt:lpstr>Lambda expression</vt:lpstr>
      <vt:lpstr>Lambda 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trình bày</dc:title>
  <dc:creator>Chưởng Đỗ Văn</dc:creator>
  <cp:lastModifiedBy>Chưởng Đỗ Văn</cp:lastModifiedBy>
  <cp:revision>6</cp:revision>
  <dcterms:created xsi:type="dcterms:W3CDTF">2019-09-30T23:40:33Z</dcterms:created>
  <dcterms:modified xsi:type="dcterms:W3CDTF">2019-10-01T00:50:25Z</dcterms:modified>
</cp:coreProperties>
</file>