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51AB-A9F8-4668-B354-2FC50092EA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1484-E364-472C-8E0E-12663BE2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0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(a structure) is a sequence of elements (called members) of arbitrary types.</a:t>
            </a:r>
          </a:p>
          <a:p>
            <a:r>
              <a:rPr lang="en-US" dirty="0" smtClean="0"/>
              <a:t>Notice: </a:t>
            </a:r>
            <a:r>
              <a:rPr lang="en-US" dirty="0" err="1" smtClean="0"/>
              <a:t>Aligment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3310731"/>
            <a:ext cx="4227331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4829037"/>
            <a:ext cx="3370216" cy="988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89" y="2244725"/>
            <a:ext cx="76866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dirty="0"/>
              <a:t>is simply a </a:t>
            </a:r>
            <a:r>
              <a:rPr lang="en-US" b="1" dirty="0"/>
              <a:t>class </a:t>
            </a:r>
            <a:r>
              <a:rPr lang="en-US" dirty="0"/>
              <a:t>where the members are </a:t>
            </a:r>
            <a:r>
              <a:rPr lang="en-US" b="1" dirty="0"/>
              <a:t>public </a:t>
            </a:r>
            <a:r>
              <a:rPr lang="en-US" dirty="0"/>
              <a:t>by default.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err="1" smtClean="0"/>
              <a:t>polymorphysm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POD </a:t>
            </a:r>
            <a:r>
              <a:rPr lang="en-US" dirty="0"/>
              <a:t>(‘‘Plain Old Data’’) is an object that can be manipulated as ‘‘just data’’ without worrying about complications of class layouts or user-defined semantics for construction, copy, </a:t>
            </a:r>
            <a:r>
              <a:rPr lang="en-US" dirty="0" smtClean="0"/>
              <a:t>and move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03" y="3086100"/>
            <a:ext cx="8148229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8" y="4238625"/>
            <a:ext cx="5619750" cy="2619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8149" y="5225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Helvetica-Bold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Helvetica-Bold"/>
              </a:rPr>
              <a:t>type_traits</a:t>
            </a:r>
            <a:r>
              <a:rPr lang="en-US" b="1" dirty="0">
                <a:solidFill>
                  <a:srgbClr val="0000FF"/>
                </a:solidFill>
                <a:latin typeface="Helvetica-Bold"/>
              </a:rPr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present </a:t>
            </a:r>
            <a:r>
              <a:rPr lang="en-US" dirty="0"/>
              <a:t>an on/off switch – but a </a:t>
            </a:r>
            <a:r>
              <a:rPr lang="en-US" b="1" dirty="0"/>
              <a:t>char </a:t>
            </a:r>
            <a:r>
              <a:rPr lang="en-US" dirty="0"/>
              <a:t>is the smallest object that can be independently allocated and addressed in C++ </a:t>
            </a:r>
            <a:br>
              <a:rPr lang="en-US" dirty="0"/>
            </a:br>
            <a:r>
              <a:rPr lang="en-US" dirty="0" smtClean="0"/>
              <a:t>=&gt; It </a:t>
            </a:r>
            <a:r>
              <a:rPr lang="en-US" dirty="0"/>
              <a:t>seems extravagant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– Union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union </a:t>
            </a:r>
            <a:r>
              <a:rPr lang="en-US" dirty="0"/>
              <a:t>is a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dirty="0"/>
              <a:t>in which all members are allocated at the same address so that the </a:t>
            </a:r>
            <a:r>
              <a:rPr lang="en-US" b="1" dirty="0"/>
              <a:t>union </a:t>
            </a:r>
            <a:r>
              <a:rPr lang="en-US" dirty="0"/>
              <a:t>occupies only as much space as its largest member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ome restrictions are </a:t>
            </a:r>
            <a:r>
              <a:rPr lang="en-US" dirty="0"/>
              <a:t>imposed on </a:t>
            </a:r>
            <a:r>
              <a:rPr lang="en-US" b="1" dirty="0"/>
              <a:t>union</a:t>
            </a:r>
            <a:r>
              <a:rPr lang="en-US" dirty="0"/>
              <a:t>s:</a:t>
            </a:r>
            <a:r>
              <a:rPr lang="en-US" dirty="0"/>
              <a:t> </a:t>
            </a:r>
            <a:r>
              <a:rPr lang="en-US" dirty="0" smtClean="0"/>
              <a:t>(not) inheritance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enumeration </a:t>
            </a:r>
            <a:r>
              <a:rPr lang="en-US" dirty="0"/>
              <a:t>is a type that can hold a set of integer values specified by the user </a:t>
            </a:r>
            <a:endParaRPr lang="en-US" dirty="0" smtClean="0"/>
          </a:p>
          <a:p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b="1" dirty="0"/>
              <a:t> class </a:t>
            </a:r>
            <a:r>
              <a:rPr lang="en-US" dirty="0"/>
              <a:t>is a scoped and strongly typed enumeration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Plain 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</a:t>
            </a:r>
            <a:r>
              <a:rPr lang="en-US" dirty="0" err="1" smtClean="0"/>
              <a:t>swith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fragments of the C++ program that are executed in </a:t>
            </a:r>
            <a:r>
              <a:rPr lang="en-US" dirty="0" smtClean="0"/>
              <a:t>sequence</a:t>
            </a:r>
          </a:p>
          <a:p>
            <a:r>
              <a:rPr lang="en-US" dirty="0"/>
              <a:t>A </a:t>
            </a:r>
            <a:r>
              <a:rPr lang="en-US" b="1" dirty="0"/>
              <a:t>switch</a:t>
            </a:r>
            <a:r>
              <a:rPr lang="en-US" dirty="0"/>
              <a:t>-statement selects among a set of alternatives (</a:t>
            </a:r>
            <a:r>
              <a:rPr lang="en-US" b="1" dirty="0"/>
              <a:t>case</a:t>
            </a:r>
            <a:r>
              <a:rPr lang="en-US" dirty="0"/>
              <a:t>-labels).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r>
              <a:rPr lang="en-US" b="1" dirty="0"/>
              <a:t>Declarations in Cases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5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Helvetica-Bold</vt:lpstr>
      <vt:lpstr>Office Theme</vt:lpstr>
      <vt:lpstr>Struct</vt:lpstr>
      <vt:lpstr>Struct and class</vt:lpstr>
      <vt:lpstr>Plain Old Data</vt:lpstr>
      <vt:lpstr>Fields</vt:lpstr>
      <vt:lpstr>Union – Union and class</vt:lpstr>
      <vt:lpstr>Enum</vt:lpstr>
      <vt:lpstr>Statement – swith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</dc:title>
  <dc:creator>Chưởng Đỗ Văn</dc:creator>
  <cp:lastModifiedBy>Chưởng Đỗ Văn</cp:lastModifiedBy>
  <cp:revision>12</cp:revision>
  <dcterms:created xsi:type="dcterms:W3CDTF">2019-09-23T15:48:51Z</dcterms:created>
  <dcterms:modified xsi:type="dcterms:W3CDTF">2019-09-24T00:38:11Z</dcterms:modified>
</cp:coreProperties>
</file>