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8" r:id="rId3"/>
    <p:sldId id="260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2D1CC-C34F-466C-BFC1-E86B35775314}" type="datetimeFigureOut">
              <a:rPr lang="ru-RU" smtClean="0"/>
              <a:t>29.06.2022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E7AFA-2517-45AC-B704-AC3716099E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2271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2D1CC-C34F-466C-BFC1-E86B35775314}" type="datetimeFigureOut">
              <a:rPr lang="ru-RU" smtClean="0"/>
              <a:t>29.06.2022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E7AFA-2517-45AC-B704-AC3716099E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363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2D1CC-C34F-466C-BFC1-E86B35775314}" type="datetimeFigureOut">
              <a:rPr lang="ru-RU" smtClean="0"/>
              <a:t>29.06.2022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E7AFA-2517-45AC-B704-AC3716099E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5589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2D1CC-C34F-466C-BFC1-E86B35775314}" type="datetimeFigureOut">
              <a:rPr lang="ru-RU" smtClean="0"/>
              <a:t>29.06.2022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E7AFA-2517-45AC-B704-AC3716099E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84685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2D1CC-C34F-466C-BFC1-E86B35775314}" type="datetimeFigureOut">
              <a:rPr lang="ru-RU" smtClean="0"/>
              <a:t>29.06.2022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E7AFA-2517-45AC-B704-AC3716099E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22441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2D1CC-C34F-466C-BFC1-E86B35775314}" type="datetimeFigureOut">
              <a:rPr lang="ru-RU" smtClean="0"/>
              <a:t>29.06.2022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E7AFA-2517-45AC-B704-AC3716099E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21040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 rtlCol="0"/>
          <a:lstStyle>
            <a:lvl1pPr>
              <a:defRPr sz="3600"/>
            </a:lvl1pPr>
          </a:lstStyle>
          <a:p>
            <a:pPr rtl="0"/>
            <a:r>
              <a:rPr lang="ru-RU" noProof="1" smtClean="0"/>
              <a:t>Образец заголовка</a:t>
            </a:r>
            <a:endParaRPr lang="ru-RU" noProof="1"/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1154954" y="4532844"/>
            <a:ext cx="3050438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19" name="Рисунок 2"/>
          <p:cNvSpPr>
            <a:spLocks noGrp="1" noChangeAspect="1"/>
          </p:cNvSpPr>
          <p:nvPr>
            <p:ph type="pic" idx="15" hasCustomPrompt="1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ru-RU" noProof="1"/>
              <a:t>Щелкните значок, чтобы добавить изображение</a:t>
            </a:r>
          </a:p>
        </p:txBody>
      </p:sp>
      <p:sp>
        <p:nvSpPr>
          <p:cNvPr id="22" name="Текст 3"/>
          <p:cNvSpPr>
            <a:spLocks noGrp="1"/>
          </p:cNvSpPr>
          <p:nvPr>
            <p:ph type="body" sz="half" idx="18" hasCustomPrompt="1"/>
          </p:nvPr>
        </p:nvSpPr>
        <p:spPr>
          <a:xfrm>
            <a:off x="1154954" y="5109106"/>
            <a:ext cx="3050438" cy="91795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 hasCustomPrompt="1"/>
          </p:nvPr>
        </p:nvSpPr>
        <p:spPr>
          <a:xfrm>
            <a:off x="4568865" y="4532844"/>
            <a:ext cx="3050438" cy="576263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41" name="Рисунок 2"/>
          <p:cNvSpPr>
            <a:spLocks noGrp="1" noChangeAspect="1"/>
          </p:cNvSpPr>
          <p:nvPr>
            <p:ph type="pic" idx="21" hasCustomPrompt="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ru-RU" noProof="1"/>
              <a:t>Щелкните значок, чтобы добавить изображение</a:t>
            </a:r>
          </a:p>
        </p:txBody>
      </p:sp>
      <p:sp>
        <p:nvSpPr>
          <p:cNvPr id="23" name="Текст 3"/>
          <p:cNvSpPr>
            <a:spLocks noGrp="1"/>
          </p:cNvSpPr>
          <p:nvPr>
            <p:ph type="body" sz="half" idx="19" hasCustomPrompt="1"/>
          </p:nvPr>
        </p:nvSpPr>
        <p:spPr>
          <a:xfrm>
            <a:off x="4570172" y="5109105"/>
            <a:ext cx="3050438" cy="91795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14" name="Текст 4"/>
          <p:cNvSpPr>
            <a:spLocks noGrp="1"/>
          </p:cNvSpPr>
          <p:nvPr>
            <p:ph type="body" sz="quarter" idx="13" hasCustomPrompt="1"/>
          </p:nvPr>
        </p:nvSpPr>
        <p:spPr>
          <a:xfrm>
            <a:off x="7982775" y="4532845"/>
            <a:ext cx="3051095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42" name="Рисунок 2"/>
          <p:cNvSpPr>
            <a:spLocks noGrp="1" noChangeAspect="1"/>
          </p:cNvSpPr>
          <p:nvPr>
            <p:ph type="pic" idx="22" hasCustomPrompt="1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ru-RU" noProof="1"/>
              <a:t>Щелкните значок, чтобы добавить изображение</a:t>
            </a:r>
          </a:p>
        </p:txBody>
      </p:sp>
      <p:sp>
        <p:nvSpPr>
          <p:cNvPr id="24" name="Текст 3"/>
          <p:cNvSpPr>
            <a:spLocks noGrp="1"/>
          </p:cNvSpPr>
          <p:nvPr>
            <p:ph type="body" sz="half" idx="20" hasCustomPrompt="1"/>
          </p:nvPr>
        </p:nvSpPr>
        <p:spPr>
          <a:xfrm>
            <a:off x="7982775" y="5109104"/>
            <a:ext cx="3051096" cy="91795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1A2D1CC-C34F-466C-BFC1-E86B35775314}" type="datetimeFigureOut">
              <a:rPr lang="ru-RU" smtClean="0"/>
              <a:t>29.06.2022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 rtlCol="0"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84FE7AFA-2517-45AC-B704-AC3716099E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0968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2D1CC-C34F-466C-BFC1-E86B35775314}" type="datetimeFigureOut">
              <a:rPr lang="ru-RU" smtClean="0"/>
              <a:t>29.06.2022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E7AFA-2517-45AC-B704-AC3716099E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2074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2D1CC-C34F-466C-BFC1-E86B35775314}" type="datetimeFigureOut">
              <a:rPr lang="ru-RU" smtClean="0"/>
              <a:t>29.06.2022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E7AFA-2517-45AC-B704-AC3716099E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1787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2D1CC-C34F-466C-BFC1-E86B35775314}" type="datetimeFigureOut">
              <a:rPr lang="ru-RU" smtClean="0"/>
              <a:t>29.06.2022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E7AFA-2517-45AC-B704-AC3716099E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5432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2D1CC-C34F-466C-BFC1-E86B35775314}" type="datetimeFigureOut">
              <a:rPr lang="ru-RU" smtClean="0"/>
              <a:t>29.06.2022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E7AFA-2517-45AC-B704-AC3716099E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611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2D1CC-C34F-466C-BFC1-E86B35775314}" type="datetimeFigureOut">
              <a:rPr lang="ru-RU" smtClean="0"/>
              <a:t>29.06.2022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E7AFA-2517-45AC-B704-AC3716099E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2642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2D1CC-C34F-466C-BFC1-E86B35775314}" type="datetimeFigureOut">
              <a:rPr lang="ru-RU" smtClean="0"/>
              <a:t>29.06.2022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E7AFA-2517-45AC-B704-AC3716099E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1799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2D1CC-C34F-466C-BFC1-E86B35775314}" type="datetimeFigureOut">
              <a:rPr lang="ru-RU" smtClean="0"/>
              <a:t>29.06.2022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E7AFA-2517-45AC-B704-AC3716099E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8006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51A2D1CC-C34F-466C-BFC1-E86B35775314}" type="datetimeFigureOut">
              <a:rPr lang="ru-RU" smtClean="0"/>
              <a:t>29.06.2022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84FE7AFA-2517-45AC-B704-AC3716099E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6574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51A2D1CC-C34F-466C-BFC1-E86B35775314}" type="datetimeFigureOut">
              <a:rPr lang="ru-RU" smtClean="0"/>
              <a:t>29.06.2022</a:t>
            </a:fld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84FE7AFA-2517-45AC-B704-AC3716099E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624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3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КУРСОВОЙ ПРОЕКТ</a:t>
            </a:r>
            <a:br>
              <a:rPr lang="ru-RU" sz="3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 МДК.01.02 «Прикладное программирование»</a:t>
            </a:r>
            <a:br>
              <a:rPr lang="ru-RU" sz="3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3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Тема: «Разработка приложения с базой данных «Канцелярия» на </a:t>
            </a:r>
            <a:r>
              <a:rPr lang="en-US" sz="3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ru-RU" sz="3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endParaRPr lang="ru-RU" sz="3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10001" y="5442398"/>
            <a:ext cx="8825658" cy="861420"/>
          </a:xfrm>
        </p:spPr>
        <p:txBody>
          <a:bodyPr>
            <a:no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Магомедов Керим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Мурадович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Преподаватель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Гусятинер Леонид Борисович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37174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Редактирование элемента таблицы</a:t>
            </a:r>
            <a:endParaRPr lang="ru-RU" dirty="0"/>
          </a:p>
        </p:txBody>
      </p:sp>
      <p:pic>
        <p:nvPicPr>
          <p:cNvPr id="5" name="Рисунок 4" descr="C:\Users\Chupa\Pictures\Screenshots\Снимок экрана (2967)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316" y="2351751"/>
            <a:ext cx="5677594" cy="363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Рисунок 7" descr="C:\Users\Chupa\Pictures\Screenshots\Снимок экрана (2967)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2950" y="2351751"/>
            <a:ext cx="5940425" cy="36353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642642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внимание!</a:t>
            </a:r>
            <a:b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88328" y="5770375"/>
            <a:ext cx="10572000" cy="434974"/>
          </a:xfrm>
        </p:spPr>
        <p:txBody>
          <a:bodyPr>
            <a:no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https://github.com/Chupakabrik/Course-work-2022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4094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20118" y="354831"/>
            <a:ext cx="8825659" cy="706964"/>
          </a:xfrm>
        </p:spPr>
        <p:txBody>
          <a:bodyPr/>
          <a:lstStyle/>
          <a:p>
            <a:r>
              <a:rPr lang="ru-RU" dirty="0">
                <a:solidFill>
                  <a:schemeClr val="tx1"/>
                </a:solidFill>
                <a:latin typeface="Archive" panose="02000506040000020004" pitchFamily="50" charset="0"/>
              </a:rPr>
              <a:t>Технологический стек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>
          <a:xfrm>
            <a:off x="808301" y="1679429"/>
            <a:ext cx="3050438" cy="576262"/>
          </a:xfrm>
        </p:spPr>
        <p:txBody>
          <a:bodyPr anchor="t"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</a:p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Высокоуровневый язык программирования общего назначения</a:t>
            </a:r>
          </a:p>
          <a:p>
            <a:endParaRPr lang="ru-RU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"/>
          </p:nvPr>
        </p:nvSpPr>
        <p:spPr>
          <a:xfrm>
            <a:off x="4485289" y="1679429"/>
            <a:ext cx="3050438" cy="576263"/>
          </a:xfrm>
        </p:spPr>
        <p:txBody>
          <a:bodyPr anchor="t">
            <a:noAutofit/>
          </a:bodyPr>
          <a:lstStyle/>
          <a:p>
            <a:pPr algn="ctr"/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endParaRPr lang="ru-RU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Кросс-платформенная событийно-ориентированная графическая библиотека на основе средств </a:t>
            </a:r>
            <a:r>
              <a:rPr lang="ru-RU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Tk</a:t>
            </a:r>
            <a:endParaRPr lang="ru-RU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Текст 10"/>
          <p:cNvSpPr>
            <a:spLocks noGrp="1"/>
          </p:cNvSpPr>
          <p:nvPr>
            <p:ph type="body" sz="quarter" idx="13"/>
          </p:nvPr>
        </p:nvSpPr>
        <p:spPr>
          <a:xfrm>
            <a:off x="8729372" y="1679429"/>
            <a:ext cx="3051095" cy="576262"/>
          </a:xfrm>
        </p:spPr>
        <p:txBody>
          <a:bodyPr anchor="t">
            <a:noAutofit/>
          </a:bodyPr>
          <a:lstStyle/>
          <a:p>
            <a:pPr lvl="0" algn="ctr">
              <a:spcBef>
                <a:spcPts val="0"/>
              </a:spcBef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SQLite</a:t>
            </a:r>
          </a:p>
          <a:p>
            <a:pPr algn="ctr"/>
            <a:r>
              <a:rPr lang="az-Cyrl-AZ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Компактная встраиваемая СУБД</a:t>
            </a:r>
          </a:p>
          <a:p>
            <a:pPr lvl="0" algn="ctr">
              <a:spcBef>
                <a:spcPts val="0"/>
              </a:spcBef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EB5EC482-6C62-61D5-76B0-ECDC64AC8110}"/>
              </a:ext>
            </a:extLst>
          </p:cNvPr>
          <p:cNvSpPr/>
          <p:nvPr/>
        </p:nvSpPr>
        <p:spPr>
          <a:xfrm>
            <a:off x="1170468" y="3829763"/>
            <a:ext cx="2326104" cy="1754522"/>
          </a:xfrm>
          <a:prstGeom prst="rect">
            <a:avLst/>
          </a:prstGeom>
          <a:solidFill>
            <a:srgbClr val="00B8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FDED5CA6-34B7-33B1-0480-BCF947004D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6259" y="3829763"/>
            <a:ext cx="1754522" cy="1754522"/>
          </a:xfrm>
          <a:prstGeom prst="rect">
            <a:avLst/>
          </a:prstGeom>
        </p:spPr>
      </p:pic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D08C5307-FC79-6537-9742-5B16B7B3118C}"/>
              </a:ext>
            </a:extLst>
          </p:cNvPr>
          <p:cNvSpPr/>
          <p:nvPr/>
        </p:nvSpPr>
        <p:spPr>
          <a:xfrm>
            <a:off x="4847456" y="3829763"/>
            <a:ext cx="2326104" cy="1754522"/>
          </a:xfrm>
          <a:prstGeom prst="rect">
            <a:avLst/>
          </a:prstGeom>
          <a:solidFill>
            <a:srgbClr val="00B8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 err="1">
                <a:solidFill>
                  <a:schemeClr val="tx1"/>
                </a:solidFill>
                <a:latin typeface="Archive" panose="02000506040000020004" pitchFamily="50" charset="0"/>
              </a:rPr>
              <a:t>Tkinter</a:t>
            </a:r>
            <a:endParaRPr lang="ru-RU" dirty="0">
              <a:solidFill>
                <a:schemeClr val="tx1"/>
              </a:solidFill>
              <a:latin typeface="Archive" panose="02000506040000020004" pitchFamily="50" charset="0"/>
            </a:endParaRP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A211AAFE-5CDE-F811-7838-5DCF0C541F0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7521" y="3829763"/>
            <a:ext cx="1545975" cy="1545975"/>
          </a:xfrm>
          <a:prstGeom prst="rect">
            <a:avLst/>
          </a:prstGeom>
        </p:spPr>
      </p:pic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3C0E420A-0BCB-B4AF-59F9-C7316BD42B5D}"/>
              </a:ext>
            </a:extLst>
          </p:cNvPr>
          <p:cNvSpPr/>
          <p:nvPr/>
        </p:nvSpPr>
        <p:spPr>
          <a:xfrm>
            <a:off x="9013546" y="3811291"/>
            <a:ext cx="2349248" cy="1772994"/>
          </a:xfrm>
          <a:prstGeom prst="rect">
            <a:avLst/>
          </a:prstGeom>
          <a:solidFill>
            <a:srgbClr val="00B8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73FAB0F5-E653-14B4-DAC6-1B615A6AD39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0013" y="3874470"/>
            <a:ext cx="1709815" cy="1709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849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Диаграмма прецедентов</a:t>
            </a:r>
            <a:endParaRPr lang="ru-RU" dirty="0"/>
          </a:p>
        </p:txBody>
      </p:sp>
      <p:pic>
        <p:nvPicPr>
          <p:cNvPr id="3074" name="Picture 2" descr="Снимок экрана (2945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9417" y="2509404"/>
            <a:ext cx="7391891" cy="3773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6616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  <a:latin typeface="Arial Black" panose="020B0A04020102020204" pitchFamily="34" charset="0"/>
              </a:rPr>
              <a:t>СЦЕНАРИЙ ПРОЕКТА</a:t>
            </a:r>
            <a:endParaRPr lang="ru-RU" dirty="0"/>
          </a:p>
        </p:txBody>
      </p:sp>
      <p:pic>
        <p:nvPicPr>
          <p:cNvPr id="1026" name="Picture 2" descr="Снимок экрана (2961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5247" y="2450812"/>
            <a:ext cx="7385916" cy="3782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7542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Диаграмма классов</a:t>
            </a:r>
            <a:endParaRPr lang="ru-RU" dirty="0"/>
          </a:p>
        </p:txBody>
      </p:sp>
      <p:pic>
        <p:nvPicPr>
          <p:cNvPr id="4" name="Рисунок 3" descr="C:\Users\Chupa\Pictures\Screenshots\Снимок экрана (2962)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1090" y="2290617"/>
            <a:ext cx="8820728" cy="43595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24283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Окно приложения</a:t>
            </a:r>
            <a:endParaRPr lang="ru-RU" dirty="0"/>
          </a:p>
        </p:txBody>
      </p:sp>
      <p:pic>
        <p:nvPicPr>
          <p:cNvPr id="5" name="Рисунок 4" descr="C:\Users\Chupa\Pictures\Screenshots\Снимок экрана (2972)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6892" y="2437678"/>
            <a:ext cx="8558213" cy="42032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0322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Открытие таблицы</a:t>
            </a:r>
            <a:endParaRPr lang="ru-RU" dirty="0"/>
          </a:p>
        </p:txBody>
      </p:sp>
      <p:pic>
        <p:nvPicPr>
          <p:cNvPr id="6" name="Рисунок 5" descr="Снимок экрана (2963)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1718" y="2410460"/>
            <a:ext cx="8676063" cy="41935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164278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Добавление элемента в таблицу</a:t>
            </a:r>
            <a:endParaRPr lang="ru-RU" dirty="0"/>
          </a:p>
        </p:txBody>
      </p:sp>
      <p:pic>
        <p:nvPicPr>
          <p:cNvPr id="5" name="Рисунок 4" descr="C:\Users\Chupa\Pictures\Screenshots\Снимок экрана (2965)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1654" y="2325543"/>
            <a:ext cx="7231727" cy="42969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0551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Удаление элемента из таблицы</a:t>
            </a:r>
            <a:endParaRPr lang="ru-RU" dirty="0"/>
          </a:p>
        </p:txBody>
      </p:sp>
      <p:pic>
        <p:nvPicPr>
          <p:cNvPr id="6" name="Рисунок 5" descr="C:\Users\Chupa\Pictures\Screenshots\Снимок экрана (2969)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4" y="2346410"/>
            <a:ext cx="5940425" cy="352361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Рисунок 6" descr="C:\Users\Chupa\Pictures\Screenshots\Снимок экрана (2970)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3334" y="2346410"/>
            <a:ext cx="5600700" cy="35236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510969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Цитаты">
  <a:themeElements>
    <a:clrScheme name="Цитаты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Цитаты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Цитаты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TM03457503[[fn=Цитаты]]</Template>
  <TotalTime>39</TotalTime>
  <Words>62</Words>
  <Application>Microsoft Office PowerPoint</Application>
  <PresentationFormat>Широкоэкранный</PresentationFormat>
  <Paragraphs>26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7" baseType="lpstr">
      <vt:lpstr>Archive</vt:lpstr>
      <vt:lpstr>Arial Black</vt:lpstr>
      <vt:lpstr>Century Gothic</vt:lpstr>
      <vt:lpstr>Times New Roman</vt:lpstr>
      <vt:lpstr>Wingdings 2</vt:lpstr>
      <vt:lpstr>Цитаты</vt:lpstr>
      <vt:lpstr>КУРСОВОЙ ПРОЕКТ По МДК.01.02 «Прикладное программирование»  Тема: «Разработка приложения с базой данных «Канцелярия» на Python»</vt:lpstr>
      <vt:lpstr>Технологический стек</vt:lpstr>
      <vt:lpstr>Диаграмма прецедентов</vt:lpstr>
      <vt:lpstr>СЦЕНАРИЙ ПРОЕКТА</vt:lpstr>
      <vt:lpstr>Диаграмма классов</vt:lpstr>
      <vt:lpstr>Окно приложения</vt:lpstr>
      <vt:lpstr>Открытие таблицы</vt:lpstr>
      <vt:lpstr>Добавление элемента в таблицу</vt:lpstr>
      <vt:lpstr>Удаление элемента из таблицы</vt:lpstr>
      <vt:lpstr>Редактирование элемента таблицы</vt:lpstr>
      <vt:lpstr>Спасибо за внимание! 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Chupa</dc:creator>
  <cp:lastModifiedBy>Chupa</cp:lastModifiedBy>
  <cp:revision>6</cp:revision>
  <dcterms:created xsi:type="dcterms:W3CDTF">2022-06-28T21:48:24Z</dcterms:created>
  <dcterms:modified xsi:type="dcterms:W3CDTF">2022-06-28T22:27:59Z</dcterms:modified>
</cp:coreProperties>
</file>