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23" r:id="rId2"/>
  </p:sldMasterIdLst>
  <p:notesMasterIdLst>
    <p:notesMasterId r:id="rId30"/>
  </p:notesMasterIdLst>
  <p:handoutMasterIdLst>
    <p:handoutMasterId r:id="rId31"/>
  </p:handoutMasterIdLst>
  <p:sldIdLst>
    <p:sldId id="468" r:id="rId3"/>
    <p:sldId id="664" r:id="rId4"/>
    <p:sldId id="600" r:id="rId5"/>
    <p:sldId id="663" r:id="rId6"/>
    <p:sldId id="309" r:id="rId7"/>
    <p:sldId id="642" r:id="rId8"/>
    <p:sldId id="665" r:id="rId9"/>
    <p:sldId id="365" r:id="rId10"/>
    <p:sldId id="666" r:id="rId11"/>
    <p:sldId id="644" r:id="rId12"/>
    <p:sldId id="638" r:id="rId13"/>
    <p:sldId id="641" r:id="rId14"/>
    <p:sldId id="639" r:id="rId15"/>
    <p:sldId id="640" r:id="rId16"/>
    <p:sldId id="643" r:id="rId17"/>
    <p:sldId id="647" r:id="rId18"/>
    <p:sldId id="648" r:id="rId19"/>
    <p:sldId id="649" r:id="rId20"/>
    <p:sldId id="645" r:id="rId21"/>
    <p:sldId id="650" r:id="rId22"/>
    <p:sldId id="651" r:id="rId23"/>
    <p:sldId id="652" r:id="rId24"/>
    <p:sldId id="653" r:id="rId25"/>
    <p:sldId id="601" r:id="rId26"/>
    <p:sldId id="658" r:id="rId27"/>
    <p:sldId id="661" r:id="rId28"/>
    <p:sldId id="660" r:id="rId2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14487-08D7-47C2-90D6-874378FAC17C}" v="13" dt="2025-04-16T10:19:00.138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0" autoAdjust="0"/>
    <p:restoredTop sz="89853" autoAdjust="0"/>
  </p:normalViewPr>
  <p:slideViewPr>
    <p:cSldViewPr>
      <p:cViewPr varScale="1">
        <p:scale>
          <a:sx n="53" d="100"/>
          <a:sy n="53" d="100"/>
        </p:scale>
        <p:origin x="6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4A4C2FF-3A6B-41AF-A4F0-DBD842FC5FD5}"/>
    <pc:docChg chg="undo custSel delSld modSld">
      <pc:chgData name="Hollink, Vera" userId="d6528aa8-57f8-4f7f-8002-560e631d30ba" providerId="ADAL" clId="{14A4C2FF-3A6B-41AF-A4F0-DBD842FC5FD5}" dt="2020-09-01T09:23:57.945" v="169" actId="478"/>
      <pc:docMkLst>
        <pc:docMk/>
      </pc:docMkLst>
      <pc:sldChg chg="modSp mod">
        <pc:chgData name="Hollink, Vera" userId="d6528aa8-57f8-4f7f-8002-560e631d30ba" providerId="ADAL" clId="{14A4C2FF-3A6B-41AF-A4F0-DBD842FC5FD5}" dt="2020-08-19T10:51:50.678" v="40" actId="20577"/>
        <pc:sldMkLst>
          <pc:docMk/>
          <pc:sldMk cId="3306812353" sldId="464"/>
        </pc:sldMkLst>
      </pc:sldChg>
      <pc:sldChg chg="modSp mod">
        <pc:chgData name="Hollink, Vera" userId="d6528aa8-57f8-4f7f-8002-560e631d30ba" providerId="ADAL" clId="{14A4C2FF-3A6B-41AF-A4F0-DBD842FC5FD5}" dt="2020-08-19T10:50:53.751" v="18" actId="20577"/>
        <pc:sldMkLst>
          <pc:docMk/>
          <pc:sldMk cId="1277797752" sldId="465"/>
        </pc:sldMkLst>
      </pc:sldChg>
      <pc:sldChg chg="modSp mod">
        <pc:chgData name="Hollink, Vera" userId="d6528aa8-57f8-4f7f-8002-560e631d30ba" providerId="ADAL" clId="{14A4C2FF-3A6B-41AF-A4F0-DBD842FC5FD5}" dt="2020-08-19T10:52:56.433" v="117" actId="108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14A4C2FF-3A6B-41AF-A4F0-DBD842FC5FD5}" dt="2020-08-19T10:44:33.340" v="3" actId="20577"/>
        <pc:sldMkLst>
          <pc:docMk/>
          <pc:sldMk cId="546780635" sldId="468"/>
        </pc:sldMkLst>
      </pc:sldChg>
      <pc:sldChg chg="addSp delSp modSp mod">
        <pc:chgData name="Hollink, Vera" userId="d6528aa8-57f8-4f7f-8002-560e631d30ba" providerId="ADAL" clId="{14A4C2FF-3A6B-41AF-A4F0-DBD842FC5FD5}" dt="2020-09-01T09:23:57.945" v="169" actId="478"/>
        <pc:sldMkLst>
          <pc:docMk/>
          <pc:sldMk cId="3780378364" sldId="470"/>
        </pc:sldMkLst>
      </pc:sldChg>
      <pc:sldChg chg="modSp mod">
        <pc:chgData name="Hollink, Vera" userId="d6528aa8-57f8-4f7f-8002-560e631d30ba" providerId="ADAL" clId="{14A4C2FF-3A6B-41AF-A4F0-DBD842FC5FD5}" dt="2020-08-19T10:53:42.117" v="122" actId="5793"/>
        <pc:sldMkLst>
          <pc:docMk/>
          <pc:sldMk cId="4052142113" sldId="472"/>
        </pc:sldMkLst>
      </pc:sldChg>
      <pc:sldChg chg="addSp delSp modSp mod modAnim">
        <pc:chgData name="Hollink, Vera" userId="d6528aa8-57f8-4f7f-8002-560e631d30ba" providerId="ADAL" clId="{14A4C2FF-3A6B-41AF-A4F0-DBD842FC5FD5}" dt="2020-08-19T11:00:36.410" v="166" actId="20577"/>
        <pc:sldMkLst>
          <pc:docMk/>
          <pc:sldMk cId="1605553219" sldId="552"/>
        </pc:sldMkLst>
      </pc:sldChg>
      <pc:sldChg chg="modSp mod">
        <pc:chgData name="Hollink, Vera" userId="d6528aa8-57f8-4f7f-8002-560e631d30ba" providerId="ADAL" clId="{14A4C2FF-3A6B-41AF-A4F0-DBD842FC5FD5}" dt="2020-09-01T09:20:36.155" v="168" actId="790"/>
        <pc:sldMkLst>
          <pc:docMk/>
          <pc:sldMk cId="4245975857" sldId="555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699157061" sldId="557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803310050" sldId="558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79186972" sldId="559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1247110167" sldId="564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4061576998" sldId="565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1067187192" sldId="566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2906441412" sldId="567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683144152" sldId="568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1696014590" sldId="569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437806055" sldId="570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2909041463" sldId="571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439176893" sldId="572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2013569776" sldId="573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658948050" sldId="574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4098354967" sldId="575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1866004496" sldId="579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1231881258" sldId="580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2088874625" sldId="581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4288067912" sldId="582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3774551080" sldId="583"/>
        </pc:sldMkLst>
      </pc:sldChg>
      <pc:sldChg chg="del">
        <pc:chgData name="Hollink, Vera" userId="d6528aa8-57f8-4f7f-8002-560e631d30ba" providerId="ADAL" clId="{14A4C2FF-3A6B-41AF-A4F0-DBD842FC5FD5}" dt="2020-08-19T10:50:12.062" v="4" actId="47"/>
        <pc:sldMkLst>
          <pc:docMk/>
          <pc:sldMk cId="228136759" sldId="584"/>
        </pc:sldMkLst>
      </pc:sldChg>
      <pc:sldChg chg="del">
        <pc:chgData name="Hollink, Vera" userId="d6528aa8-57f8-4f7f-8002-560e631d30ba" providerId="ADAL" clId="{14A4C2FF-3A6B-41AF-A4F0-DBD842FC5FD5}" dt="2020-08-19T10:50:20.261" v="5" actId="47"/>
        <pc:sldMkLst>
          <pc:docMk/>
          <pc:sldMk cId="4182322259" sldId="585"/>
        </pc:sldMkLst>
      </pc:sldChg>
      <pc:sldChg chg="del">
        <pc:chgData name="Hollink, Vera" userId="d6528aa8-57f8-4f7f-8002-560e631d30ba" providerId="ADAL" clId="{14A4C2FF-3A6B-41AF-A4F0-DBD842FC5FD5}" dt="2020-08-19T10:50:26.953" v="6" actId="47"/>
        <pc:sldMkLst>
          <pc:docMk/>
          <pc:sldMk cId="3026502000" sldId="586"/>
        </pc:sldMkLst>
      </pc:sldChg>
      <pc:sldChg chg="modSp mod">
        <pc:chgData name="Hollink, Vera" userId="d6528aa8-57f8-4f7f-8002-560e631d30ba" providerId="ADAL" clId="{14A4C2FF-3A6B-41AF-A4F0-DBD842FC5FD5}" dt="2020-08-19T11:12:16.659" v="167" actId="20577"/>
        <pc:sldMkLst>
          <pc:docMk/>
          <pc:sldMk cId="4214034066" sldId="587"/>
        </pc:sldMkLst>
      </pc:sldChg>
      <pc:sldMasterChg chg="delSldLayout">
        <pc:chgData name="Hollink, Vera" userId="d6528aa8-57f8-4f7f-8002-560e631d30ba" providerId="ADAL" clId="{14A4C2FF-3A6B-41AF-A4F0-DBD842FC5FD5}" dt="2020-08-19T10:50:20.261" v="5" actId="47"/>
        <pc:sldMasterMkLst>
          <pc:docMk/>
          <pc:sldMasterMk cId="1249980543" sldId="2147483723"/>
        </pc:sldMasterMkLst>
        <pc:sldLayoutChg chg="del">
          <pc:chgData name="Hollink, Vera" userId="d6528aa8-57f8-4f7f-8002-560e631d30ba" providerId="ADAL" clId="{14A4C2FF-3A6B-41AF-A4F0-DBD842FC5FD5}" dt="2020-08-19T10:50:20.261" v="5" actId="47"/>
          <pc:sldLayoutMkLst>
            <pc:docMk/>
            <pc:sldMasterMk cId="1249980543" sldId="2147483723"/>
            <pc:sldLayoutMk cId="3896925344" sldId="2147483752"/>
          </pc:sldLayoutMkLst>
        </pc:sldLayoutChg>
      </pc:sldMasterChg>
    </pc:docChg>
  </pc:docChgLst>
  <pc:docChgLst>
    <pc:chgData name="Hollink, Vera" userId="d6528aa8-57f8-4f7f-8002-560e631d30ba" providerId="ADAL" clId="{FEB118EC-28FF-42F3-8D40-216AFA909B02}"/>
    <pc:docChg chg="modSld">
      <pc:chgData name="Hollink, Vera" userId="d6528aa8-57f8-4f7f-8002-560e631d30ba" providerId="ADAL" clId="{FEB118EC-28FF-42F3-8D40-216AFA909B02}" dt="2024-04-18T08:34:50.700" v="70" actId="20577"/>
      <pc:docMkLst>
        <pc:docMk/>
      </pc:docMkLst>
      <pc:sldChg chg="modSp mod">
        <pc:chgData name="Hollink, Vera" userId="d6528aa8-57f8-4f7f-8002-560e631d30ba" providerId="ADAL" clId="{FEB118EC-28FF-42F3-8D40-216AFA909B02}" dt="2024-04-16T12:57:03.733" v="18" actId="20577"/>
        <pc:sldMkLst>
          <pc:docMk/>
          <pc:sldMk cId="1398737237" sldId="309"/>
        </pc:sldMkLst>
      </pc:sldChg>
      <pc:sldChg chg="addSp modSp mod modAnim">
        <pc:chgData name="Hollink, Vera" userId="d6528aa8-57f8-4f7f-8002-560e631d30ba" providerId="ADAL" clId="{FEB118EC-28FF-42F3-8D40-216AFA909B02}" dt="2024-04-16T12:58:39.369" v="40"/>
        <pc:sldMkLst>
          <pc:docMk/>
          <pc:sldMk cId="1628816655" sldId="638"/>
        </pc:sldMkLst>
      </pc:sldChg>
      <pc:sldChg chg="addSp modSp mod modAnim">
        <pc:chgData name="Hollink, Vera" userId="d6528aa8-57f8-4f7f-8002-560e631d30ba" providerId="ADAL" clId="{FEB118EC-28FF-42F3-8D40-216AFA909B02}" dt="2024-04-16T12:58:55.834" v="45"/>
        <pc:sldMkLst>
          <pc:docMk/>
          <pc:sldMk cId="2257758405" sldId="641"/>
        </pc:sldMkLst>
      </pc:sldChg>
      <pc:sldChg chg="modSp mod">
        <pc:chgData name="Hollink, Vera" userId="d6528aa8-57f8-4f7f-8002-560e631d30ba" providerId="ADAL" clId="{FEB118EC-28FF-42F3-8D40-216AFA909B02}" dt="2024-04-16T12:59:22.740" v="56" actId="20577"/>
        <pc:sldMkLst>
          <pc:docMk/>
          <pc:sldMk cId="2373392077" sldId="643"/>
        </pc:sldMkLst>
      </pc:sldChg>
      <pc:sldChg chg="modSp mod">
        <pc:chgData name="Hollink, Vera" userId="d6528aa8-57f8-4f7f-8002-560e631d30ba" providerId="ADAL" clId="{FEB118EC-28FF-42F3-8D40-216AFA909B02}" dt="2024-04-16T12:57:43.143" v="25" actId="20577"/>
        <pc:sldMkLst>
          <pc:docMk/>
          <pc:sldMk cId="1626610415" sldId="644"/>
        </pc:sldMkLst>
      </pc:sldChg>
      <pc:sldChg chg="modSp mod">
        <pc:chgData name="Hollink, Vera" userId="d6528aa8-57f8-4f7f-8002-560e631d30ba" providerId="ADAL" clId="{FEB118EC-28FF-42F3-8D40-216AFA909B02}" dt="2024-04-16T13:00:00.664" v="63" actId="20577"/>
        <pc:sldMkLst>
          <pc:docMk/>
          <pc:sldMk cId="3777144760" sldId="645"/>
        </pc:sldMkLst>
      </pc:sldChg>
      <pc:sldChg chg="modSp mod">
        <pc:chgData name="Hollink, Vera" userId="d6528aa8-57f8-4f7f-8002-560e631d30ba" providerId="ADAL" clId="{FEB118EC-28FF-42F3-8D40-216AFA909B02}" dt="2024-04-18T08:34:50.700" v="70" actId="20577"/>
        <pc:sldMkLst>
          <pc:docMk/>
          <pc:sldMk cId="1230568282" sldId="660"/>
        </pc:sldMkLst>
      </pc:sldChg>
    </pc:docChg>
  </pc:docChgLst>
  <pc:docChgLst>
    <pc:chgData name="Hollink, Vera" userId="d6528aa8-57f8-4f7f-8002-560e631d30ba" providerId="ADAL" clId="{ADEE608B-EB35-4F03-9719-95C36FE324EA}"/>
    <pc:docChg chg="undo custSel delSld modSld">
      <pc:chgData name="Hollink, Vera" userId="d6528aa8-57f8-4f7f-8002-560e631d30ba" providerId="ADAL" clId="{ADEE608B-EB35-4F03-9719-95C36FE324EA}" dt="2022-03-29T15:07:42.902" v="801" actId="790"/>
      <pc:docMkLst>
        <pc:docMk/>
      </pc:docMkLst>
      <pc:sldChg chg="addSp delSp modSp mod modAnim">
        <pc:chgData name="Hollink, Vera" userId="d6528aa8-57f8-4f7f-8002-560e631d30ba" providerId="ADAL" clId="{ADEE608B-EB35-4F03-9719-95C36FE324EA}" dt="2022-03-29T14:54:47.462" v="194" actId="1076"/>
        <pc:sldMkLst>
          <pc:docMk/>
          <pc:sldMk cId="51283638" sldId="462"/>
        </pc:sldMkLst>
      </pc:sldChg>
      <pc:sldChg chg="modSp mod">
        <pc:chgData name="Hollink, Vera" userId="d6528aa8-57f8-4f7f-8002-560e631d30ba" providerId="ADAL" clId="{ADEE608B-EB35-4F03-9719-95C36FE324EA}" dt="2022-03-29T15:00:25.881" v="493" actId="20577"/>
        <pc:sldMkLst>
          <pc:docMk/>
          <pc:sldMk cId="3306812353" sldId="464"/>
        </pc:sldMkLst>
      </pc:sldChg>
      <pc:sldChg chg="modSp mod">
        <pc:chgData name="Hollink, Vera" userId="d6528aa8-57f8-4f7f-8002-560e631d30ba" providerId="ADAL" clId="{ADEE608B-EB35-4F03-9719-95C36FE324EA}" dt="2022-03-29T15:07:42.902" v="801" actId="790"/>
        <pc:sldMkLst>
          <pc:docMk/>
          <pc:sldMk cId="1277797752" sldId="465"/>
        </pc:sldMkLst>
      </pc:sldChg>
      <pc:sldChg chg="delSp modSp mod">
        <pc:chgData name="Hollink, Vera" userId="d6528aa8-57f8-4f7f-8002-560e631d30ba" providerId="ADAL" clId="{ADEE608B-EB35-4F03-9719-95C36FE324EA}" dt="2022-03-29T15:02:36.665" v="602" actId="1076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ADEE608B-EB35-4F03-9719-95C36FE324EA}" dt="2022-03-29T15:05:48.166" v="767" actId="20577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ADEE608B-EB35-4F03-9719-95C36FE324EA}" dt="2022-03-29T14:58:21.143" v="421" actId="2696"/>
        <pc:sldMkLst>
          <pc:docMk/>
          <pc:sldMk cId="3780378364" sldId="470"/>
        </pc:sldMkLst>
      </pc:sldChg>
      <pc:sldChg chg="modSp mod">
        <pc:chgData name="Hollink, Vera" userId="d6528aa8-57f8-4f7f-8002-560e631d30ba" providerId="ADAL" clId="{ADEE608B-EB35-4F03-9719-95C36FE324EA}" dt="2022-03-29T15:05:28.949" v="759" actId="20577"/>
        <pc:sldMkLst>
          <pc:docMk/>
          <pc:sldMk cId="4052142113" sldId="472"/>
        </pc:sldMkLst>
      </pc:sldChg>
      <pc:sldChg chg="modSp mod">
        <pc:chgData name="Hollink, Vera" userId="d6528aa8-57f8-4f7f-8002-560e631d30ba" providerId="ADAL" clId="{ADEE608B-EB35-4F03-9719-95C36FE324EA}" dt="2022-03-29T14:50:52.058" v="71" actId="14100"/>
        <pc:sldMkLst>
          <pc:docMk/>
          <pc:sldMk cId="478020988" sldId="576"/>
        </pc:sldMkLst>
      </pc:sldChg>
    </pc:docChg>
  </pc:docChgLst>
  <pc:docChgLst>
    <pc:chgData name="Hollink, Vera" userId="d6528aa8-57f8-4f7f-8002-560e631d30ba" providerId="ADAL" clId="{9EC13C94-B4A9-4348-B491-190B94B4A1BA}"/>
    <pc:docChg chg="undo redo custSel addSld delSld modSld sldOrd delMainMaster">
      <pc:chgData name="Hollink, Vera" userId="d6528aa8-57f8-4f7f-8002-560e631d30ba" providerId="ADAL" clId="{9EC13C94-B4A9-4348-B491-190B94B4A1BA}" dt="2022-03-31T06:48:07.334" v="5606" actId="108"/>
      <pc:docMkLst>
        <pc:docMk/>
      </pc:docMkLst>
      <pc:sldChg chg="add del">
        <pc:chgData name="Hollink, Vera" userId="d6528aa8-57f8-4f7f-8002-560e631d30ba" providerId="ADAL" clId="{9EC13C94-B4A9-4348-B491-190B94B4A1BA}" dt="2022-03-30T08:48:49.503" v="1657" actId="47"/>
        <pc:sldMkLst>
          <pc:docMk/>
          <pc:sldMk cId="1179858149" sldId="261"/>
        </pc:sldMkLst>
      </pc:sldChg>
      <pc:sldChg chg="modSp add mod">
        <pc:chgData name="Hollink, Vera" userId="d6528aa8-57f8-4f7f-8002-560e631d30ba" providerId="ADAL" clId="{9EC13C94-B4A9-4348-B491-190B94B4A1BA}" dt="2022-03-30T09:00:09.295" v="2216" actId="108"/>
        <pc:sldMkLst>
          <pc:docMk/>
          <pc:sldMk cId="1398737237" sldId="309"/>
        </pc:sldMkLst>
      </pc:sldChg>
      <pc:sldChg chg="modSp add mod modAnim">
        <pc:chgData name="Hollink, Vera" userId="d6528aa8-57f8-4f7f-8002-560e631d30ba" providerId="ADAL" clId="{9EC13C94-B4A9-4348-B491-190B94B4A1BA}" dt="2022-03-30T09:00:35.421" v="2232" actId="20577"/>
        <pc:sldMkLst>
          <pc:docMk/>
          <pc:sldMk cId="1781320476" sldId="365"/>
        </pc:sldMkLst>
      </pc:sldChg>
      <pc:sldChg chg="delSp modSp add mod">
        <pc:chgData name="Hollink, Vera" userId="d6528aa8-57f8-4f7f-8002-560e631d30ba" providerId="ADAL" clId="{9EC13C94-B4A9-4348-B491-190B94B4A1BA}" dt="2022-03-30T07:28:37.614" v="1045" actId="20577"/>
        <pc:sldMkLst>
          <pc:docMk/>
          <pc:sldMk cId="3003623954" sldId="383"/>
        </pc:sldMkLst>
      </pc:sldChg>
      <pc:sldChg chg="del">
        <pc:chgData name="Hollink, Vera" userId="d6528aa8-57f8-4f7f-8002-560e631d30ba" providerId="ADAL" clId="{9EC13C94-B4A9-4348-B491-190B94B4A1BA}" dt="2022-03-30T08:10:07.190" v="1300" actId="47"/>
        <pc:sldMkLst>
          <pc:docMk/>
          <pc:sldMk cId="3130977738" sldId="384"/>
        </pc:sldMkLst>
      </pc:sldChg>
      <pc:sldChg chg="add del">
        <pc:chgData name="Hollink, Vera" userId="d6528aa8-57f8-4f7f-8002-560e631d30ba" providerId="ADAL" clId="{9EC13C94-B4A9-4348-B491-190B94B4A1BA}" dt="2022-03-30T08:10:02.611" v="1295" actId="47"/>
        <pc:sldMkLst>
          <pc:docMk/>
          <pc:sldMk cId="718657092" sldId="393"/>
        </pc:sldMkLst>
      </pc:sldChg>
      <pc:sldChg chg="del">
        <pc:chgData name="Hollink, Vera" userId="d6528aa8-57f8-4f7f-8002-560e631d30ba" providerId="ADAL" clId="{9EC13C94-B4A9-4348-B491-190B94B4A1BA}" dt="2022-03-30T08:09:59.818" v="1293" actId="47"/>
        <pc:sldMkLst>
          <pc:docMk/>
          <pc:sldMk cId="1603635544" sldId="394"/>
        </pc:sldMkLst>
      </pc:sldChg>
      <pc:sldChg chg="del">
        <pc:chgData name="Hollink, Vera" userId="d6528aa8-57f8-4f7f-8002-560e631d30ba" providerId="ADAL" clId="{9EC13C94-B4A9-4348-B491-190B94B4A1BA}" dt="2022-03-30T08:09:58.246" v="1292" actId="47"/>
        <pc:sldMkLst>
          <pc:docMk/>
          <pc:sldMk cId="649105953" sldId="404"/>
        </pc:sldMkLst>
      </pc:sldChg>
      <pc:sldChg chg="del">
        <pc:chgData name="Hollink, Vera" userId="d6528aa8-57f8-4f7f-8002-560e631d30ba" providerId="ADAL" clId="{9EC13C94-B4A9-4348-B491-190B94B4A1BA}" dt="2022-03-30T08:10:11.917" v="1308" actId="47"/>
        <pc:sldMkLst>
          <pc:docMk/>
          <pc:sldMk cId="863435645" sldId="407"/>
        </pc:sldMkLst>
      </pc:sldChg>
      <pc:sldChg chg="del">
        <pc:chgData name="Hollink, Vera" userId="d6528aa8-57f8-4f7f-8002-560e631d30ba" providerId="ADAL" clId="{9EC13C94-B4A9-4348-B491-190B94B4A1BA}" dt="2022-03-30T08:10:11.080" v="1307" actId="47"/>
        <pc:sldMkLst>
          <pc:docMk/>
          <pc:sldMk cId="1108323908" sldId="408"/>
        </pc:sldMkLst>
      </pc:sldChg>
      <pc:sldChg chg="del">
        <pc:chgData name="Hollink, Vera" userId="d6528aa8-57f8-4f7f-8002-560e631d30ba" providerId="ADAL" clId="{9EC13C94-B4A9-4348-B491-190B94B4A1BA}" dt="2022-03-30T08:10:10.661" v="1306" actId="47"/>
        <pc:sldMkLst>
          <pc:docMk/>
          <pc:sldMk cId="2802865940" sldId="409"/>
        </pc:sldMkLst>
      </pc:sldChg>
      <pc:sldChg chg="add">
        <pc:chgData name="Hollink, Vera" userId="d6528aa8-57f8-4f7f-8002-560e631d30ba" providerId="ADAL" clId="{9EC13C94-B4A9-4348-B491-190B94B4A1BA}" dt="2022-03-31T06:41:35.851" v="5603"/>
        <pc:sldMkLst>
          <pc:docMk/>
          <pc:sldMk cId="925390244" sldId="446"/>
        </pc:sldMkLst>
      </pc:sldChg>
      <pc:sldChg chg="add">
        <pc:chgData name="Hollink, Vera" userId="d6528aa8-57f8-4f7f-8002-560e631d30ba" providerId="ADAL" clId="{9EC13C94-B4A9-4348-B491-190B94B4A1BA}" dt="2022-03-31T06:41:35.851" v="5603"/>
        <pc:sldMkLst>
          <pc:docMk/>
          <pc:sldMk cId="763053536" sldId="447"/>
        </pc:sldMkLst>
      </pc:sldChg>
      <pc:sldChg chg="add">
        <pc:chgData name="Hollink, Vera" userId="d6528aa8-57f8-4f7f-8002-560e631d30ba" providerId="ADAL" clId="{9EC13C94-B4A9-4348-B491-190B94B4A1BA}" dt="2022-03-31T06:41:35.851" v="5603"/>
        <pc:sldMkLst>
          <pc:docMk/>
          <pc:sldMk cId="1442539040" sldId="449"/>
        </pc:sldMkLst>
      </pc:sldChg>
      <pc:sldChg chg="del">
        <pc:chgData name="Hollink, Vera" userId="d6528aa8-57f8-4f7f-8002-560e631d30ba" providerId="ADAL" clId="{9EC13C94-B4A9-4348-B491-190B94B4A1BA}" dt="2022-03-30T08:10:14.770" v="1310" actId="47"/>
        <pc:sldMkLst>
          <pc:docMk/>
          <pc:sldMk cId="3108932374" sldId="469"/>
        </pc:sldMkLst>
      </pc:sldChg>
      <pc:sldChg chg="modSp mod ord">
        <pc:chgData name="Hollink, Vera" userId="d6528aa8-57f8-4f7f-8002-560e631d30ba" providerId="ADAL" clId="{9EC13C94-B4A9-4348-B491-190B94B4A1BA}" dt="2022-03-30T08:02:45.465" v="1186" actId="20577"/>
        <pc:sldMkLst>
          <pc:docMk/>
          <pc:sldMk cId="4052142113" sldId="472"/>
        </pc:sldMkLst>
      </pc:sldChg>
      <pc:sldChg chg="del">
        <pc:chgData name="Hollink, Vera" userId="d6528aa8-57f8-4f7f-8002-560e631d30ba" providerId="ADAL" clId="{9EC13C94-B4A9-4348-B491-190B94B4A1BA}" dt="2022-03-30T08:10:13.004" v="1309" actId="47"/>
        <pc:sldMkLst>
          <pc:docMk/>
          <pc:sldMk cId="3794721646" sldId="473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3467827688" sldId="478"/>
        </pc:sldMkLst>
      </pc:sldChg>
      <pc:sldChg chg="del">
        <pc:chgData name="Hollink, Vera" userId="d6528aa8-57f8-4f7f-8002-560e631d30ba" providerId="ADAL" clId="{9EC13C94-B4A9-4348-B491-190B94B4A1BA}" dt="2022-03-30T08:10:05.163" v="1299" actId="47"/>
        <pc:sldMkLst>
          <pc:docMk/>
          <pc:sldMk cId="319165566" sldId="479"/>
        </pc:sldMkLst>
      </pc:sldChg>
      <pc:sldChg chg="del">
        <pc:chgData name="Hollink, Vera" userId="d6528aa8-57f8-4f7f-8002-560e631d30ba" providerId="ADAL" clId="{9EC13C94-B4A9-4348-B491-190B94B4A1BA}" dt="2022-03-30T08:10:04.531" v="1298" actId="47"/>
        <pc:sldMkLst>
          <pc:docMk/>
          <pc:sldMk cId="2969210079" sldId="481"/>
        </pc:sldMkLst>
      </pc:sldChg>
      <pc:sldChg chg="del">
        <pc:chgData name="Hollink, Vera" userId="d6528aa8-57f8-4f7f-8002-560e631d30ba" providerId="ADAL" clId="{9EC13C94-B4A9-4348-B491-190B94B4A1BA}" dt="2022-03-30T08:10:03.644" v="1297" actId="47"/>
        <pc:sldMkLst>
          <pc:docMk/>
          <pc:sldMk cId="1256899391" sldId="482"/>
        </pc:sldMkLst>
      </pc:sldChg>
      <pc:sldChg chg="del">
        <pc:chgData name="Hollink, Vera" userId="d6528aa8-57f8-4f7f-8002-560e631d30ba" providerId="ADAL" clId="{9EC13C94-B4A9-4348-B491-190B94B4A1BA}" dt="2022-03-30T08:10:03.174" v="1296" actId="47"/>
        <pc:sldMkLst>
          <pc:docMk/>
          <pc:sldMk cId="3888015273" sldId="483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496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497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498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499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503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507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508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509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0" sldId="516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1605553219" sldId="552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4245975857" sldId="555"/>
        </pc:sldMkLst>
      </pc:sldChg>
      <pc:sldChg chg="del">
        <pc:chgData name="Hollink, Vera" userId="d6528aa8-57f8-4f7f-8002-560e631d30ba" providerId="ADAL" clId="{9EC13C94-B4A9-4348-B491-190B94B4A1BA}" dt="2022-03-30T08:09:57.211" v="1291" actId="47"/>
        <pc:sldMkLst>
          <pc:docMk/>
          <pc:sldMk cId="231668799" sldId="556"/>
        </pc:sldMkLst>
      </pc:sldChg>
      <pc:sldChg chg="modSp add mod">
        <pc:chgData name="Hollink, Vera" userId="d6528aa8-57f8-4f7f-8002-560e631d30ba" providerId="ADAL" clId="{9EC13C94-B4A9-4348-B491-190B94B4A1BA}" dt="2022-03-30T07:17:11.894" v="728" actId="1076"/>
        <pc:sldMkLst>
          <pc:docMk/>
          <pc:sldMk cId="699157061" sldId="557"/>
        </pc:sldMkLst>
      </pc:sldChg>
      <pc:sldChg chg="del">
        <pc:chgData name="Hollink, Vera" userId="d6528aa8-57f8-4f7f-8002-560e631d30ba" providerId="ADAL" clId="{9EC13C94-B4A9-4348-B491-190B94B4A1BA}" dt="2022-03-30T08:09:55.822" v="1290" actId="47"/>
        <pc:sldMkLst>
          <pc:docMk/>
          <pc:sldMk cId="4214034066" sldId="587"/>
        </pc:sldMkLst>
      </pc:sldChg>
      <pc:sldChg chg="del">
        <pc:chgData name="Hollink, Vera" userId="d6528aa8-57f8-4f7f-8002-560e631d30ba" providerId="ADAL" clId="{9EC13C94-B4A9-4348-B491-190B94B4A1BA}" dt="2022-03-30T08:10:10.013" v="1305" actId="47"/>
        <pc:sldMkLst>
          <pc:docMk/>
          <pc:sldMk cId="2799357558" sldId="588"/>
        </pc:sldMkLst>
      </pc:sldChg>
      <pc:sldChg chg="del">
        <pc:chgData name="Hollink, Vera" userId="d6528aa8-57f8-4f7f-8002-560e631d30ba" providerId="ADAL" clId="{9EC13C94-B4A9-4348-B491-190B94B4A1BA}" dt="2022-03-30T08:10:09.796" v="1304" actId="47"/>
        <pc:sldMkLst>
          <pc:docMk/>
          <pc:sldMk cId="2588343959" sldId="589"/>
        </pc:sldMkLst>
      </pc:sldChg>
      <pc:sldChg chg="del">
        <pc:chgData name="Hollink, Vera" userId="d6528aa8-57f8-4f7f-8002-560e631d30ba" providerId="ADAL" clId="{9EC13C94-B4A9-4348-B491-190B94B4A1BA}" dt="2022-03-30T08:10:09.596" v="1303" actId="47"/>
        <pc:sldMkLst>
          <pc:docMk/>
          <pc:sldMk cId="2133389120" sldId="590"/>
        </pc:sldMkLst>
      </pc:sldChg>
      <pc:sldChg chg="del">
        <pc:chgData name="Hollink, Vera" userId="d6528aa8-57f8-4f7f-8002-560e631d30ba" providerId="ADAL" clId="{9EC13C94-B4A9-4348-B491-190B94B4A1BA}" dt="2022-03-30T08:10:09.311" v="1302" actId="47"/>
        <pc:sldMkLst>
          <pc:docMk/>
          <pc:sldMk cId="3159474731" sldId="591"/>
        </pc:sldMkLst>
      </pc:sldChg>
      <pc:sldChg chg="del">
        <pc:chgData name="Hollink, Vera" userId="d6528aa8-57f8-4f7f-8002-560e631d30ba" providerId="ADAL" clId="{9EC13C94-B4A9-4348-B491-190B94B4A1BA}" dt="2022-03-30T08:10:08.772" v="1301" actId="47"/>
        <pc:sldMkLst>
          <pc:docMk/>
          <pc:sldMk cId="1381561615" sldId="592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3452901651" sldId="594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1214167771" sldId="595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697452166" sldId="596"/>
        </pc:sldMkLst>
      </pc:sldChg>
      <pc:sldChg chg="del">
        <pc:chgData name="Hollink, Vera" userId="d6528aa8-57f8-4f7f-8002-560e631d30ba" providerId="ADAL" clId="{9EC13C94-B4A9-4348-B491-190B94B4A1BA}" dt="2022-03-30T08:09:53.632" v="1289" actId="47"/>
        <pc:sldMkLst>
          <pc:docMk/>
          <pc:sldMk cId="962387239" sldId="597"/>
        </pc:sldMkLst>
      </pc:sldChg>
      <pc:sldChg chg="add del">
        <pc:chgData name="Hollink, Vera" userId="d6528aa8-57f8-4f7f-8002-560e631d30ba" providerId="ADAL" clId="{9EC13C94-B4A9-4348-B491-190B94B4A1BA}" dt="2022-03-30T08:10:01.607" v="1294" actId="47"/>
        <pc:sldMkLst>
          <pc:docMk/>
          <pc:sldMk cId="1111728934" sldId="598"/>
        </pc:sldMkLst>
      </pc:sldChg>
      <pc:sldChg chg="addSp delSp modSp new mod">
        <pc:chgData name="Hollink, Vera" userId="d6528aa8-57f8-4f7f-8002-560e631d30ba" providerId="ADAL" clId="{9EC13C94-B4A9-4348-B491-190B94B4A1BA}" dt="2022-03-30T06:53:13.874" v="40"/>
        <pc:sldMkLst>
          <pc:docMk/>
          <pc:sldMk cId="1600468799" sldId="599"/>
        </pc:sldMkLst>
      </pc:sldChg>
      <pc:sldChg chg="addSp delSp modSp add mod">
        <pc:chgData name="Hollink, Vera" userId="d6528aa8-57f8-4f7f-8002-560e631d30ba" providerId="ADAL" clId="{9EC13C94-B4A9-4348-B491-190B94B4A1BA}" dt="2022-03-30T06:56:25.568" v="157" actId="1076"/>
        <pc:sldMkLst>
          <pc:docMk/>
          <pc:sldMk cId="201528648" sldId="600"/>
        </pc:sldMkLst>
      </pc:sldChg>
      <pc:sldChg chg="addSp delSp modSp add mod">
        <pc:chgData name="Hollink, Vera" userId="d6528aa8-57f8-4f7f-8002-560e631d30ba" providerId="ADAL" clId="{9EC13C94-B4A9-4348-B491-190B94B4A1BA}" dt="2022-03-30T06:54:22.067" v="148" actId="1076"/>
        <pc:sldMkLst>
          <pc:docMk/>
          <pc:sldMk cId="3329140519" sldId="601"/>
        </pc:sldMkLst>
      </pc:sldChg>
      <pc:sldChg chg="new del">
        <pc:chgData name="Hollink, Vera" userId="d6528aa8-57f8-4f7f-8002-560e631d30ba" providerId="ADAL" clId="{9EC13C94-B4A9-4348-B491-190B94B4A1BA}" dt="2022-03-30T06:57:11.379" v="160" actId="47"/>
        <pc:sldMkLst>
          <pc:docMk/>
          <pc:sldMk cId="2094529271" sldId="602"/>
        </pc:sldMkLst>
      </pc:sldChg>
      <pc:sldChg chg="modSp new mod modAnim">
        <pc:chgData name="Hollink, Vera" userId="d6528aa8-57f8-4f7f-8002-560e631d30ba" providerId="ADAL" clId="{9EC13C94-B4A9-4348-B491-190B94B4A1BA}" dt="2022-03-30T07:06:10.403" v="618"/>
        <pc:sldMkLst>
          <pc:docMk/>
          <pc:sldMk cId="1410257848" sldId="603"/>
        </pc:sldMkLst>
      </pc:sldChg>
      <pc:sldChg chg="add del">
        <pc:chgData name="Hollink, Vera" userId="d6528aa8-57f8-4f7f-8002-560e631d30ba" providerId="ADAL" clId="{9EC13C94-B4A9-4348-B491-190B94B4A1BA}" dt="2022-03-30T07:05:55.038" v="616" actId="47"/>
        <pc:sldMkLst>
          <pc:docMk/>
          <pc:sldMk cId="1122221497" sldId="604"/>
        </pc:sldMkLst>
      </pc:sldChg>
      <pc:sldChg chg="addSp delSp modSp add mod delAnim modAnim">
        <pc:chgData name="Hollink, Vera" userId="d6528aa8-57f8-4f7f-8002-560e631d30ba" providerId="ADAL" clId="{9EC13C94-B4A9-4348-B491-190B94B4A1BA}" dt="2022-03-30T07:14:09.461" v="705"/>
        <pc:sldMkLst>
          <pc:docMk/>
          <pc:sldMk cId="1418134288" sldId="604"/>
        </pc:sldMkLst>
      </pc:sldChg>
      <pc:sldChg chg="modSp add del mod">
        <pc:chgData name="Hollink, Vera" userId="d6528aa8-57f8-4f7f-8002-560e631d30ba" providerId="ADAL" clId="{9EC13C94-B4A9-4348-B491-190B94B4A1BA}" dt="2022-03-30T07:05:52.774" v="615" actId="47"/>
        <pc:sldMkLst>
          <pc:docMk/>
          <pc:sldMk cId="2939480064" sldId="605"/>
        </pc:sldMkLst>
      </pc:sldChg>
      <pc:sldChg chg="modSp add mod">
        <pc:chgData name="Hollink, Vera" userId="d6528aa8-57f8-4f7f-8002-560e631d30ba" providerId="ADAL" clId="{9EC13C94-B4A9-4348-B491-190B94B4A1BA}" dt="2022-03-30T07:20:49.244" v="750" actId="20577"/>
        <pc:sldMkLst>
          <pc:docMk/>
          <pc:sldMk cId="3874483293" sldId="605"/>
        </pc:sldMkLst>
      </pc:sldChg>
      <pc:sldChg chg="modSp add mod">
        <pc:chgData name="Hollink, Vera" userId="d6528aa8-57f8-4f7f-8002-560e631d30ba" providerId="ADAL" clId="{9EC13C94-B4A9-4348-B491-190B94B4A1BA}" dt="2022-03-30T07:23:13.207" v="820" actId="255"/>
        <pc:sldMkLst>
          <pc:docMk/>
          <pc:sldMk cId="2266074418" sldId="606"/>
        </pc:sldMkLst>
      </pc:sldChg>
      <pc:sldChg chg="modSp add del mod ord">
        <pc:chgData name="Hollink, Vera" userId="d6528aa8-57f8-4f7f-8002-560e631d30ba" providerId="ADAL" clId="{9EC13C94-B4A9-4348-B491-190B94B4A1BA}" dt="2022-03-30T07:56:36.592" v="1046" actId="47"/>
        <pc:sldMkLst>
          <pc:docMk/>
          <pc:sldMk cId="2935132358" sldId="607"/>
        </pc:sldMkLst>
      </pc:sldChg>
      <pc:sldChg chg="modSp add mod modAnim">
        <pc:chgData name="Hollink, Vera" userId="d6528aa8-57f8-4f7f-8002-560e631d30ba" providerId="ADAL" clId="{9EC13C94-B4A9-4348-B491-190B94B4A1BA}" dt="2022-03-30T07:26:01.391" v="977"/>
        <pc:sldMkLst>
          <pc:docMk/>
          <pc:sldMk cId="2885872268" sldId="608"/>
        </pc:sldMkLst>
      </pc:sldChg>
      <pc:sldChg chg="modSp add mod modAnim">
        <pc:chgData name="Hollink, Vera" userId="d6528aa8-57f8-4f7f-8002-560e631d30ba" providerId="ADAL" clId="{9EC13C94-B4A9-4348-B491-190B94B4A1BA}" dt="2022-03-30T07:58:44.297" v="1090" actId="20577"/>
        <pc:sldMkLst>
          <pc:docMk/>
          <pc:sldMk cId="1668231804" sldId="609"/>
        </pc:sldMkLst>
      </pc:sldChg>
      <pc:sldChg chg="add del">
        <pc:chgData name="Hollink, Vera" userId="d6528aa8-57f8-4f7f-8002-560e631d30ba" providerId="ADAL" clId="{9EC13C94-B4A9-4348-B491-190B94B4A1BA}" dt="2022-03-30T07:56:57.380" v="1059" actId="47"/>
        <pc:sldMkLst>
          <pc:docMk/>
          <pc:sldMk cId="3524977893" sldId="610"/>
        </pc:sldMkLst>
      </pc:sldChg>
      <pc:sldChg chg="modSp add mod">
        <pc:chgData name="Hollink, Vera" userId="d6528aa8-57f8-4f7f-8002-560e631d30ba" providerId="ADAL" clId="{9EC13C94-B4A9-4348-B491-190B94B4A1BA}" dt="2022-03-30T08:00:03.748" v="1116" actId="1076"/>
        <pc:sldMkLst>
          <pc:docMk/>
          <pc:sldMk cId="967903108" sldId="611"/>
        </pc:sldMkLst>
      </pc:sldChg>
      <pc:sldChg chg="modSp add mod">
        <pc:chgData name="Hollink, Vera" userId="d6528aa8-57f8-4f7f-8002-560e631d30ba" providerId="ADAL" clId="{9EC13C94-B4A9-4348-B491-190B94B4A1BA}" dt="2022-03-30T08:00:16.831" v="1121" actId="20577"/>
        <pc:sldMkLst>
          <pc:docMk/>
          <pc:sldMk cId="511374685" sldId="612"/>
        </pc:sldMkLst>
      </pc:sldChg>
      <pc:sldChg chg="modSp add mod">
        <pc:chgData name="Hollink, Vera" userId="d6528aa8-57f8-4f7f-8002-560e631d30ba" providerId="ADAL" clId="{9EC13C94-B4A9-4348-B491-190B94B4A1BA}" dt="2022-03-30T08:00:58.392" v="1129"/>
        <pc:sldMkLst>
          <pc:docMk/>
          <pc:sldMk cId="485279569" sldId="613"/>
        </pc:sldMkLst>
      </pc:sldChg>
      <pc:sldChg chg="modSp add mod">
        <pc:chgData name="Hollink, Vera" userId="d6528aa8-57f8-4f7f-8002-560e631d30ba" providerId="ADAL" clId="{9EC13C94-B4A9-4348-B491-190B94B4A1BA}" dt="2022-03-30T08:01:10.655" v="1134" actId="20577"/>
        <pc:sldMkLst>
          <pc:docMk/>
          <pc:sldMk cId="3616605814" sldId="614"/>
        </pc:sldMkLst>
      </pc:sldChg>
      <pc:sldChg chg="modSp add mod">
        <pc:chgData name="Hollink, Vera" userId="d6528aa8-57f8-4f7f-8002-560e631d30ba" providerId="ADAL" clId="{9EC13C94-B4A9-4348-B491-190B94B4A1BA}" dt="2022-03-30T07:59:03.060" v="1093" actId="20577"/>
        <pc:sldMkLst>
          <pc:docMk/>
          <pc:sldMk cId="681727516" sldId="615"/>
        </pc:sldMkLst>
      </pc:sldChg>
      <pc:sldChg chg="addSp delSp modSp add mod">
        <pc:chgData name="Hollink, Vera" userId="d6528aa8-57f8-4f7f-8002-560e631d30ba" providerId="ADAL" clId="{9EC13C94-B4A9-4348-B491-190B94B4A1BA}" dt="2022-03-30T08:06:26.949" v="1222" actId="790"/>
        <pc:sldMkLst>
          <pc:docMk/>
          <pc:sldMk cId="4078053115" sldId="616"/>
        </pc:sldMkLst>
      </pc:sldChg>
      <pc:sldChg chg="modSp add mod ord">
        <pc:chgData name="Hollink, Vera" userId="d6528aa8-57f8-4f7f-8002-560e631d30ba" providerId="ADAL" clId="{9EC13C94-B4A9-4348-B491-190B94B4A1BA}" dt="2022-03-30T09:00:20.937" v="2228" actId="108"/>
        <pc:sldMkLst>
          <pc:docMk/>
          <pc:sldMk cId="2213565720" sldId="617"/>
        </pc:sldMkLst>
      </pc:sldChg>
      <pc:sldChg chg="add del">
        <pc:chgData name="Hollink, Vera" userId="d6528aa8-57f8-4f7f-8002-560e631d30ba" providerId="ADAL" clId="{9EC13C94-B4A9-4348-B491-190B94B4A1BA}" dt="2022-03-30T08:06:09.995" v="1219" actId="47"/>
        <pc:sldMkLst>
          <pc:docMk/>
          <pc:sldMk cId="3115044843" sldId="618"/>
        </pc:sldMkLst>
      </pc:sldChg>
      <pc:sldChg chg="add">
        <pc:chgData name="Hollink, Vera" userId="d6528aa8-57f8-4f7f-8002-560e631d30ba" providerId="ADAL" clId="{9EC13C94-B4A9-4348-B491-190B94B4A1BA}" dt="2022-03-30T08:06:06.270" v="1218"/>
        <pc:sldMkLst>
          <pc:docMk/>
          <pc:sldMk cId="3585188327" sldId="619"/>
        </pc:sldMkLst>
      </pc:sldChg>
      <pc:sldChg chg="add">
        <pc:chgData name="Hollink, Vera" userId="d6528aa8-57f8-4f7f-8002-560e631d30ba" providerId="ADAL" clId="{9EC13C94-B4A9-4348-B491-190B94B4A1BA}" dt="2022-03-30T08:06:06.270" v="1218"/>
        <pc:sldMkLst>
          <pc:docMk/>
          <pc:sldMk cId="1323395210" sldId="620"/>
        </pc:sldMkLst>
      </pc:sldChg>
      <pc:sldChg chg="addSp delSp add">
        <pc:chgData name="Hollink, Vera" userId="d6528aa8-57f8-4f7f-8002-560e631d30ba" providerId="ADAL" clId="{9EC13C94-B4A9-4348-B491-190B94B4A1BA}" dt="2022-03-30T08:18:10.040" v="1469"/>
        <pc:sldMkLst>
          <pc:docMk/>
          <pc:sldMk cId="3512265211" sldId="621"/>
        </pc:sldMkLst>
      </pc:sldChg>
      <pc:sldChg chg="add del ord">
        <pc:chgData name="Hollink, Vera" userId="d6528aa8-57f8-4f7f-8002-560e631d30ba" providerId="ADAL" clId="{9EC13C94-B4A9-4348-B491-190B94B4A1BA}" dt="2022-03-30T08:21:27.391" v="1520" actId="47"/>
        <pc:sldMkLst>
          <pc:docMk/>
          <pc:sldMk cId="2442060649" sldId="622"/>
        </pc:sldMkLst>
      </pc:sldChg>
      <pc:sldChg chg="modSp add del mod">
        <pc:chgData name="Hollink, Vera" userId="d6528aa8-57f8-4f7f-8002-560e631d30ba" providerId="ADAL" clId="{9EC13C94-B4A9-4348-B491-190B94B4A1BA}" dt="2022-03-30T08:08:42.620" v="1265" actId="47"/>
        <pc:sldMkLst>
          <pc:docMk/>
          <pc:sldMk cId="1460529775" sldId="623"/>
        </pc:sldMkLst>
      </pc:sldChg>
      <pc:sldChg chg="modSp add mod">
        <pc:chgData name="Hollink, Vera" userId="d6528aa8-57f8-4f7f-8002-560e631d30ba" providerId="ADAL" clId="{9EC13C94-B4A9-4348-B491-190B94B4A1BA}" dt="2022-03-30T08:10:30.961" v="1313" actId="20577"/>
        <pc:sldMkLst>
          <pc:docMk/>
          <pc:sldMk cId="1353700544" sldId="624"/>
        </pc:sldMkLst>
      </pc:sldChg>
      <pc:sldChg chg="addSp delSp modSp add mod modAnim">
        <pc:chgData name="Hollink, Vera" userId="d6528aa8-57f8-4f7f-8002-560e631d30ba" providerId="ADAL" clId="{9EC13C94-B4A9-4348-B491-190B94B4A1BA}" dt="2022-03-30T08:15:02.656" v="1407"/>
        <pc:sldMkLst>
          <pc:docMk/>
          <pc:sldMk cId="2737926321" sldId="625"/>
        </pc:sldMkLst>
      </pc:sldChg>
      <pc:sldChg chg="modSp add del mod">
        <pc:chgData name="Hollink, Vera" userId="d6528aa8-57f8-4f7f-8002-560e631d30ba" providerId="ADAL" clId="{9EC13C94-B4A9-4348-B491-190B94B4A1BA}" dt="2022-03-30T08:15:16.104" v="1408" actId="47"/>
        <pc:sldMkLst>
          <pc:docMk/>
          <pc:sldMk cId="983327315" sldId="626"/>
        </pc:sldMkLst>
      </pc:sldChg>
      <pc:sldChg chg="addSp delSp modSp add mod ord">
        <pc:chgData name="Hollink, Vera" userId="d6528aa8-57f8-4f7f-8002-560e631d30ba" providerId="ADAL" clId="{9EC13C94-B4A9-4348-B491-190B94B4A1BA}" dt="2022-03-30T08:19:12.205" v="1495" actId="1076"/>
        <pc:sldMkLst>
          <pc:docMk/>
          <pc:sldMk cId="2651345135" sldId="627"/>
        </pc:sldMkLst>
      </pc:sldChg>
      <pc:sldChg chg="addSp delSp modSp add mod ord modTransition">
        <pc:chgData name="Hollink, Vera" userId="d6528aa8-57f8-4f7f-8002-560e631d30ba" providerId="ADAL" clId="{9EC13C94-B4A9-4348-B491-190B94B4A1BA}" dt="2022-03-30T08:20:15.256" v="1502" actId="1076"/>
        <pc:sldMkLst>
          <pc:docMk/>
          <pc:sldMk cId="689545696" sldId="628"/>
        </pc:sldMkLst>
      </pc:sldChg>
      <pc:sldChg chg="addSp delSp modSp add mod modTransition">
        <pc:chgData name="Hollink, Vera" userId="d6528aa8-57f8-4f7f-8002-560e631d30ba" providerId="ADAL" clId="{9EC13C94-B4A9-4348-B491-190B94B4A1BA}" dt="2022-03-30T08:21:34.888" v="1526" actId="20577"/>
        <pc:sldMkLst>
          <pc:docMk/>
          <pc:sldMk cId="1621872801" sldId="629"/>
        </pc:sldMkLst>
      </pc:sldChg>
      <pc:sldChg chg="add del">
        <pc:chgData name="Hollink, Vera" userId="d6528aa8-57f8-4f7f-8002-560e631d30ba" providerId="ADAL" clId="{9EC13C94-B4A9-4348-B491-190B94B4A1BA}" dt="2022-03-30T08:21:10.147" v="1519" actId="47"/>
        <pc:sldMkLst>
          <pc:docMk/>
          <pc:sldMk cId="1044393696" sldId="630"/>
        </pc:sldMkLst>
      </pc:sldChg>
      <pc:sldChg chg="addSp delSp modSp add mod modTransition">
        <pc:chgData name="Hollink, Vera" userId="d6528aa8-57f8-4f7f-8002-560e631d30ba" providerId="ADAL" clId="{9EC13C94-B4A9-4348-B491-190B94B4A1BA}" dt="2022-03-30T08:22:07.136" v="1557" actId="478"/>
        <pc:sldMkLst>
          <pc:docMk/>
          <pc:sldMk cId="4255049341" sldId="631"/>
        </pc:sldMkLst>
      </pc:sldChg>
      <pc:sldChg chg="add del">
        <pc:chgData name="Hollink, Vera" userId="d6528aa8-57f8-4f7f-8002-560e631d30ba" providerId="ADAL" clId="{9EC13C94-B4A9-4348-B491-190B94B4A1BA}" dt="2022-03-30T08:09:37.988" v="1287" actId="47"/>
        <pc:sldMkLst>
          <pc:docMk/>
          <pc:sldMk cId="223088494" sldId="632"/>
        </pc:sldMkLst>
      </pc:sldChg>
      <pc:sldChg chg="add del">
        <pc:chgData name="Hollink, Vera" userId="d6528aa8-57f8-4f7f-8002-560e631d30ba" providerId="ADAL" clId="{9EC13C94-B4A9-4348-B491-190B94B4A1BA}" dt="2022-03-30T08:09:39.467" v="1288" actId="47"/>
        <pc:sldMkLst>
          <pc:docMk/>
          <pc:sldMk cId="747363210" sldId="633"/>
        </pc:sldMkLst>
      </pc:sldChg>
      <pc:sldChg chg="modSp add mod">
        <pc:chgData name="Hollink, Vera" userId="d6528aa8-57f8-4f7f-8002-560e631d30ba" providerId="ADAL" clId="{9EC13C94-B4A9-4348-B491-190B94B4A1BA}" dt="2022-03-30T08:08:34.992" v="1264" actId="20577"/>
        <pc:sldMkLst>
          <pc:docMk/>
          <pc:sldMk cId="3710223277" sldId="634"/>
        </pc:sldMkLst>
      </pc:sldChg>
      <pc:sldChg chg="add">
        <pc:chgData name="Hollink, Vera" userId="d6528aa8-57f8-4f7f-8002-560e631d30ba" providerId="ADAL" clId="{9EC13C94-B4A9-4348-B491-190B94B4A1BA}" dt="2022-03-30T08:18:12.486" v="1470" actId="2890"/>
        <pc:sldMkLst>
          <pc:docMk/>
          <pc:sldMk cId="2682102814" sldId="635"/>
        </pc:sldMkLst>
      </pc:sldChg>
      <pc:sldChg chg="addSp delSp modSp add mod ord modAnim">
        <pc:chgData name="Hollink, Vera" userId="d6528aa8-57f8-4f7f-8002-560e631d30ba" providerId="ADAL" clId="{9EC13C94-B4A9-4348-B491-190B94B4A1BA}" dt="2022-03-30T11:50:27.889" v="3241" actId="20577"/>
        <pc:sldMkLst>
          <pc:docMk/>
          <pc:sldMk cId="940049607" sldId="636"/>
        </pc:sldMkLst>
      </pc:sldChg>
      <pc:sldChg chg="new del">
        <pc:chgData name="Hollink, Vera" userId="d6528aa8-57f8-4f7f-8002-560e631d30ba" providerId="ADAL" clId="{9EC13C94-B4A9-4348-B491-190B94B4A1BA}" dt="2022-03-30T08:23:58.793" v="1608" actId="47"/>
        <pc:sldMkLst>
          <pc:docMk/>
          <pc:sldMk cId="2134971966" sldId="637"/>
        </pc:sldMkLst>
      </pc:sldChg>
      <pc:sldChg chg="modSp add mod">
        <pc:chgData name="Hollink, Vera" userId="d6528aa8-57f8-4f7f-8002-560e631d30ba" providerId="ADAL" clId="{9EC13C94-B4A9-4348-B491-190B94B4A1BA}" dt="2022-03-30T09:00:05.061" v="2213" actId="108"/>
        <pc:sldMkLst>
          <pc:docMk/>
          <pc:sldMk cId="3020172366" sldId="637"/>
        </pc:sldMkLst>
      </pc:sldChg>
      <pc:sldChg chg="addSp delSp modSp add mod delAnim modAnim">
        <pc:chgData name="Hollink, Vera" userId="d6528aa8-57f8-4f7f-8002-560e631d30ba" providerId="ADAL" clId="{9EC13C94-B4A9-4348-B491-190B94B4A1BA}" dt="2022-03-30T12:08:24.311" v="4029" actId="20577"/>
        <pc:sldMkLst>
          <pc:docMk/>
          <pc:sldMk cId="1628816655" sldId="638"/>
        </pc:sldMkLst>
      </pc:sldChg>
      <pc:sldChg chg="delSp modSp add mod delAnim modAnim">
        <pc:chgData name="Hollink, Vera" userId="d6528aa8-57f8-4f7f-8002-560e631d30ba" providerId="ADAL" clId="{9EC13C94-B4A9-4348-B491-190B94B4A1BA}" dt="2022-03-30T11:39:36.755" v="2904" actId="790"/>
        <pc:sldMkLst>
          <pc:docMk/>
          <pc:sldMk cId="3277983651" sldId="639"/>
        </pc:sldMkLst>
      </pc:sldChg>
      <pc:sldChg chg="addSp delSp modSp add mod delAnim modAnim">
        <pc:chgData name="Hollink, Vera" userId="d6528aa8-57f8-4f7f-8002-560e631d30ba" providerId="ADAL" clId="{9EC13C94-B4A9-4348-B491-190B94B4A1BA}" dt="2022-03-30T11:40:57.145" v="2919"/>
        <pc:sldMkLst>
          <pc:docMk/>
          <pc:sldMk cId="3775034505" sldId="640"/>
        </pc:sldMkLst>
      </pc:sldChg>
      <pc:sldChg chg="modSp add mod">
        <pc:chgData name="Hollink, Vera" userId="d6528aa8-57f8-4f7f-8002-560e631d30ba" providerId="ADAL" clId="{9EC13C94-B4A9-4348-B491-190B94B4A1BA}" dt="2022-03-30T11:45:17.584" v="3155" actId="20577"/>
        <pc:sldMkLst>
          <pc:docMk/>
          <pc:sldMk cId="2257758405" sldId="641"/>
        </pc:sldMkLst>
      </pc:sldChg>
      <pc:sldChg chg="modSp add mod">
        <pc:chgData name="Hollink, Vera" userId="d6528aa8-57f8-4f7f-8002-560e631d30ba" providerId="ADAL" clId="{9EC13C94-B4A9-4348-B491-190B94B4A1BA}" dt="2022-03-30T11:47:26.136" v="3159" actId="207"/>
        <pc:sldMkLst>
          <pc:docMk/>
          <pc:sldMk cId="750024071" sldId="642"/>
        </pc:sldMkLst>
      </pc:sldChg>
      <pc:sldChg chg="modSp add mod">
        <pc:chgData name="Hollink, Vera" userId="d6528aa8-57f8-4f7f-8002-560e631d30ba" providerId="ADAL" clId="{9EC13C94-B4A9-4348-B491-190B94B4A1BA}" dt="2022-03-30T11:47:46.488" v="3161" actId="207"/>
        <pc:sldMkLst>
          <pc:docMk/>
          <pc:sldMk cId="2373392077" sldId="643"/>
        </pc:sldMkLst>
      </pc:sldChg>
      <pc:sldChg chg="modSp add mod">
        <pc:chgData name="Hollink, Vera" userId="d6528aa8-57f8-4f7f-8002-560e631d30ba" providerId="ADAL" clId="{9EC13C94-B4A9-4348-B491-190B94B4A1BA}" dt="2022-03-30T11:47:33.760" v="3160" actId="207"/>
        <pc:sldMkLst>
          <pc:docMk/>
          <pc:sldMk cId="1626610415" sldId="644"/>
        </pc:sldMkLst>
      </pc:sldChg>
      <pc:sldChg chg="modSp add mod">
        <pc:chgData name="Hollink, Vera" userId="d6528aa8-57f8-4f7f-8002-560e631d30ba" providerId="ADAL" clId="{9EC13C94-B4A9-4348-B491-190B94B4A1BA}" dt="2022-03-30T11:47:56.643" v="3163" actId="207"/>
        <pc:sldMkLst>
          <pc:docMk/>
          <pc:sldMk cId="3777144760" sldId="645"/>
        </pc:sldMkLst>
      </pc:sldChg>
      <pc:sldChg chg="modSp add del mod modAnim">
        <pc:chgData name="Hollink, Vera" userId="d6528aa8-57f8-4f7f-8002-560e631d30ba" providerId="ADAL" clId="{9EC13C94-B4A9-4348-B491-190B94B4A1BA}" dt="2022-03-30T12:06:39.198" v="3976" actId="47"/>
        <pc:sldMkLst>
          <pc:docMk/>
          <pc:sldMk cId="1380688758" sldId="646"/>
        </pc:sldMkLst>
      </pc:sldChg>
      <pc:sldChg chg="addSp delSp modSp add mod delAnim modAnim">
        <pc:chgData name="Hollink, Vera" userId="d6528aa8-57f8-4f7f-8002-560e631d30ba" providerId="ADAL" clId="{9EC13C94-B4A9-4348-B491-190B94B4A1BA}" dt="2022-03-30T12:14:56.047" v="4109" actId="20577"/>
        <pc:sldMkLst>
          <pc:docMk/>
          <pc:sldMk cId="191548108" sldId="647"/>
        </pc:sldMkLst>
      </pc:sldChg>
      <pc:sldChg chg="addSp delSp modSp add mod delAnim modAnim">
        <pc:chgData name="Hollink, Vera" userId="d6528aa8-57f8-4f7f-8002-560e631d30ba" providerId="ADAL" clId="{9EC13C94-B4A9-4348-B491-190B94B4A1BA}" dt="2022-03-30T12:15:34.202" v="4131" actId="20577"/>
        <pc:sldMkLst>
          <pc:docMk/>
          <pc:sldMk cId="1052126894" sldId="648"/>
        </pc:sldMkLst>
      </pc:sldChg>
      <pc:sldChg chg="delSp modSp add mod delAnim modAnim">
        <pc:chgData name="Hollink, Vera" userId="d6528aa8-57f8-4f7f-8002-560e631d30ba" providerId="ADAL" clId="{9EC13C94-B4A9-4348-B491-190B94B4A1BA}" dt="2022-03-30T12:15:52.760" v="4149" actId="20577"/>
        <pc:sldMkLst>
          <pc:docMk/>
          <pc:sldMk cId="1712611411" sldId="649"/>
        </pc:sldMkLst>
      </pc:sldChg>
      <pc:sldChg chg="modSp add mod">
        <pc:chgData name="Hollink, Vera" userId="d6528aa8-57f8-4f7f-8002-560e631d30ba" providerId="ADAL" clId="{9EC13C94-B4A9-4348-B491-190B94B4A1BA}" dt="2022-03-30T12:25:51.857" v="4561" actId="108"/>
        <pc:sldMkLst>
          <pc:docMk/>
          <pc:sldMk cId="490396031" sldId="650"/>
        </pc:sldMkLst>
      </pc:sldChg>
      <pc:sldChg chg="addSp delSp modSp add mod modAnim">
        <pc:chgData name="Hollink, Vera" userId="d6528aa8-57f8-4f7f-8002-560e631d30ba" providerId="ADAL" clId="{9EC13C94-B4A9-4348-B491-190B94B4A1BA}" dt="2022-03-30T13:53:12.363" v="4818"/>
        <pc:sldMkLst>
          <pc:docMk/>
          <pc:sldMk cId="615443557" sldId="651"/>
        </pc:sldMkLst>
      </pc:sldChg>
      <pc:sldChg chg="addSp delSp modSp add mod delAnim">
        <pc:chgData name="Hollink, Vera" userId="d6528aa8-57f8-4f7f-8002-560e631d30ba" providerId="ADAL" clId="{9EC13C94-B4A9-4348-B491-190B94B4A1BA}" dt="2022-03-30T13:56:21.747" v="4843" actId="1076"/>
        <pc:sldMkLst>
          <pc:docMk/>
          <pc:sldMk cId="3639770631" sldId="652"/>
        </pc:sldMkLst>
      </pc:sldChg>
      <pc:sldChg chg="modSp add mod">
        <pc:chgData name="Hollink, Vera" userId="d6528aa8-57f8-4f7f-8002-560e631d30ba" providerId="ADAL" clId="{9EC13C94-B4A9-4348-B491-190B94B4A1BA}" dt="2022-03-30T13:57:23.029" v="4846" actId="108"/>
        <pc:sldMkLst>
          <pc:docMk/>
          <pc:sldMk cId="292864798" sldId="653"/>
        </pc:sldMkLst>
      </pc:sldChg>
      <pc:sldChg chg="addSp modSp add mod modAnim">
        <pc:chgData name="Hollink, Vera" userId="d6528aa8-57f8-4f7f-8002-560e631d30ba" providerId="ADAL" clId="{9EC13C94-B4A9-4348-B491-190B94B4A1BA}" dt="2022-03-30T14:07:18.162" v="5104"/>
        <pc:sldMkLst>
          <pc:docMk/>
          <pc:sldMk cId="1945725802" sldId="654"/>
        </pc:sldMkLst>
      </pc:sldChg>
      <pc:sldChg chg="addSp delSp modSp add mod delAnim modAnim">
        <pc:chgData name="Hollink, Vera" userId="d6528aa8-57f8-4f7f-8002-560e631d30ba" providerId="ADAL" clId="{9EC13C94-B4A9-4348-B491-190B94B4A1BA}" dt="2022-03-30T14:10:55.723" v="5233"/>
        <pc:sldMkLst>
          <pc:docMk/>
          <pc:sldMk cId="2808183710" sldId="655"/>
        </pc:sldMkLst>
      </pc:sldChg>
      <pc:sldChg chg="addSp delSp modSp add del mod modAnim">
        <pc:chgData name="Hollink, Vera" userId="d6528aa8-57f8-4f7f-8002-560e631d30ba" providerId="ADAL" clId="{9EC13C94-B4A9-4348-B491-190B94B4A1BA}" dt="2022-03-30T14:19:18.694" v="5378" actId="47"/>
        <pc:sldMkLst>
          <pc:docMk/>
          <pc:sldMk cId="887569728" sldId="656"/>
        </pc:sldMkLst>
      </pc:sldChg>
      <pc:sldChg chg="delSp modSp add del mod modAnim">
        <pc:chgData name="Hollink, Vera" userId="d6528aa8-57f8-4f7f-8002-560e631d30ba" providerId="ADAL" clId="{9EC13C94-B4A9-4348-B491-190B94B4A1BA}" dt="2022-03-30T15:06:05.894" v="5481" actId="47"/>
        <pc:sldMkLst>
          <pc:docMk/>
          <pc:sldMk cId="3159542389" sldId="656"/>
        </pc:sldMkLst>
      </pc:sldChg>
      <pc:sldChg chg="delSp modSp add mod">
        <pc:chgData name="Hollink, Vera" userId="d6528aa8-57f8-4f7f-8002-560e631d30ba" providerId="ADAL" clId="{9EC13C94-B4A9-4348-B491-190B94B4A1BA}" dt="2022-03-31T06:48:07.334" v="5606" actId="108"/>
        <pc:sldMkLst>
          <pc:docMk/>
          <pc:sldMk cId="2250509988" sldId="657"/>
        </pc:sldMkLst>
      </pc:sldChg>
      <pc:sldChg chg="delSp modSp add mod">
        <pc:chgData name="Hollink, Vera" userId="d6528aa8-57f8-4f7f-8002-560e631d30ba" providerId="ADAL" clId="{9EC13C94-B4A9-4348-B491-190B94B4A1BA}" dt="2022-03-30T15:06:02.345" v="5480" actId="114"/>
        <pc:sldMkLst>
          <pc:docMk/>
          <pc:sldMk cId="2389623031" sldId="658"/>
        </pc:sldMkLst>
      </pc:sldChg>
      <pc:sldMasterChg chg="del delSldLayout">
        <pc:chgData name="Hollink, Vera" userId="d6528aa8-57f8-4f7f-8002-560e631d30ba" providerId="ADAL" clId="{9EC13C94-B4A9-4348-B491-190B94B4A1BA}" dt="2022-03-30T08:10:07.190" v="1300" actId="47"/>
        <pc:sldMasterMkLst>
          <pc:docMk/>
          <pc:sldMasterMk cId="1274595155" sldId="2147483648"/>
        </pc:sldMasterMkLst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903886725" sldId="2147483649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125616730" sldId="2147483650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835251942" sldId="2147483651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3221837357" sldId="2147483652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1013438918" sldId="2147483653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310999692" sldId="2147483654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1151711532" sldId="2147483655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3867004562" sldId="2147483656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2838169804" sldId="2147483657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2365970834" sldId="2147483658"/>
          </pc:sldLayoutMkLst>
        </pc:sldLayoutChg>
        <pc:sldLayoutChg chg="del">
          <pc:chgData name="Hollink, Vera" userId="d6528aa8-57f8-4f7f-8002-560e631d30ba" providerId="ADAL" clId="{9EC13C94-B4A9-4348-B491-190B94B4A1BA}" dt="2022-03-30T08:10:07.190" v="1300" actId="47"/>
          <pc:sldLayoutMkLst>
            <pc:docMk/>
            <pc:sldMasterMk cId="1274595155" sldId="2147483648"/>
            <pc:sldLayoutMk cId="3768854397" sldId="2147483659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1274595155" sldId="2147483648"/>
            <pc:sldLayoutMk cId="2112433903" sldId="2147483735"/>
          </pc:sldLayoutMkLst>
        </pc:sldLayoutChg>
      </pc:sldMasterChg>
      <pc:sldMasterChg chg="delSldLayout">
        <pc:chgData name="Hollink, Vera" userId="d6528aa8-57f8-4f7f-8002-560e631d30ba" providerId="ADAL" clId="{9EC13C94-B4A9-4348-B491-190B94B4A1BA}" dt="2022-03-30T08:21:10.147" v="1519" actId="47"/>
        <pc:sldMasterMkLst>
          <pc:docMk/>
          <pc:sldMasterMk cId="2782569270" sldId="2147483685"/>
        </pc:sldMasterMkLst>
        <pc:sldLayoutChg chg="del">
          <pc:chgData name="Hollink, Vera" userId="d6528aa8-57f8-4f7f-8002-560e631d30ba" providerId="ADAL" clId="{9EC13C94-B4A9-4348-B491-190B94B4A1BA}" dt="2022-03-30T08:21:10.147" v="1519" actId="47"/>
          <pc:sldLayoutMkLst>
            <pc:docMk/>
            <pc:sldMasterMk cId="2782569270" sldId="2147483685"/>
            <pc:sldLayoutMk cId="2549631118" sldId="2147483755"/>
          </pc:sldLayoutMkLst>
        </pc:sldLayoutChg>
      </pc:sldMasterChg>
      <pc:sldMasterChg chg="del delSldLayout">
        <pc:chgData name="Hollink, Vera" userId="d6528aa8-57f8-4f7f-8002-560e631d30ba" providerId="ADAL" clId="{9EC13C94-B4A9-4348-B491-190B94B4A1BA}" dt="2022-03-30T08:10:11.917" v="1308" actId="47"/>
        <pc:sldMasterMkLst>
          <pc:docMk/>
          <pc:sldMasterMk cId="1869061773" sldId="2147483699"/>
        </pc:sldMasterMkLst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4265546373" sldId="2147483700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2218785339" sldId="2147483701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1256838496" sldId="2147483702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1718481666" sldId="2147483703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3758465748" sldId="2147483704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2246219989" sldId="2147483705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1662631364" sldId="2147483706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386166371" sldId="2147483707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2759731625" sldId="2147483708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2244510935" sldId="2147483709"/>
          </pc:sldLayoutMkLst>
        </pc:sldLayoutChg>
        <pc:sldLayoutChg chg="del">
          <pc:chgData name="Hollink, Vera" userId="d6528aa8-57f8-4f7f-8002-560e631d30ba" providerId="ADAL" clId="{9EC13C94-B4A9-4348-B491-190B94B4A1BA}" dt="2022-03-30T08:10:11.917" v="1308" actId="47"/>
          <pc:sldLayoutMkLst>
            <pc:docMk/>
            <pc:sldMasterMk cId="1869061773" sldId="2147483699"/>
            <pc:sldLayoutMk cId="4030206817" sldId="2147483710"/>
          </pc:sldLayoutMkLst>
        </pc:sldLayoutChg>
      </pc:sldMasterChg>
      <pc:sldMasterChg chg="del delSldLayout">
        <pc:chgData name="Hollink, Vera" userId="d6528aa8-57f8-4f7f-8002-560e631d30ba" providerId="ADAL" clId="{9EC13C94-B4A9-4348-B491-190B94B4A1BA}" dt="2022-03-30T08:09:53.632" v="1289" actId="47"/>
        <pc:sldMasterMkLst>
          <pc:docMk/>
          <pc:sldMasterMk cId="0" sldId="2147483736"/>
        </pc:sldMasterMkLst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3479278929" sldId="2147483737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749145458" sldId="2147483738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4105496968" sldId="2147483739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196997308" sldId="2147483740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4180144615" sldId="2147483741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3757227492" sldId="2147483742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2224339679" sldId="2147483743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2109218146" sldId="2147483744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745834039" sldId="2147483745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4083610169" sldId="2147483746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2908038111" sldId="2147483747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3026064827" sldId="2147483748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455900880" sldId="2147483749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1225312359" sldId="2147483750"/>
          </pc:sldLayoutMkLst>
        </pc:sldLayoutChg>
        <pc:sldLayoutChg chg="del">
          <pc:chgData name="Hollink, Vera" userId="d6528aa8-57f8-4f7f-8002-560e631d30ba" providerId="ADAL" clId="{9EC13C94-B4A9-4348-B491-190B94B4A1BA}" dt="2022-03-30T08:09:53.632" v="1289" actId="47"/>
          <pc:sldLayoutMkLst>
            <pc:docMk/>
            <pc:sldMasterMk cId="0" sldId="2147483736"/>
            <pc:sldLayoutMk cId="995871097" sldId="2147483751"/>
          </pc:sldLayoutMkLst>
        </pc:sldLayoutChg>
      </pc:sldMasterChg>
    </pc:docChg>
  </pc:docChgLst>
  <pc:docChgLst>
    <pc:chgData name="Hollink, Vera" userId="d6528aa8-57f8-4f7f-8002-560e631d30ba" providerId="ADAL" clId="{373F3A50-1960-4A7A-A169-2061D04C1117}"/>
    <pc:docChg chg="undo custSel addSld delSld modSld sldOrd">
      <pc:chgData name="Hollink, Vera" userId="d6528aa8-57f8-4f7f-8002-560e631d30ba" providerId="ADAL" clId="{373F3A50-1960-4A7A-A169-2061D04C1117}" dt="2024-03-11T07:59:08.492" v="998" actId="2162"/>
      <pc:docMkLst>
        <pc:docMk/>
      </pc:docMkLst>
      <pc:sldChg chg="modSp modAnim">
        <pc:chgData name="Hollink, Vera" userId="d6528aa8-57f8-4f7f-8002-560e631d30ba" providerId="ADAL" clId="{373F3A50-1960-4A7A-A169-2061D04C1117}" dt="2024-02-27T10:15:52.378" v="567" actId="20577"/>
        <pc:sldMkLst>
          <pc:docMk/>
          <pc:sldMk cId="1781320476" sldId="365"/>
        </pc:sldMkLst>
      </pc:sldChg>
      <pc:sldChg chg="del">
        <pc:chgData name="Hollink, Vera" userId="d6528aa8-57f8-4f7f-8002-560e631d30ba" providerId="ADAL" clId="{373F3A50-1960-4A7A-A169-2061D04C1117}" dt="2024-02-27T09:40:14.045" v="24" actId="47"/>
        <pc:sldMkLst>
          <pc:docMk/>
          <pc:sldMk cId="925390244" sldId="446"/>
        </pc:sldMkLst>
      </pc:sldChg>
      <pc:sldChg chg="del">
        <pc:chgData name="Hollink, Vera" userId="d6528aa8-57f8-4f7f-8002-560e631d30ba" providerId="ADAL" clId="{373F3A50-1960-4A7A-A169-2061D04C1117}" dt="2024-02-27T09:40:14.045" v="24" actId="47"/>
        <pc:sldMkLst>
          <pc:docMk/>
          <pc:sldMk cId="763053536" sldId="447"/>
        </pc:sldMkLst>
      </pc:sldChg>
      <pc:sldChg chg="del">
        <pc:chgData name="Hollink, Vera" userId="d6528aa8-57f8-4f7f-8002-560e631d30ba" providerId="ADAL" clId="{373F3A50-1960-4A7A-A169-2061D04C1117}" dt="2024-02-27T09:40:14.045" v="24" actId="47"/>
        <pc:sldMkLst>
          <pc:docMk/>
          <pc:sldMk cId="1442539040" sldId="449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51283638" sldId="462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306812353" sldId="464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277797752" sldId="465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373F3A50-1960-4A7A-A169-2061D04C1117}" dt="2024-02-27T09:39:04.517" v="20" actId="20577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4052142113" sldId="472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478020988" sldId="576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600468799" sldId="599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410257848" sldId="603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418134288" sldId="604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874483293" sldId="605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266074418" sldId="606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885872268" sldId="608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668231804" sldId="609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967903108" sldId="611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511374685" sldId="612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485279569" sldId="613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616605814" sldId="614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681727516" sldId="615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4078053115" sldId="616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213565720" sldId="617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585188327" sldId="619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323395210" sldId="620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512265211" sldId="621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353700544" sldId="624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737926321" sldId="625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651345135" sldId="627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689545696" sldId="628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1621872801" sldId="629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4255049341" sldId="631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3710223277" sldId="634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682102814" sldId="635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940049607" sldId="636"/>
        </pc:sldMkLst>
      </pc:sldChg>
      <pc:sldChg chg="modSp mod modAnim">
        <pc:chgData name="Hollink, Vera" userId="d6528aa8-57f8-4f7f-8002-560e631d30ba" providerId="ADAL" clId="{373F3A50-1960-4A7A-A169-2061D04C1117}" dt="2024-03-11T07:59:08.492" v="998" actId="2162"/>
        <pc:sldMkLst>
          <pc:docMk/>
          <pc:sldMk cId="3277983651" sldId="639"/>
        </pc:sldMkLst>
      </pc:sldChg>
      <pc:sldChg chg="modSp">
        <pc:chgData name="Hollink, Vera" userId="d6528aa8-57f8-4f7f-8002-560e631d30ba" providerId="ADAL" clId="{373F3A50-1960-4A7A-A169-2061D04C1117}" dt="2024-02-27T10:20:45.958" v="911" actId="113"/>
        <pc:sldMkLst>
          <pc:docMk/>
          <pc:sldMk cId="2257758405" sldId="641"/>
        </pc:sldMkLst>
      </pc:sldChg>
      <pc:sldChg chg="del">
        <pc:chgData name="Hollink, Vera" userId="d6528aa8-57f8-4f7f-8002-560e631d30ba" providerId="ADAL" clId="{373F3A50-1960-4A7A-A169-2061D04C1117}" dt="2024-02-27T09:40:14.045" v="24" actId="47"/>
        <pc:sldMkLst>
          <pc:docMk/>
          <pc:sldMk cId="1945725802" sldId="654"/>
        </pc:sldMkLst>
      </pc:sldChg>
      <pc:sldChg chg="del">
        <pc:chgData name="Hollink, Vera" userId="d6528aa8-57f8-4f7f-8002-560e631d30ba" providerId="ADAL" clId="{373F3A50-1960-4A7A-A169-2061D04C1117}" dt="2024-02-27T09:40:14.045" v="24" actId="47"/>
        <pc:sldMkLst>
          <pc:docMk/>
          <pc:sldMk cId="2808183710" sldId="655"/>
        </pc:sldMkLst>
      </pc:sldChg>
      <pc:sldChg chg="del">
        <pc:chgData name="Hollink, Vera" userId="d6528aa8-57f8-4f7f-8002-560e631d30ba" providerId="ADAL" clId="{373F3A50-1960-4A7A-A169-2061D04C1117}" dt="2024-02-27T09:40:32.472" v="44" actId="47"/>
        <pc:sldMkLst>
          <pc:docMk/>
          <pc:sldMk cId="2250509988" sldId="657"/>
        </pc:sldMkLst>
      </pc:sldChg>
      <pc:sldChg chg="modSp mod">
        <pc:chgData name="Hollink, Vera" userId="d6528aa8-57f8-4f7f-8002-560e631d30ba" providerId="ADAL" clId="{373F3A50-1960-4A7A-A169-2061D04C1117}" dt="2024-02-27T09:40:25.494" v="43" actId="20577"/>
        <pc:sldMkLst>
          <pc:docMk/>
          <pc:sldMk cId="2389623031" sldId="658"/>
        </pc:sldMkLst>
      </pc:sldChg>
      <pc:sldChg chg="add del ord">
        <pc:chgData name="Hollink, Vera" userId="d6528aa8-57f8-4f7f-8002-560e631d30ba" providerId="ADAL" clId="{373F3A50-1960-4A7A-A169-2061D04C1117}" dt="2024-02-27T13:26:27.246" v="947"/>
        <pc:sldMkLst>
          <pc:docMk/>
          <pc:sldMk cId="1230568282" sldId="660"/>
        </pc:sldMkLst>
      </pc:sldChg>
      <pc:sldChg chg="modSp mod">
        <pc:chgData name="Hollink, Vera" userId="d6528aa8-57f8-4f7f-8002-560e631d30ba" providerId="ADAL" clId="{373F3A50-1960-4A7A-A169-2061D04C1117}" dt="2024-02-27T13:27:20.713" v="984" actId="20577"/>
        <pc:sldMkLst>
          <pc:docMk/>
          <pc:sldMk cId="2221312064" sldId="661"/>
        </pc:sldMkLst>
      </pc:sldChg>
      <pc:sldChg chg="del">
        <pc:chgData name="Hollink, Vera" userId="d6528aa8-57f8-4f7f-8002-560e631d30ba" providerId="ADAL" clId="{373F3A50-1960-4A7A-A169-2061D04C1117}" dt="2024-02-27T09:39:41.156" v="23" actId="47"/>
        <pc:sldMkLst>
          <pc:docMk/>
          <pc:sldMk cId="2424202398" sldId="662"/>
        </pc:sldMkLst>
      </pc:sldChg>
      <pc:sldChg chg="modSp add mod">
        <pc:chgData name="Hollink, Vera" userId="d6528aa8-57f8-4f7f-8002-560e631d30ba" providerId="ADAL" clId="{373F3A50-1960-4A7A-A169-2061D04C1117}" dt="2024-02-27T09:39:15.590" v="22" actId="14100"/>
        <pc:sldMkLst>
          <pc:docMk/>
          <pc:sldMk cId="3409692926" sldId="664"/>
        </pc:sldMkLst>
      </pc:sldChg>
      <pc:sldChg chg="addSp delSp modSp add mod addAnim delAnim modAnim">
        <pc:chgData name="Hollink, Vera" userId="d6528aa8-57f8-4f7f-8002-560e631d30ba" providerId="ADAL" clId="{373F3A50-1960-4A7A-A169-2061D04C1117}" dt="2024-02-27T10:11:32.907" v="365"/>
        <pc:sldMkLst>
          <pc:docMk/>
          <pc:sldMk cId="24692" sldId="665"/>
        </pc:sldMkLst>
      </pc:sldChg>
      <pc:sldChg chg="modSp add mod modAnim">
        <pc:chgData name="Hollink, Vera" userId="d6528aa8-57f8-4f7f-8002-560e631d30ba" providerId="ADAL" clId="{373F3A50-1960-4A7A-A169-2061D04C1117}" dt="2024-02-27T10:19:39.369" v="908" actId="20577"/>
        <pc:sldMkLst>
          <pc:docMk/>
          <pc:sldMk cId="286974609" sldId="666"/>
        </pc:sldMkLst>
      </pc:sldChg>
      <pc:sldMasterChg chg="delSldLayout">
        <pc:chgData name="Hollink, Vera" userId="d6528aa8-57f8-4f7f-8002-560e631d30ba" providerId="ADAL" clId="{373F3A50-1960-4A7A-A169-2061D04C1117}" dt="2024-02-27T09:39:41.156" v="23" actId="47"/>
        <pc:sldMasterMkLst>
          <pc:docMk/>
          <pc:sldMasterMk cId="2782569270" sldId="2147483685"/>
        </pc:sldMasterMkLst>
        <pc:sldLayoutChg chg="del">
          <pc:chgData name="Hollink, Vera" userId="d6528aa8-57f8-4f7f-8002-560e631d30ba" providerId="ADAL" clId="{373F3A50-1960-4A7A-A169-2061D04C1117}" dt="2024-02-27T09:39:41.156" v="23" actId="47"/>
          <pc:sldLayoutMkLst>
            <pc:docMk/>
            <pc:sldMasterMk cId="2782569270" sldId="2147483685"/>
            <pc:sldLayoutMk cId="3480805083" sldId="2147483752"/>
          </pc:sldLayoutMkLst>
        </pc:sldLayoutChg>
        <pc:sldLayoutChg chg="del">
          <pc:chgData name="Hollink, Vera" userId="d6528aa8-57f8-4f7f-8002-560e631d30ba" providerId="ADAL" clId="{373F3A50-1960-4A7A-A169-2061D04C1117}" dt="2024-02-27T09:39:41.156" v="23" actId="47"/>
          <pc:sldLayoutMkLst>
            <pc:docMk/>
            <pc:sldMasterMk cId="2782569270" sldId="2147483685"/>
            <pc:sldLayoutMk cId="2113711899" sldId="2147483753"/>
          </pc:sldLayoutMkLst>
        </pc:sldLayoutChg>
        <pc:sldLayoutChg chg="del">
          <pc:chgData name="Hollink, Vera" userId="d6528aa8-57f8-4f7f-8002-560e631d30ba" providerId="ADAL" clId="{373F3A50-1960-4A7A-A169-2061D04C1117}" dt="2024-02-27T09:39:41.156" v="23" actId="47"/>
          <pc:sldLayoutMkLst>
            <pc:docMk/>
            <pc:sldMasterMk cId="2782569270" sldId="2147483685"/>
            <pc:sldLayoutMk cId="3582965749" sldId="2147483754"/>
          </pc:sldLayoutMkLst>
        </pc:sldLayoutChg>
      </pc:sldMasterChg>
    </pc:docChg>
  </pc:docChgLst>
  <pc:docChgLst>
    <pc:chgData name="Hollink, Vera" userId="d6528aa8-57f8-4f7f-8002-560e631d30ba" providerId="ADAL" clId="{33F00975-F753-4B10-AA5F-B6552F5AA093}"/>
    <pc:docChg chg="undo custSel modSld">
      <pc:chgData name="Hollink, Vera" userId="d6528aa8-57f8-4f7f-8002-560e631d30ba" providerId="ADAL" clId="{33F00975-F753-4B10-AA5F-B6552F5AA093}" dt="2021-08-31T07:39:22.572" v="177"/>
      <pc:docMkLst>
        <pc:docMk/>
      </pc:docMkLst>
      <pc:sldChg chg="addSp delSp modSp mod addAnim delAnim modAnim">
        <pc:chgData name="Hollink, Vera" userId="d6528aa8-57f8-4f7f-8002-560e631d30ba" providerId="ADAL" clId="{33F00975-F753-4B10-AA5F-B6552F5AA093}" dt="2021-08-31T07:34:47.424" v="176"/>
        <pc:sldMkLst>
          <pc:docMk/>
          <pc:sldMk cId="1108323908" sldId="408"/>
        </pc:sldMkLst>
      </pc:sldChg>
      <pc:sldChg chg="addSp delSp modSp mod delAnim modAnim">
        <pc:chgData name="Hollink, Vera" userId="d6528aa8-57f8-4f7f-8002-560e631d30ba" providerId="ADAL" clId="{33F00975-F753-4B10-AA5F-B6552F5AA093}" dt="2021-08-31T07:27:39.559" v="36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33F00975-F753-4B10-AA5F-B6552F5AA093}" dt="2021-08-17T12:32:14.604" v="1" actId="20577"/>
        <pc:sldMkLst>
          <pc:docMk/>
          <pc:sldMk cId="546780635" sldId="468"/>
        </pc:sldMkLst>
      </pc:sldChg>
      <pc:sldChg chg="modAnim">
        <pc:chgData name="Hollink, Vera" userId="d6528aa8-57f8-4f7f-8002-560e631d30ba" providerId="ADAL" clId="{33F00975-F753-4B10-AA5F-B6552F5AA093}" dt="2021-08-31T07:39:22.572" v="177"/>
        <pc:sldMkLst>
          <pc:docMk/>
          <pc:sldMk cId="1605553219" sldId="552"/>
        </pc:sldMkLst>
      </pc:sldChg>
    </pc:docChg>
  </pc:docChgLst>
  <pc:docChgLst>
    <pc:chgData name="Hollink, Vera" userId="d6528aa8-57f8-4f7f-8002-560e631d30ba" providerId="ADAL" clId="{F5E679DD-18E5-4169-80C4-5174E4913C78}"/>
    <pc:docChg chg="undo custSel modSld">
      <pc:chgData name="Hollink, Vera" userId="d6528aa8-57f8-4f7f-8002-560e631d30ba" providerId="ADAL" clId="{F5E679DD-18E5-4169-80C4-5174E4913C78}" dt="2023-05-15T11:37:04.960" v="14" actId="20577"/>
      <pc:docMkLst>
        <pc:docMk/>
      </pc:docMkLst>
      <pc:sldChg chg="delSp mod">
        <pc:chgData name="Hollink, Vera" userId="d6528aa8-57f8-4f7f-8002-560e631d30ba" providerId="ADAL" clId="{F5E679DD-18E5-4169-80C4-5174E4913C78}" dt="2023-05-15T11:33:36.316" v="0" actId="478"/>
        <pc:sldMkLst>
          <pc:docMk/>
          <pc:sldMk cId="1323395210" sldId="620"/>
        </pc:sldMkLst>
      </pc:sldChg>
      <pc:sldChg chg="modSp mod">
        <pc:chgData name="Hollink, Vera" userId="d6528aa8-57f8-4f7f-8002-560e631d30ba" providerId="ADAL" clId="{F5E679DD-18E5-4169-80C4-5174E4913C78}" dt="2023-05-15T11:37:04.960" v="14" actId="20577"/>
        <pc:sldMkLst>
          <pc:docMk/>
          <pc:sldMk cId="3710223277" sldId="634"/>
        </pc:sldMkLst>
      </pc:sldChg>
    </pc:docChg>
  </pc:docChgLst>
  <pc:docChgLst>
    <pc:chgData name="Hollink, Vera" userId="d6528aa8-57f8-4f7f-8002-560e631d30ba" providerId="ADAL" clId="{FA9D11BA-9910-4D2F-BACD-CD64B6B1CF1C}"/>
    <pc:docChg chg="undo custSel addSld delSld modSld">
      <pc:chgData name="Hollink, Vera" userId="d6528aa8-57f8-4f7f-8002-560e631d30ba" providerId="ADAL" clId="{FA9D11BA-9910-4D2F-BACD-CD64B6B1CF1C}" dt="2022-06-16T11:06:31.661" v="2163"/>
      <pc:docMkLst>
        <pc:docMk/>
      </pc:docMkLst>
      <pc:sldChg chg="modSp mod">
        <pc:chgData name="Hollink, Vera" userId="d6528aa8-57f8-4f7f-8002-560e631d30ba" providerId="ADAL" clId="{FA9D11BA-9910-4D2F-BACD-CD64B6B1CF1C}" dt="2022-06-16T09:03:42.804" v="146" actId="20577"/>
        <pc:sldMkLst>
          <pc:docMk/>
          <pc:sldMk cId="1277797752" sldId="465"/>
        </pc:sldMkLst>
      </pc:sldChg>
      <pc:sldChg chg="modSp mod">
        <pc:chgData name="Hollink, Vera" userId="d6528aa8-57f8-4f7f-8002-560e631d30ba" providerId="ADAL" clId="{FA9D11BA-9910-4D2F-BACD-CD64B6B1CF1C}" dt="2022-06-16T08:55:12.821" v="52" actId="20577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FA9D11BA-9910-4D2F-BACD-CD64B6B1CF1C}" dt="2022-06-16T10:44:48.069" v="1698" actId="20577"/>
        <pc:sldMkLst>
          <pc:docMk/>
          <pc:sldMk cId="3874483293" sldId="605"/>
        </pc:sldMkLst>
      </pc:sldChg>
      <pc:sldChg chg="modSp">
        <pc:chgData name="Hollink, Vera" userId="d6528aa8-57f8-4f7f-8002-560e631d30ba" providerId="ADAL" clId="{FA9D11BA-9910-4D2F-BACD-CD64B6B1CF1C}" dt="2022-06-16T10:44:24.414" v="1680" actId="20577"/>
        <pc:sldMkLst>
          <pc:docMk/>
          <pc:sldMk cId="2266074418" sldId="606"/>
        </pc:sldMkLst>
      </pc:sldChg>
      <pc:sldChg chg="modSp mod modAnim">
        <pc:chgData name="Hollink, Vera" userId="d6528aa8-57f8-4f7f-8002-560e631d30ba" providerId="ADAL" clId="{FA9D11BA-9910-4D2F-BACD-CD64B6B1CF1C}" dt="2022-06-16T09:20:14.979" v="662" actId="20577"/>
        <pc:sldMkLst>
          <pc:docMk/>
          <pc:sldMk cId="2250509988" sldId="657"/>
        </pc:sldMkLst>
      </pc:sldChg>
      <pc:sldChg chg="modSp add del mod">
        <pc:chgData name="Hollink, Vera" userId="d6528aa8-57f8-4f7f-8002-560e631d30ba" providerId="ADAL" clId="{FA9D11BA-9910-4D2F-BACD-CD64B6B1CF1C}" dt="2022-06-16T11:01:48.931" v="2119" actId="47"/>
        <pc:sldMkLst>
          <pc:docMk/>
          <pc:sldMk cId="2493523632" sldId="659"/>
        </pc:sldMkLst>
      </pc:sldChg>
      <pc:sldChg chg="addSp delSp modSp add mod modAnim">
        <pc:chgData name="Hollink, Vera" userId="d6528aa8-57f8-4f7f-8002-560e631d30ba" providerId="ADAL" clId="{FA9D11BA-9910-4D2F-BACD-CD64B6B1CF1C}" dt="2022-06-16T11:06:31.661" v="2163"/>
        <pc:sldMkLst>
          <pc:docMk/>
          <pc:sldMk cId="1230568282" sldId="660"/>
        </pc:sldMkLst>
      </pc:sldChg>
      <pc:sldChg chg="add">
        <pc:chgData name="Hollink, Vera" userId="d6528aa8-57f8-4f7f-8002-560e631d30ba" providerId="ADAL" clId="{FA9D11BA-9910-4D2F-BACD-CD64B6B1CF1C}" dt="2022-06-16T10:41:58.175" v="1538" actId="2890"/>
        <pc:sldMkLst>
          <pc:docMk/>
          <pc:sldMk cId="2221312064" sldId="661"/>
        </pc:sldMkLst>
      </pc:sldChg>
    </pc:docChg>
  </pc:docChgLst>
  <pc:docChgLst>
    <pc:chgData name="Hollink, Vera" userId="d6528aa8-57f8-4f7f-8002-560e631d30ba" providerId="ADAL" clId="{6FFEE5B9-DD86-482E-A17A-862FD0BD6EE7}"/>
    <pc:docChg chg="undo custSel modSld">
      <pc:chgData name="Hollink, Vera" userId="d6528aa8-57f8-4f7f-8002-560e631d30ba" providerId="ADAL" clId="{6FFEE5B9-DD86-482E-A17A-862FD0BD6EE7}" dt="2023-09-04T07:03:37.336" v="75" actId="1367"/>
      <pc:docMkLst>
        <pc:docMk/>
      </pc:docMkLst>
      <pc:sldChg chg="modSp">
        <pc:chgData name="Hollink, Vera" userId="d6528aa8-57f8-4f7f-8002-560e631d30ba" providerId="ADAL" clId="{6FFEE5B9-DD86-482E-A17A-862FD0BD6EE7}" dt="2023-08-28T08:33:21.182" v="70" actId="108"/>
        <pc:sldMkLst>
          <pc:docMk/>
          <pc:sldMk cId="1781320476" sldId="365"/>
        </pc:sldMkLst>
      </pc:sldChg>
      <pc:sldChg chg="modSp mod">
        <pc:chgData name="Hollink, Vera" userId="d6528aa8-57f8-4f7f-8002-560e631d30ba" providerId="ADAL" clId="{6FFEE5B9-DD86-482E-A17A-862FD0BD6EE7}" dt="2023-09-04T06:55:59.628" v="71" actId="20577"/>
        <pc:sldMkLst>
          <pc:docMk/>
          <pc:sldMk cId="1277797752" sldId="465"/>
        </pc:sldMkLst>
      </pc:sldChg>
      <pc:sldChg chg="modSp mod">
        <pc:chgData name="Hollink, Vera" userId="d6528aa8-57f8-4f7f-8002-560e631d30ba" providerId="ADAL" clId="{6FFEE5B9-DD86-482E-A17A-862FD0BD6EE7}" dt="2023-08-28T08:24:21.946" v="34" actId="20577"/>
        <pc:sldMkLst>
          <pc:docMk/>
          <pc:sldMk cId="546780635" sldId="468"/>
        </pc:sldMkLst>
      </pc:sldChg>
      <pc:sldChg chg="modSp">
        <pc:chgData name="Hollink, Vera" userId="d6528aa8-57f8-4f7f-8002-560e631d30ba" providerId="ADAL" clId="{6FFEE5B9-DD86-482E-A17A-862FD0BD6EE7}" dt="2023-09-04T07:03:37.336" v="75" actId="1367"/>
        <pc:sldMkLst>
          <pc:docMk/>
          <pc:sldMk cId="201528648" sldId="600"/>
        </pc:sldMkLst>
      </pc:sldChg>
      <pc:sldChg chg="modSp mod">
        <pc:chgData name="Hollink, Vera" userId="d6528aa8-57f8-4f7f-8002-560e631d30ba" providerId="ADAL" clId="{6FFEE5B9-DD86-482E-A17A-862FD0BD6EE7}" dt="2023-08-23T11:16:34.794" v="32" actId="2062"/>
        <pc:sldMkLst>
          <pc:docMk/>
          <pc:sldMk cId="1230568282" sldId="660"/>
        </pc:sldMkLst>
      </pc:sldChg>
    </pc:docChg>
  </pc:docChgLst>
  <pc:docChgLst>
    <pc:chgData name="Hollink, Vera" userId="d6528aa8-57f8-4f7f-8002-560e631d30ba" providerId="ADAL" clId="{29BF154D-11C3-420B-9279-F26E071BD70A}"/>
    <pc:docChg chg="modSld">
      <pc:chgData name="Hollink, Vera" userId="d6528aa8-57f8-4f7f-8002-560e631d30ba" providerId="ADAL" clId="{29BF154D-11C3-420B-9279-F26E071BD70A}" dt="2022-05-09T13:51:54.099" v="83" actId="14100"/>
      <pc:docMkLst>
        <pc:docMk/>
      </pc:docMkLst>
      <pc:sldChg chg="modSp mod">
        <pc:chgData name="Hollink, Vera" userId="d6528aa8-57f8-4f7f-8002-560e631d30ba" providerId="ADAL" clId="{29BF154D-11C3-420B-9279-F26E071BD70A}" dt="2022-05-09T13:51:54.099" v="83" actId="14100"/>
        <pc:sldMkLst>
          <pc:docMk/>
          <pc:sldMk cId="2266074418" sldId="606"/>
        </pc:sldMkLst>
      </pc:sldChg>
    </pc:docChg>
  </pc:docChgLst>
  <pc:docChgLst>
    <pc:chgData name="Hollink, Vera" userId="d6528aa8-57f8-4f7f-8002-560e631d30ba" providerId="ADAL" clId="{EB512679-BD0C-4079-9CF4-FDB5531418E6}"/>
    <pc:docChg chg="custSel addSld delSld modSld sldOrd">
      <pc:chgData name="Hollink, Vera" userId="d6528aa8-57f8-4f7f-8002-560e631d30ba" providerId="ADAL" clId="{EB512679-BD0C-4079-9CF4-FDB5531418E6}" dt="2022-09-05T13:13:34.290" v="260" actId="20577"/>
      <pc:docMkLst>
        <pc:docMk/>
      </pc:docMkLst>
      <pc:sldChg chg="modSp">
        <pc:chgData name="Hollink, Vera" userId="d6528aa8-57f8-4f7f-8002-560e631d30ba" providerId="ADAL" clId="{EB512679-BD0C-4079-9CF4-FDB5531418E6}" dt="2022-09-05T09:34:19.610" v="166"/>
        <pc:sldMkLst>
          <pc:docMk/>
          <pc:sldMk cId="1781320476" sldId="365"/>
        </pc:sldMkLst>
      </pc:sldChg>
      <pc:sldChg chg="del">
        <pc:chgData name="Hollink, Vera" userId="d6528aa8-57f8-4f7f-8002-560e631d30ba" providerId="ADAL" clId="{EB512679-BD0C-4079-9CF4-FDB5531418E6}" dt="2022-09-05T09:21:31.974" v="27" actId="47"/>
        <pc:sldMkLst>
          <pc:docMk/>
          <pc:sldMk cId="3003623954" sldId="383"/>
        </pc:sldMkLst>
      </pc:sldChg>
      <pc:sldChg chg="modSp mod">
        <pc:chgData name="Hollink, Vera" userId="d6528aa8-57f8-4f7f-8002-560e631d30ba" providerId="ADAL" clId="{EB512679-BD0C-4079-9CF4-FDB5531418E6}" dt="2022-09-05T08:03:26.113" v="4" actId="20577"/>
        <pc:sldMkLst>
          <pc:docMk/>
          <pc:sldMk cId="3306812353" sldId="464"/>
        </pc:sldMkLst>
      </pc:sldChg>
      <pc:sldChg chg="modSp mod">
        <pc:chgData name="Hollink, Vera" userId="d6528aa8-57f8-4f7f-8002-560e631d30ba" providerId="ADAL" clId="{EB512679-BD0C-4079-9CF4-FDB5531418E6}" dt="2022-09-05T08:03:45.147" v="25" actId="1036"/>
        <pc:sldMkLst>
          <pc:docMk/>
          <pc:sldMk cId="1498786958" sldId="467"/>
        </pc:sldMkLst>
      </pc:sldChg>
      <pc:sldChg chg="modSp mod">
        <pc:chgData name="Hollink, Vera" userId="d6528aa8-57f8-4f7f-8002-560e631d30ba" providerId="ADAL" clId="{EB512679-BD0C-4079-9CF4-FDB5531418E6}" dt="2022-09-05T08:02:35.430" v="0" actId="790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EB512679-BD0C-4079-9CF4-FDB5531418E6}" dt="2022-09-05T09:21:31.274" v="26" actId="47"/>
        <pc:sldMkLst>
          <pc:docMk/>
          <pc:sldMk cId="699157061" sldId="557"/>
        </pc:sldMkLst>
      </pc:sldChg>
      <pc:sldChg chg="modSp mod">
        <pc:chgData name="Hollink, Vera" userId="d6528aa8-57f8-4f7f-8002-560e631d30ba" providerId="ADAL" clId="{EB512679-BD0C-4079-9CF4-FDB5531418E6}" dt="2022-09-05T09:22:24.591" v="37" actId="20577"/>
        <pc:sldMkLst>
          <pc:docMk/>
          <pc:sldMk cId="3874483293" sldId="605"/>
        </pc:sldMkLst>
      </pc:sldChg>
      <pc:sldChg chg="modSp mod">
        <pc:chgData name="Hollink, Vera" userId="d6528aa8-57f8-4f7f-8002-560e631d30ba" providerId="ADAL" clId="{EB512679-BD0C-4079-9CF4-FDB5531418E6}" dt="2022-09-05T09:30:09.657" v="121" actId="20577"/>
        <pc:sldMkLst>
          <pc:docMk/>
          <pc:sldMk cId="4078053115" sldId="616"/>
        </pc:sldMkLst>
      </pc:sldChg>
      <pc:sldChg chg="modSp mod">
        <pc:chgData name="Hollink, Vera" userId="d6528aa8-57f8-4f7f-8002-560e631d30ba" providerId="ADAL" clId="{EB512679-BD0C-4079-9CF4-FDB5531418E6}" dt="2022-09-05T09:25:07.207" v="39" actId="20577"/>
        <pc:sldMkLst>
          <pc:docMk/>
          <pc:sldMk cId="3512265211" sldId="621"/>
        </pc:sldMkLst>
      </pc:sldChg>
      <pc:sldChg chg="modAnim">
        <pc:chgData name="Hollink, Vera" userId="d6528aa8-57f8-4f7f-8002-560e631d30ba" providerId="ADAL" clId="{EB512679-BD0C-4079-9CF4-FDB5531418E6}" dt="2022-09-05T09:28:04.207" v="52"/>
        <pc:sldMkLst>
          <pc:docMk/>
          <pc:sldMk cId="2737926321" sldId="625"/>
        </pc:sldMkLst>
      </pc:sldChg>
      <pc:sldChg chg="modSp mod">
        <pc:chgData name="Hollink, Vera" userId="d6528aa8-57f8-4f7f-8002-560e631d30ba" providerId="ADAL" clId="{EB512679-BD0C-4079-9CF4-FDB5531418E6}" dt="2022-09-05T09:28:27.442" v="88" actId="20577"/>
        <pc:sldMkLst>
          <pc:docMk/>
          <pc:sldMk cId="689545696" sldId="628"/>
        </pc:sldMkLst>
      </pc:sldChg>
      <pc:sldChg chg="modSp mod">
        <pc:chgData name="Hollink, Vera" userId="d6528aa8-57f8-4f7f-8002-560e631d30ba" providerId="ADAL" clId="{EB512679-BD0C-4079-9CF4-FDB5531418E6}" dt="2022-09-05T09:26:05.806" v="41"/>
        <pc:sldMkLst>
          <pc:docMk/>
          <pc:sldMk cId="3710223277" sldId="634"/>
        </pc:sldMkLst>
      </pc:sldChg>
      <pc:sldChg chg="modAnim">
        <pc:chgData name="Hollink, Vera" userId="d6528aa8-57f8-4f7f-8002-560e631d30ba" providerId="ADAL" clId="{EB512679-BD0C-4079-9CF4-FDB5531418E6}" dt="2022-09-05T09:29:06.109" v="93"/>
        <pc:sldMkLst>
          <pc:docMk/>
          <pc:sldMk cId="940049607" sldId="636"/>
        </pc:sldMkLst>
      </pc:sldChg>
      <pc:sldChg chg="del">
        <pc:chgData name="Hollink, Vera" userId="d6528aa8-57f8-4f7f-8002-560e631d30ba" providerId="ADAL" clId="{EB512679-BD0C-4079-9CF4-FDB5531418E6}" dt="2022-09-05T09:31:48.376" v="143" actId="47"/>
        <pc:sldMkLst>
          <pc:docMk/>
          <pc:sldMk cId="3020172366" sldId="637"/>
        </pc:sldMkLst>
      </pc:sldChg>
      <pc:sldChg chg="addSp delSp modSp mod">
        <pc:chgData name="Hollink, Vera" userId="d6528aa8-57f8-4f7f-8002-560e631d30ba" providerId="ADAL" clId="{EB512679-BD0C-4079-9CF4-FDB5531418E6}" dt="2022-09-05T09:40:44.038" v="259" actId="20577"/>
        <pc:sldMkLst>
          <pc:docMk/>
          <pc:sldMk cId="3639770631" sldId="652"/>
        </pc:sldMkLst>
      </pc:sldChg>
      <pc:sldChg chg="modSp">
        <pc:chgData name="Hollink, Vera" userId="d6528aa8-57f8-4f7f-8002-560e631d30ba" providerId="ADAL" clId="{EB512679-BD0C-4079-9CF4-FDB5531418E6}" dt="2022-09-05T13:13:34.290" v="260" actId="20577"/>
        <pc:sldMkLst>
          <pc:docMk/>
          <pc:sldMk cId="1945725802" sldId="654"/>
        </pc:sldMkLst>
      </pc:sldChg>
      <pc:sldChg chg="addSp modSp add mod ord modAnim">
        <pc:chgData name="Hollink, Vera" userId="d6528aa8-57f8-4f7f-8002-560e631d30ba" providerId="ADAL" clId="{EB512679-BD0C-4079-9CF4-FDB5531418E6}" dt="2022-09-05T09:32:10.159" v="149"/>
        <pc:sldMkLst>
          <pc:docMk/>
          <pc:sldMk cId="2424202398" sldId="662"/>
        </pc:sldMkLst>
      </pc:sldChg>
      <pc:sldChg chg="add ord">
        <pc:chgData name="Hollink, Vera" userId="d6528aa8-57f8-4f7f-8002-560e631d30ba" providerId="ADAL" clId="{EB512679-BD0C-4079-9CF4-FDB5531418E6}" dt="2022-09-05T09:31:38.276" v="142"/>
        <pc:sldMkLst>
          <pc:docMk/>
          <pc:sldMk cId="1233254476" sldId="663"/>
        </pc:sldMkLst>
      </pc:sldChg>
    </pc:docChg>
  </pc:docChgLst>
  <pc:docChgLst>
    <pc:chgData name="Hollink, Vera" userId="d6528aa8-57f8-4f7f-8002-560e631d30ba" providerId="ADAL" clId="{08314487-08D7-47C2-90D6-874378FAC17C}"/>
    <pc:docChg chg="modSld">
      <pc:chgData name="Hollink, Vera" userId="d6528aa8-57f8-4f7f-8002-560e631d30ba" providerId="ADAL" clId="{08314487-08D7-47C2-90D6-874378FAC17C}" dt="2025-04-16T10:19:00.138" v="14" actId="20577"/>
      <pc:docMkLst>
        <pc:docMk/>
      </pc:docMkLst>
      <pc:sldChg chg="modSp mod">
        <pc:chgData name="Hollink, Vera" userId="d6528aa8-57f8-4f7f-8002-560e631d30ba" providerId="ADAL" clId="{08314487-08D7-47C2-90D6-874378FAC17C}" dt="2025-04-16T10:12:43.739" v="1" actId="20577"/>
        <pc:sldMkLst>
          <pc:docMk/>
          <pc:sldMk cId="546780635" sldId="468"/>
        </pc:sldMkLst>
        <pc:spChg chg="mod">
          <ac:chgData name="Hollink, Vera" userId="d6528aa8-57f8-4f7f-8002-560e631d30ba" providerId="ADAL" clId="{08314487-08D7-47C2-90D6-874378FAC17C}" dt="2025-04-16T10:12:43.739" v="1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modSp modAnim">
        <pc:chgData name="Hollink, Vera" userId="d6528aa8-57f8-4f7f-8002-560e631d30ba" providerId="ADAL" clId="{08314487-08D7-47C2-90D6-874378FAC17C}" dt="2025-04-16T10:19:00.138" v="14" actId="20577"/>
        <pc:sldMkLst>
          <pc:docMk/>
          <pc:sldMk cId="490396031" sldId="650"/>
        </pc:sldMkLst>
        <pc:spChg chg="mod">
          <ac:chgData name="Hollink, Vera" userId="d6528aa8-57f8-4f7f-8002-560e631d30ba" providerId="ADAL" clId="{08314487-08D7-47C2-90D6-874378FAC17C}" dt="2025-04-16T10:19:00.138" v="14" actId="20577"/>
          <ac:spMkLst>
            <pc:docMk/>
            <pc:sldMk cId="490396031" sldId="650"/>
            <ac:spMk id="174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4FE5-8743-4971-B33A-9DD17CB2DFB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43E83-9846-40E3-AC9F-ED13F3158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5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DF7F-CB54-4B04-99F2-FCA9D9E541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92B3-51C7-4162-8D62-42AFAC39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* Cross-Industry Standard Process for Data Mining (Shearer, 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5208-BE95-43DB-BB06-714D0BC66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2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7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4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10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72B71-CCDF-4E34-B0E5-9FDC1E3DF9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3148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5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00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0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2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49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6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96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70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0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4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3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6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782569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124998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Data preprocessing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Preprocessing</a:t>
            </a:r>
            <a:r>
              <a:rPr lang="en-US" dirty="0">
                <a:latin typeface="Arial Narrow" pitchFamily="-107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steps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Handling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One-hot encoding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Scaling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Feature engineering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One-hot encoding: </a:t>
            </a:r>
            <a:r>
              <a:rPr lang="nl-NL" dirty="0" err="1">
                <a:solidFill>
                  <a:schemeClr val="bg2"/>
                </a:solidFill>
                <a:latin typeface="Arial Narrow" pitchFamily="-107" charset="0"/>
              </a:rPr>
              <a:t>categorical</a:t>
            </a:r>
            <a:r>
              <a:rPr lang="nl-NL" dirty="0">
                <a:solidFill>
                  <a:schemeClr val="bg2"/>
                </a:solidFill>
                <a:latin typeface="Arial Narrow" pitchFamily="-107" charset="0"/>
              </a:rPr>
              <a:t> </a:t>
            </a:r>
            <a:r>
              <a:rPr lang="nl-NL" dirty="0">
                <a:solidFill>
                  <a:schemeClr val="bg2"/>
                </a:solidFill>
                <a:latin typeface="Arial Narrow" pitchFamily="-107" charset="0"/>
                <a:sym typeface="Wingdings" panose="05000000000000000000" pitchFamily="2" charset="2"/>
              </a:rPr>
              <a:t> </a:t>
            </a:r>
            <a:r>
              <a:rPr lang="nl-NL" dirty="0" err="1">
                <a:solidFill>
                  <a:schemeClr val="bg2"/>
                </a:solidFill>
                <a:latin typeface="Arial Narrow" pitchFamily="-107" charset="0"/>
                <a:sym typeface="Wingdings" panose="05000000000000000000" pitchFamily="2" charset="2"/>
              </a:rPr>
              <a:t>numerical</a:t>
            </a:r>
            <a:br>
              <a:rPr lang="en-US" dirty="0">
                <a:solidFill>
                  <a:schemeClr val="bg2"/>
                </a:solidFill>
                <a:latin typeface="Arial Narrow" pitchFamily="-107" charset="0"/>
              </a:rPr>
            </a:b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2" y="4725144"/>
            <a:ext cx="7445376" cy="14026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  <a:t>Many methods/libraries require numerical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  <a:t>Encode ‘Species’ and ‘Sex’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87102"/>
              </p:ext>
            </p:extLst>
          </p:nvPr>
        </p:nvGraphicFramePr>
        <p:xfrm>
          <a:off x="1524000" y="2093913"/>
          <a:ext cx="6720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2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223814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Guinea pig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r>
                        <a:rPr lang="en-US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Label encoding</a:t>
            </a:r>
            <a:br>
              <a:rPr lang="en-US" dirty="0">
                <a:solidFill>
                  <a:schemeClr val="bg2"/>
                </a:solidFill>
                <a:latin typeface="Arial Narrow" pitchFamily="-107" charset="0"/>
              </a:rPr>
            </a:b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4176713"/>
            <a:ext cx="3859992" cy="1951037"/>
          </a:xfrm>
        </p:spPr>
        <p:txBody>
          <a:bodyPr/>
          <a:lstStyle/>
          <a:p>
            <a:pPr marL="0" indent="0"/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Label encoding Species: </a:t>
            </a:r>
          </a:p>
          <a:p>
            <a:pPr marL="0" indent="0"/>
            <a:r>
              <a:rPr lang="en-US" sz="2400" b="0" noProof="0" dirty="0">
                <a:solidFill>
                  <a:schemeClr val="bg1"/>
                </a:solidFill>
                <a:latin typeface="Arial (Body)" charset="0"/>
              </a:rPr>
              <a:t>	Guinea pig </a:t>
            </a:r>
            <a:r>
              <a:rPr lang="en-US" sz="2400" b="0" noProof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  <a:t></a:t>
            </a:r>
            <a:r>
              <a:rPr lang="en-US" sz="2400" b="0" noProof="0" dirty="0">
                <a:solidFill>
                  <a:schemeClr val="bg1"/>
                </a:solidFill>
                <a:latin typeface="Arial (Body)" charset="0"/>
              </a:rPr>
              <a:t> 0</a:t>
            </a:r>
            <a:br>
              <a:rPr lang="en-US" sz="2400" b="0" dirty="0">
                <a:solidFill>
                  <a:schemeClr val="bg1"/>
                </a:solidFill>
                <a:latin typeface="Arial (Body)" charset="0"/>
              </a:rPr>
            </a:b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	Cat </a:t>
            </a:r>
            <a:r>
              <a:rPr lang="en-US" sz="2400" b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  <a:t> 1</a:t>
            </a:r>
            <a:br>
              <a:rPr lang="en-US" sz="2400" b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</a:br>
            <a:r>
              <a:rPr lang="en-US" sz="2400" b="0" dirty="0">
                <a:solidFill>
                  <a:schemeClr val="bg1"/>
                </a:solidFill>
                <a:latin typeface="Arial (Body)" charset="0"/>
                <a:sym typeface="Wingdings" panose="05000000000000000000" pitchFamily="2" charset="2"/>
              </a:rPr>
              <a:t>	Dog  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42547"/>
              </p:ext>
            </p:extLst>
          </p:nvPr>
        </p:nvGraphicFramePr>
        <p:xfrm>
          <a:off x="1524000" y="2093913"/>
          <a:ext cx="33602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2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B6AF591-D6E7-492E-A408-D87E32C4EBB4}"/>
              </a:ext>
            </a:extLst>
          </p:cNvPr>
          <p:cNvSpPr txBox="1">
            <a:spLocks/>
          </p:cNvSpPr>
          <p:nvPr/>
        </p:nvSpPr>
        <p:spPr bwMode="auto">
          <a:xfrm>
            <a:off x="4999846" y="4176713"/>
            <a:ext cx="3859992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Disadvantage: implied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 (Body)" charset="0"/>
                <a:sym typeface="Wingdings" panose="05000000000000000000" pitchFamily="2" charset="2"/>
              </a:rPr>
              <a:t>Use only for ordinal attributes</a:t>
            </a:r>
            <a:r>
              <a:rPr lang="en-US" dirty="0">
                <a:solidFill>
                  <a:srgbClr val="FF0000"/>
                </a:solidFill>
                <a:latin typeface="Arial (Body)" charset="0"/>
                <a:sym typeface="Wingdings" panose="05000000000000000000" pitchFamily="2" charset="2"/>
              </a:rPr>
              <a:t>	</a:t>
            </a:r>
            <a:endParaRPr lang="en-US" dirty="0">
              <a:solidFill>
                <a:srgbClr val="FF0000"/>
              </a:solidFill>
              <a:latin typeface="Arial (Body)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AD751F02-4585-50FE-12C5-70013613A1F1}"/>
              </a:ext>
            </a:extLst>
          </p:cNvPr>
          <p:cNvSpPr/>
          <p:nvPr/>
        </p:nvSpPr>
        <p:spPr>
          <a:xfrm>
            <a:off x="31672" y="980728"/>
            <a:ext cx="6671726" cy="3946231"/>
          </a:xfrm>
          <a:prstGeom prst="mathMultiply">
            <a:avLst>
              <a:gd name="adj1" fmla="val 39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One-hot encoding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4581128"/>
            <a:ext cx="7261993" cy="1546622"/>
          </a:xfrm>
        </p:spPr>
        <p:txBody>
          <a:bodyPr/>
          <a:lstStyle/>
          <a:p>
            <a:pPr marL="0" indent="0"/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Disadvantage: large number of features</a:t>
            </a:r>
          </a:p>
          <a:p>
            <a:pPr marL="0" indent="0"/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686"/>
              </p:ext>
            </p:extLst>
          </p:nvPr>
        </p:nvGraphicFramePr>
        <p:xfrm>
          <a:off x="1524000" y="2093913"/>
          <a:ext cx="71524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3801323536"/>
                    </a:ext>
                  </a:extLst>
                </a:gridCol>
              </a:tblGrid>
              <a:tr h="489783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Species_guinea_pig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Species_cat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Species_dog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One-hot encoding binary feature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0180"/>
              </p:ext>
            </p:extLst>
          </p:nvPr>
        </p:nvGraphicFramePr>
        <p:xfrm>
          <a:off x="1524000" y="2093913"/>
          <a:ext cx="5364342" cy="197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</a:tblGrid>
              <a:tr h="489783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Sex_male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Sex_female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680B772-AB88-4527-92CA-475CAFAC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68211"/>
              </p:ext>
            </p:extLst>
          </p:nvPr>
        </p:nvGraphicFramePr>
        <p:xfrm>
          <a:off x="1524000" y="4406736"/>
          <a:ext cx="3576228" cy="196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</a:tblGrid>
              <a:tr h="489783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Sex_male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233353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E0A19F5-7331-46DF-9F91-830713A9E017}"/>
              </a:ext>
            </a:extLst>
          </p:cNvPr>
          <p:cNvSpPr/>
          <p:nvPr/>
        </p:nvSpPr>
        <p:spPr>
          <a:xfrm>
            <a:off x="-515550" y="1107368"/>
            <a:ext cx="9443442" cy="3946231"/>
          </a:xfrm>
          <a:prstGeom prst="mathMultiply">
            <a:avLst>
              <a:gd name="adj1" fmla="val 39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Preprocessing</a:t>
            </a:r>
            <a:r>
              <a:rPr lang="en-US" dirty="0">
                <a:latin typeface="Arial Narrow" pitchFamily="-107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steps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Handling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One-hot encoding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Scaling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Feature engineering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9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Scaling (normalization)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31640" y="4077073"/>
            <a:ext cx="7631549" cy="2050678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Numerical features on different scales</a:t>
            </a:r>
          </a:p>
          <a:p>
            <a:pPr marL="721625" lvl="4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Largest feature has most influence</a:t>
            </a:r>
          </a:p>
          <a:p>
            <a:pPr marL="721625" lvl="4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Bring features on the same scale </a:t>
            </a:r>
          </a:p>
          <a:p>
            <a:pPr marL="721625" lvl="4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46BDE234-E972-4D47-A9D5-AE194A87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14844"/>
              </p:ext>
            </p:extLst>
          </p:nvPr>
        </p:nvGraphicFramePr>
        <p:xfrm>
          <a:off x="1475656" y="1983760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223814627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206621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Speed (km/h)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r>
                        <a:rPr lang="en-US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9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48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noProof="0" dirty="0"/>
                        <a:t>2</a:t>
                      </a:r>
                      <a:r>
                        <a:rPr lang="en-US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Min-max normalization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31640" y="1865313"/>
            <a:ext cx="7631549" cy="4262438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Fix range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Bring values of each variable between fixed minimum and maximum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Range [0:1]:</a:t>
            </a: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Range </a:t>
            </a:r>
            <a:r>
              <a:rPr lang="en-US" dirty="0"/>
              <a:t>[</a:t>
            </a:r>
            <a:r>
              <a:rPr lang="en-US" dirty="0" err="1"/>
              <a:t>new_min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dirty="0" err="1"/>
              <a:t>new_max</a:t>
            </a:r>
            <a:r>
              <a:rPr lang="en-US" baseline="-25000" dirty="0" err="1"/>
              <a:t>A</a:t>
            </a:r>
            <a:r>
              <a:rPr lang="en-US" dirty="0"/>
              <a:t>]</a:t>
            </a:r>
            <a:endParaRPr lang="en-US" dirty="0">
              <a:solidFill>
                <a:schemeClr val="bg1"/>
              </a:solidFill>
            </a:endParaRPr>
          </a:p>
          <a:p>
            <a:pPr marL="721625" lvl="4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dirty="0"/>
          </a:p>
          <a:p>
            <a:pPr marL="0" lvl="1" indent="0">
              <a:lnSpc>
                <a:spcPct val="90000"/>
              </a:lnSpc>
              <a:defRPr/>
            </a:pPr>
            <a:endParaRPr lang="en-US" dirty="0"/>
          </a:p>
          <a:p>
            <a:pPr marL="0" lvl="1" indent="0">
              <a:lnSpc>
                <a:spcPct val="90000"/>
              </a:lnSpc>
              <a:defRPr/>
            </a:pPr>
            <a:endParaRPr lang="en-US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68389F-BCB4-4C6C-9E99-41F1CEEF8D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2595"/>
              </p:ext>
            </p:extLst>
          </p:nvPr>
        </p:nvGraphicFramePr>
        <p:xfrm>
          <a:off x="1289043" y="5469711"/>
          <a:ext cx="7426340" cy="88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B68389F-BCB4-4C6C-9E99-41F1CEEF8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43" y="5469711"/>
                        <a:ext cx="7426340" cy="886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F6F5FEE-E7B0-4905-9355-32BDC0A9D3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263"/>
          <a:stretch/>
        </p:blipFill>
        <p:spPr>
          <a:xfrm>
            <a:off x="1331640" y="3527278"/>
            <a:ext cx="2208414" cy="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Z-score normalization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31640" y="1865313"/>
            <a:ext cx="7631549" cy="4262438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Feature follows a normal distribution 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mean </a:t>
            </a:r>
            <a:r>
              <a:rPr lang="el-GR" sz="2400" dirty="0"/>
              <a:t>μ</a:t>
            </a:r>
            <a:r>
              <a:rPr lang="nl-NL" sz="2400" baseline="-25000" dirty="0"/>
              <a:t>A</a:t>
            </a:r>
            <a:endParaRPr lang="en-US" sz="2400" baseline="-25000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standard deviation </a:t>
            </a:r>
            <a:r>
              <a:rPr lang="el-GR" sz="2400" dirty="0"/>
              <a:t>σ</a:t>
            </a:r>
            <a:r>
              <a:rPr lang="nl-NL" sz="2400" baseline="-25000" dirty="0"/>
              <a:t>A</a:t>
            </a:r>
            <a:endParaRPr lang="en-US" sz="2400" dirty="0"/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Standardize mean and standard deviation of each feature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new mean 0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new standard deviation 1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F2CECC1-67DA-489D-85FE-9682EFC5F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71025"/>
              </p:ext>
            </p:extLst>
          </p:nvPr>
        </p:nvGraphicFramePr>
        <p:xfrm>
          <a:off x="1619672" y="5085184"/>
          <a:ext cx="2008387" cy="94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F2CECC1-67DA-489D-85FE-9682EFC5F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85184"/>
                        <a:ext cx="2008387" cy="942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6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Preprocessing</a:t>
            </a:r>
            <a:r>
              <a:rPr lang="en-US" dirty="0">
                <a:latin typeface="Arial Narrow" pitchFamily="-107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steps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Handling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One-hot encoding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Scaling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Feature engineering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k Questions to Improve Your Leadership">
            <a:extLst>
              <a:ext uri="{FF2B5EF4-FFF2-40B4-BE49-F238E27FC236}">
                <a16:creationId xmlns:a16="http://schemas.microsoft.com/office/drawing/2014/main" id="{D6661DB6-1EBC-D715-4A4B-E24BA403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45024"/>
            <a:ext cx="2938481" cy="22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last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375615"/>
            <a:ext cx="7444800" cy="3758784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What is machine learning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Terminology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Machine Learning tasks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Crisp-DM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Data exploration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Feature engineering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200" dirty="0"/>
              <a:t>Predict rental price of a room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Features: room length, room width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ym typeface="Wingdings" panose="05000000000000000000" pitchFamily="2" charset="2"/>
              </a:rPr>
              <a:t>Important: room area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2200" dirty="0">
                <a:sym typeface="Wingdings" panose="05000000000000000000" pitchFamily="2" charset="2"/>
              </a:rPr>
              <a:t> new feature: </a:t>
            </a:r>
            <a:r>
              <a:rPr lang="en-US" sz="2200">
                <a:sym typeface="Wingdings" panose="05000000000000000000" pitchFamily="2" charset="2"/>
              </a:rPr>
              <a:t>	area = length </a:t>
            </a:r>
            <a:r>
              <a:rPr lang="en-US" sz="2200" dirty="0">
                <a:sym typeface="Wingdings" panose="05000000000000000000" pitchFamily="2" charset="2"/>
              </a:rPr>
              <a:t>* width</a:t>
            </a:r>
            <a:endParaRPr lang="en-US" sz="2200" dirty="0"/>
          </a:p>
          <a:p>
            <a:pPr marL="0" lvl="1" indent="0">
              <a:lnSpc>
                <a:spcPct val="90000"/>
              </a:lnSpc>
              <a:defRPr/>
            </a:pPr>
            <a:endParaRPr lang="en-US" sz="2200" i="1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sz="2200" noProof="0" dirty="0"/>
              <a:t>Polynomial transformation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Original features: a and b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noProof="0" dirty="0"/>
              <a:t>New </a:t>
            </a:r>
            <a:r>
              <a:rPr lang="en-US" sz="2200" dirty="0"/>
              <a:t>features: a, b, ab, a</a:t>
            </a:r>
            <a:r>
              <a:rPr lang="en-US" sz="2200" baseline="30000" dirty="0"/>
              <a:t>2</a:t>
            </a:r>
            <a:r>
              <a:rPr lang="en-US" sz="2200" dirty="0"/>
              <a:t>, b</a:t>
            </a:r>
            <a:r>
              <a:rPr lang="en-US" sz="2200" baseline="30000" dirty="0"/>
              <a:t>2</a:t>
            </a:r>
            <a:endParaRPr lang="en-US" sz="2200" baseline="30000" noProof="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noProof="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Feature engineering: to normal distribution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200" dirty="0"/>
              <a:t>Logarithmic transformation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Original feature: a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New feature: log(a)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2200" i="1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noProof="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55DC929-B104-4D16-AEA2-B5848AFB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11300"/>
            <a:ext cx="4370731" cy="300367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BB58A6C-8B4B-44BA-AE4C-4178B3A69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3" y="3061677"/>
            <a:ext cx="4308231" cy="32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Feature engineering: to normal distribution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200" dirty="0"/>
              <a:t>Box-Cox transformation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Original feature: y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New feature: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Find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/>
              <a:t>that makes </a:t>
            </a:r>
            <a:br>
              <a:rPr lang="en-US" sz="2200" dirty="0"/>
            </a:br>
            <a:r>
              <a:rPr lang="en-US" sz="2200" dirty="0"/>
              <a:t>distribution most</a:t>
            </a:r>
            <a:br>
              <a:rPr lang="en-US" sz="2200" dirty="0"/>
            </a:br>
            <a:r>
              <a:rPr lang="en-US" sz="2200" dirty="0"/>
              <a:t>normal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2200" i="1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200" noProof="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49CBF-B6A2-4FE7-A068-F46CF970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10" y="2093913"/>
            <a:ext cx="3891239" cy="37581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9130C-E780-0C87-629B-8C03EFF2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429000"/>
            <a:ext cx="319715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7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Discretization: Binning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Replace value by bin mean of median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E.g. 1-5, 5-10, 10-15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/>
              <a:t>Equal-width (distance) partitioning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N intervals of equal size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/>
              <a:t>Equal-depth (frequency) partitioning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N intervals, each containing approximately same number of samples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6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AF87-DF13-459D-A82E-41DB4E38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Machine Learning in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F586-4F5D-4517-9171-5827130FB3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1AE184ED-BFB8-4621-8D56-74FF912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06" y="2635709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4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Some preprocessing with </a:t>
            </a:r>
            <a:r>
              <a:rPr lang="en-US" sz="3600" dirty="0" err="1">
                <a:solidFill>
                  <a:schemeClr val="bg2"/>
                </a:solidFill>
                <a:latin typeface="Arial Narrow" pitchFamily="-107" charset="0"/>
              </a:rPr>
              <a:t>sklearn</a:t>
            </a:r>
            <a:endParaRPr lang="en-US" dirty="0"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Demo script </a:t>
            </a:r>
            <a:r>
              <a:rPr lang="en-US" altLang="en-US" sz="2000" i="1" dirty="0"/>
              <a:t>Exploration_preprocessing.py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62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Assign data sets for assignments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Exercises part 1: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Getting started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Data exploration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22131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7780D6-709C-AA63-653B-E64D1672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41578"/>
              </p:ext>
            </p:extLst>
          </p:nvPr>
        </p:nvGraphicFramePr>
        <p:xfrm>
          <a:off x="107504" y="136525"/>
          <a:ext cx="8928992" cy="64411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158349444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856875496"/>
                    </a:ext>
                  </a:extLst>
                </a:gridCol>
                <a:gridCol w="2669678">
                  <a:extLst>
                    <a:ext uri="{9D8B030D-6E8A-4147-A177-3AD203B41FA5}">
                      <a16:colId xmlns:a16="http://schemas.microsoft.com/office/drawing/2014/main" val="4118251579"/>
                    </a:ext>
                  </a:extLst>
                </a:gridCol>
                <a:gridCol w="1216587">
                  <a:extLst>
                    <a:ext uri="{9D8B030D-6E8A-4147-A177-3AD203B41FA5}">
                      <a16:colId xmlns:a16="http://schemas.microsoft.com/office/drawing/2014/main" val="3941809090"/>
                    </a:ext>
                  </a:extLst>
                </a:gridCol>
                <a:gridCol w="1226303">
                  <a:extLst>
                    <a:ext uri="{9D8B030D-6E8A-4147-A177-3AD203B41FA5}">
                      <a16:colId xmlns:a16="http://schemas.microsoft.com/office/drawing/2014/main" val="2249674605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654342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songs on Spotify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53537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estate listings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203,126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17811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backgrounds of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248136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passenger and flight data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129,879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195403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credit card transactions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590687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10,485,574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03802"/>
                  </a:ext>
                </a:extLst>
              </a:tr>
              <a:tr h="69561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soccer player data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clause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18,207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646959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thyroid disease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589464"/>
                  </a:ext>
                </a:extLst>
              </a:tr>
              <a:tr h="69561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measurements on marine snails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713918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magic cards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162,279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656675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news popularity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shares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372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56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AF87-DF13-459D-A82E-41DB4E38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preprocessing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F586-4F5D-4517-9171-5827130FB3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074" name="Picture 2" descr="Cleaning, data, broom, clean, file, folder, trash icon - Download on  Iconfinder">
            <a:extLst>
              <a:ext uri="{FF2B5EF4-FFF2-40B4-BE49-F238E27FC236}">
                <a16:creationId xmlns:a16="http://schemas.microsoft.com/office/drawing/2014/main" id="{B6AA1B7E-7886-4D22-B19B-A1C8EF18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47" y="2516400"/>
            <a:ext cx="3487491" cy="34874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15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Data Mining Process: CRISP-DM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5900" y="6550223"/>
            <a:ext cx="694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“Data Science for Business”, Provost and Fawcett, 2013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23700"/>
            <a:ext cx="5410200" cy="50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C06FE0-71B2-2388-64EF-44A447306615}"/>
              </a:ext>
            </a:extLst>
          </p:cNvPr>
          <p:cNvSpPr/>
          <p:nvPr/>
        </p:nvSpPr>
        <p:spPr>
          <a:xfrm>
            <a:off x="4979878" y="2731127"/>
            <a:ext cx="1536338" cy="881979"/>
          </a:xfrm>
          <a:prstGeom prst="ellips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Preprocessing</a:t>
            </a:r>
            <a:r>
              <a:rPr lang="en-US" dirty="0">
                <a:latin typeface="Arial Narrow" pitchFamily="-107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steps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Handling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One-hot encoding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Scaling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Feature engineering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Preprocessing</a:t>
            </a:r>
            <a:r>
              <a:rPr lang="en-US" dirty="0">
                <a:latin typeface="Arial Narrow" pitchFamily="-107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steps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Handling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Label encoding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Scaling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Feature engineering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200" i="1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Missing values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4441" y="3949948"/>
            <a:ext cx="5861896" cy="2143348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noProof="0" dirty="0"/>
              <a:t>How are missing values represented?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noProof="0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noProof="0" dirty="0"/>
              <a:t>How many missing values are there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for each attribute?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for each instance?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95E6C6-F7C2-E7E0-1196-F97F9E759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59663"/>
              </p:ext>
            </p:extLst>
          </p:nvPr>
        </p:nvGraphicFramePr>
        <p:xfrm>
          <a:off x="1697038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227749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16986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69199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97451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Fikki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0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Doodles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4037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69CF38C-C69D-AD90-5BC1-A24FF82F91D2}"/>
              </a:ext>
            </a:extLst>
          </p:cNvPr>
          <p:cNvSpPr/>
          <p:nvPr/>
        </p:nvSpPr>
        <p:spPr>
          <a:xfrm>
            <a:off x="3059832" y="2636912"/>
            <a:ext cx="1802035" cy="50405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F178DA-AA0D-E84D-39FB-D214335FA954}"/>
              </a:ext>
            </a:extLst>
          </p:cNvPr>
          <p:cNvSpPr/>
          <p:nvPr/>
        </p:nvSpPr>
        <p:spPr>
          <a:xfrm>
            <a:off x="4525417" y="3002159"/>
            <a:ext cx="1802035" cy="50405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06D7F7-5DE6-03AF-22EF-6D15F061B145}"/>
              </a:ext>
            </a:extLst>
          </p:cNvPr>
          <p:cNvSpPr/>
          <p:nvPr/>
        </p:nvSpPr>
        <p:spPr>
          <a:xfrm>
            <a:off x="6175277" y="2237629"/>
            <a:ext cx="1802035" cy="504056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Handling missing values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1. Do nothing 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some methods and tools can handle incomplete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cases; </a:t>
            </a:r>
            <a:r>
              <a:rPr lang="en-US" sz="2000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can’t!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2. Remove the sample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Samples with many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3. Remove the attribute 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Attributes with many missing values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4. Encode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e.g., “unknown”, “-1”</a:t>
            </a: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Handling missing values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5. Impute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replace by global mean, median or mode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     e.g. missing weight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mean weight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replace by the class mean, median or mode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      e.g. classes: dog, cat, rabbit: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          missing weight for a dog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</a:rPr>
              <a:t>mean weight for dogs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missing weight for a cat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</a:rPr>
              <a:t>mean weight for cats 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          missing weight for a rabbit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</a:rPr>
              <a:t>mean weight for rabbits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replace by the most probable value: create prediction model</a:t>
            </a:r>
          </a:p>
          <a:p>
            <a:pPr marL="378725" lvl="4">
              <a:lnSpc>
                <a:spcPct val="9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     e.g. regression model to predict weight from size</a:t>
            </a: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Inholland corporate">
  <a:themeElements>
    <a:clrScheme name="Custom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0066B3"/>
      </a:hlink>
      <a:folHlink>
        <a:srgbClr val="6F2C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862</Words>
  <Application>Microsoft Office PowerPoint</Application>
  <PresentationFormat>On-screen Show (4:3)</PresentationFormat>
  <Paragraphs>377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Arial (Body)</vt:lpstr>
      <vt:lpstr>Arial Narrow</vt:lpstr>
      <vt:lpstr>Calibri</vt:lpstr>
      <vt:lpstr>Lucida Grande</vt:lpstr>
      <vt:lpstr>Times New Roman</vt:lpstr>
      <vt:lpstr>Wingdings</vt:lpstr>
      <vt:lpstr>2_Inholland corporate</vt:lpstr>
      <vt:lpstr>Inholland corporate</vt:lpstr>
      <vt:lpstr>Equation</vt:lpstr>
      <vt:lpstr>Data preprocessing</vt:lpstr>
      <vt:lpstr>Topics last class</vt:lpstr>
      <vt:lpstr>Data preprocessing</vt:lpstr>
      <vt:lpstr>Data Mining Process: CRISP-DM</vt:lpstr>
      <vt:lpstr>Preprocessing steps</vt:lpstr>
      <vt:lpstr>Preprocessing steps</vt:lpstr>
      <vt:lpstr>Missing values</vt:lpstr>
      <vt:lpstr>Handling missing values</vt:lpstr>
      <vt:lpstr>Handling missing values</vt:lpstr>
      <vt:lpstr>Preprocessing steps</vt:lpstr>
      <vt:lpstr>One-hot encoding: categorical  numerical </vt:lpstr>
      <vt:lpstr>Label encoding </vt:lpstr>
      <vt:lpstr>One-hot encoding</vt:lpstr>
      <vt:lpstr>One-hot encoding binary feature</vt:lpstr>
      <vt:lpstr>Preprocessing steps</vt:lpstr>
      <vt:lpstr>Scaling (normalization)</vt:lpstr>
      <vt:lpstr>Min-max normalization</vt:lpstr>
      <vt:lpstr>Z-score normalization</vt:lpstr>
      <vt:lpstr>Preprocessing steps</vt:lpstr>
      <vt:lpstr>Feature engineering</vt:lpstr>
      <vt:lpstr>Feature engineering: to normal distribution</vt:lpstr>
      <vt:lpstr>Feature engineering: to normal distribution</vt:lpstr>
      <vt:lpstr>Discretization: Binning</vt:lpstr>
      <vt:lpstr>Machine Learning in Python</vt:lpstr>
      <vt:lpstr>Some preprocessing with sklearn</vt:lpstr>
      <vt:lpstr>And now…</vt:lpstr>
      <vt:lpstr>PowerPoint Presentation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Hollink</dc:creator>
  <cp:lastModifiedBy>Hollink, Vera</cp:lastModifiedBy>
  <cp:revision>238</cp:revision>
  <cp:lastPrinted>2012-11-06T12:10:45Z</cp:lastPrinted>
  <dcterms:created xsi:type="dcterms:W3CDTF">2012-10-25T12:04:51Z</dcterms:created>
  <dcterms:modified xsi:type="dcterms:W3CDTF">2025-04-16T10:19:06Z</dcterms:modified>
</cp:coreProperties>
</file>