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0"/>
  </p:notesMasterIdLst>
  <p:sldIdLst>
    <p:sldId id="468" r:id="rId2"/>
    <p:sldId id="705" r:id="rId3"/>
    <p:sldId id="663" r:id="rId4"/>
    <p:sldId id="365" r:id="rId5"/>
    <p:sldId id="641" r:id="rId6"/>
    <p:sldId id="647" r:id="rId7"/>
    <p:sldId id="709" r:id="rId8"/>
    <p:sldId id="731" r:id="rId9"/>
    <p:sldId id="745" r:id="rId10"/>
    <p:sldId id="746" r:id="rId11"/>
    <p:sldId id="732" r:id="rId12"/>
    <p:sldId id="257" r:id="rId13"/>
    <p:sldId id="361" r:id="rId14"/>
    <p:sldId id="733" r:id="rId15"/>
    <p:sldId id="734" r:id="rId16"/>
    <p:sldId id="636" r:id="rId17"/>
    <p:sldId id="359" r:id="rId18"/>
    <p:sldId id="397" r:id="rId19"/>
    <p:sldId id="747" r:id="rId20"/>
    <p:sldId id="265" r:id="rId21"/>
    <p:sldId id="735" r:id="rId22"/>
    <p:sldId id="736" r:id="rId23"/>
    <p:sldId id="607" r:id="rId24"/>
    <p:sldId id="748" r:id="rId25"/>
    <p:sldId id="738" r:id="rId26"/>
    <p:sldId id="742" r:id="rId27"/>
    <p:sldId id="739" r:id="rId28"/>
    <p:sldId id="298" r:id="rId29"/>
    <p:sldId id="315" r:id="rId30"/>
    <p:sldId id="321" r:id="rId31"/>
    <p:sldId id="741" r:id="rId32"/>
    <p:sldId id="749" r:id="rId33"/>
    <p:sldId id="743" r:id="rId34"/>
    <p:sldId id="482" r:id="rId35"/>
    <p:sldId id="750" r:id="rId36"/>
    <p:sldId id="658" r:id="rId37"/>
    <p:sldId id="374" r:id="rId38"/>
    <p:sldId id="65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89188-95F3-4B68-ADFB-857C6419AC08}" v="7" dt="2025-04-22T07:35:34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2033" autoAdjust="0"/>
  </p:normalViewPr>
  <p:slideViewPr>
    <p:cSldViewPr>
      <p:cViewPr varScale="1">
        <p:scale>
          <a:sx n="52" d="100"/>
          <a:sy n="52" d="100"/>
        </p:scale>
        <p:origin x="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6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1507C41B-CB64-41DE-861E-4F6F0D9190A6}"/>
    <pc:docChg chg="undo redo custSel addSld delSld modSld sldOrd">
      <pc:chgData name="Hollink, Vera" userId="d6528aa8-57f8-4f7f-8002-560e631d30ba" providerId="ADAL" clId="{1507C41B-CB64-41DE-861E-4F6F0D9190A6}" dt="2024-03-11T12:57:13.583" v="4169" actId="20577"/>
      <pc:docMkLst>
        <pc:docMk/>
      </pc:docMkLst>
      <pc:sldChg chg="modSp add mod modTransition">
        <pc:chgData name="Hollink, Vera" userId="d6528aa8-57f8-4f7f-8002-560e631d30ba" providerId="ADAL" clId="{1507C41B-CB64-41DE-861E-4F6F0D9190A6}" dt="2024-03-04T09:56:08.949" v="666" actId="20577"/>
        <pc:sldMkLst>
          <pc:docMk/>
          <pc:sldMk cId="2334341693" sldId="257"/>
        </pc:sldMkLst>
      </pc:sldChg>
      <pc:sldChg chg="addSp modSp add mod modTransition">
        <pc:chgData name="Hollink, Vera" userId="d6528aa8-57f8-4f7f-8002-560e631d30ba" providerId="ADAL" clId="{1507C41B-CB64-41DE-861E-4F6F0D9190A6}" dt="2024-03-04T12:35:10.567" v="1319" actId="790"/>
        <pc:sldMkLst>
          <pc:docMk/>
          <pc:sldMk cId="1849663230" sldId="265"/>
        </pc:sldMkLst>
      </pc:sldChg>
      <pc:sldChg chg="addSp delSp modSp add mod modTransition setBg modAnim">
        <pc:chgData name="Hollink, Vera" userId="d6528aa8-57f8-4f7f-8002-560e631d30ba" providerId="ADAL" clId="{1507C41B-CB64-41DE-861E-4F6F0D9190A6}" dt="2024-03-04T14:05:25.565" v="3889" actId="14100"/>
        <pc:sldMkLst>
          <pc:docMk/>
          <pc:sldMk cId="0" sldId="298"/>
        </pc:sldMkLst>
      </pc:sldChg>
      <pc:sldChg chg="delSp modSp add mod modTransition">
        <pc:chgData name="Hollink, Vera" userId="d6528aa8-57f8-4f7f-8002-560e631d30ba" providerId="ADAL" clId="{1507C41B-CB64-41DE-861E-4F6F0D9190A6}" dt="2024-03-04T13:38:54.764" v="2902" actId="108"/>
        <pc:sldMkLst>
          <pc:docMk/>
          <pc:sldMk cId="0" sldId="315"/>
        </pc:sldMkLst>
      </pc:sldChg>
      <pc:sldChg chg="addSp modSp add mod modTransition modAnim">
        <pc:chgData name="Hollink, Vera" userId="d6528aa8-57f8-4f7f-8002-560e631d30ba" providerId="ADAL" clId="{1507C41B-CB64-41DE-861E-4F6F0D9190A6}" dt="2024-03-04T14:16:04.760" v="4015"/>
        <pc:sldMkLst>
          <pc:docMk/>
          <pc:sldMk cId="1972675749" sldId="321"/>
        </pc:sldMkLst>
      </pc:sldChg>
      <pc:sldChg chg="modSp add mod modTransition">
        <pc:chgData name="Hollink, Vera" userId="d6528aa8-57f8-4f7f-8002-560e631d30ba" providerId="ADAL" clId="{1507C41B-CB64-41DE-861E-4F6F0D9190A6}" dt="2024-03-04T12:20:25.301" v="915" actId="108"/>
        <pc:sldMkLst>
          <pc:docMk/>
          <pc:sldMk cId="3489345918" sldId="35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3913965328" sldId="360"/>
        </pc:sldMkLst>
      </pc:sldChg>
      <pc:sldChg chg="modSp add mod modTransition">
        <pc:chgData name="Hollink, Vera" userId="d6528aa8-57f8-4f7f-8002-560e631d30ba" providerId="ADAL" clId="{1507C41B-CB64-41DE-861E-4F6F0D9190A6}" dt="2024-03-04T09:56:18.820" v="667"/>
        <pc:sldMkLst>
          <pc:docMk/>
          <pc:sldMk cId="70752703" sldId="361"/>
        </pc:sldMkLst>
      </pc:sldChg>
      <pc:sldChg chg="addSp modSp add mod modAnim">
        <pc:chgData name="Hollink, Vera" userId="d6528aa8-57f8-4f7f-8002-560e631d30ba" providerId="ADAL" clId="{1507C41B-CB64-41DE-861E-4F6F0D9190A6}" dt="2024-03-04T09:26:02.186" v="47" actId="1076"/>
        <pc:sldMkLst>
          <pc:docMk/>
          <pc:sldMk cId="1781320476" sldId="365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465675266" sldId="36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547897491" sldId="372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498571154" sldId="373"/>
        </pc:sldMkLst>
      </pc:sldChg>
      <pc:sldChg chg="modSp add mod ord modTransition">
        <pc:chgData name="Hollink, Vera" userId="d6528aa8-57f8-4f7f-8002-560e631d30ba" providerId="ADAL" clId="{1507C41B-CB64-41DE-861E-4F6F0D9190A6}" dt="2024-03-04T14:17:44.109" v="4074" actId="20577"/>
        <pc:sldMkLst>
          <pc:docMk/>
          <pc:sldMk cId="4077751438" sldId="374"/>
        </pc:sldMkLst>
      </pc:sldChg>
      <pc:sldChg chg="modSp del mod">
        <pc:chgData name="Hollink, Vera" userId="d6528aa8-57f8-4f7f-8002-560e631d30ba" providerId="ADAL" clId="{1507C41B-CB64-41DE-861E-4F6F0D9190A6}" dt="2024-03-05T09:17:10.684" v="4129" actId="47"/>
        <pc:sldMkLst>
          <pc:docMk/>
          <pc:sldMk cId="3446995183" sldId="38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3921697210" sldId="38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727197720" sldId="388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345146842" sldId="38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657344780" sldId="390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554620882" sldId="391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430659728" sldId="392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689473731" sldId="393"/>
        </pc:sldMkLst>
      </pc:sldChg>
      <pc:sldChg chg="addSp delSp modSp add del mod">
        <pc:chgData name="Hollink, Vera" userId="d6528aa8-57f8-4f7f-8002-560e631d30ba" providerId="ADAL" clId="{1507C41B-CB64-41DE-861E-4F6F0D9190A6}" dt="2024-03-04T12:18:22.898" v="805" actId="1410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763053536" sldId="447"/>
        </pc:sldMkLst>
      </pc:sldChg>
      <pc:sldChg chg="modSp mod modAnim">
        <pc:chgData name="Hollink, Vera" userId="d6528aa8-57f8-4f7f-8002-560e631d30ba" providerId="ADAL" clId="{1507C41B-CB64-41DE-861E-4F6F0D9190A6}" dt="2024-03-04T14:10:45.065" v="3933"/>
        <pc:sldMkLst>
          <pc:docMk/>
          <pc:sldMk cId="546780635" sldId="468"/>
        </pc:sldMkLst>
      </pc:sldChg>
      <pc:sldChg chg="addSp delSp modSp add mod modTransition delAnim modAnim">
        <pc:chgData name="Hollink, Vera" userId="d6528aa8-57f8-4f7f-8002-560e631d30ba" providerId="ADAL" clId="{1507C41B-CB64-41DE-861E-4F6F0D9190A6}" dt="2024-03-04T14:09:57.673" v="3928"/>
        <pc:sldMkLst>
          <pc:docMk/>
          <pc:sldMk cId="4057061997" sldId="482"/>
        </pc:sldMkLst>
      </pc:sldChg>
      <pc:sldChg chg="add del modTransition">
        <pc:chgData name="Hollink, Vera" userId="d6528aa8-57f8-4f7f-8002-560e631d30ba" providerId="ADAL" clId="{1507C41B-CB64-41DE-861E-4F6F0D9190A6}" dt="2024-03-04T13:57:16.193" v="3688"/>
        <pc:sldMkLst>
          <pc:docMk/>
          <pc:sldMk cId="1256712672" sldId="483"/>
        </pc:sldMkLst>
      </pc:sldChg>
      <pc:sldChg chg="modSp add mod modTransition modAnim">
        <pc:chgData name="Hollink, Vera" userId="d6528aa8-57f8-4f7f-8002-560e631d30ba" providerId="ADAL" clId="{1507C41B-CB64-41DE-861E-4F6F0D9190A6}" dt="2024-03-04T12:51:29.290" v="1622"/>
        <pc:sldMkLst>
          <pc:docMk/>
          <pc:sldMk cId="0" sldId="607"/>
        </pc:sldMkLst>
      </pc:sldChg>
      <pc:sldChg chg="modSp add mod modAnim">
        <pc:chgData name="Hollink, Vera" userId="d6528aa8-57f8-4f7f-8002-560e631d30ba" providerId="ADAL" clId="{1507C41B-CB64-41DE-861E-4F6F0D9190A6}" dt="2024-03-04T12:12:17.062" v="731" actId="20577"/>
        <pc:sldMkLst>
          <pc:docMk/>
          <pc:sldMk cId="940049607" sldId="636"/>
        </pc:sldMkLst>
      </pc:sldChg>
      <pc:sldChg chg="addSp delSp modSp add mod delAnim modAnim">
        <pc:chgData name="Hollink, Vera" userId="d6528aa8-57f8-4f7f-8002-560e631d30ba" providerId="ADAL" clId="{1507C41B-CB64-41DE-861E-4F6F0D9190A6}" dt="2024-03-04T12:49:12.969" v="1613" actId="20577"/>
        <pc:sldMkLst>
          <pc:docMk/>
          <pc:sldMk cId="2257758405" sldId="641"/>
        </pc:sldMkLst>
      </pc:sldChg>
      <pc:sldChg chg="addSp delSp modSp add mod modAnim">
        <pc:chgData name="Hollink, Vera" userId="d6528aa8-57f8-4f7f-8002-560e631d30ba" providerId="ADAL" clId="{1507C41B-CB64-41DE-861E-4F6F0D9190A6}" dt="2024-03-04T09:31:27.693" v="254"/>
        <pc:sldMkLst>
          <pc:docMk/>
          <pc:sldMk cId="191548108" sldId="647"/>
        </pc:sldMkLst>
      </pc:sldChg>
      <pc:sldChg chg="modSp mod">
        <pc:chgData name="Hollink, Vera" userId="d6528aa8-57f8-4f7f-8002-560e631d30ba" providerId="ADAL" clId="{1507C41B-CB64-41DE-861E-4F6F0D9190A6}" dt="2024-03-04T14:17:22.951" v="4020" actId="20577"/>
        <pc:sldMkLst>
          <pc:docMk/>
          <pc:sldMk cId="2250509988" sldId="657"/>
        </pc:sldMkLst>
      </pc:sldChg>
      <pc:sldChg chg="addSp modSp add mod">
        <pc:chgData name="Hollink, Vera" userId="d6528aa8-57f8-4f7f-8002-560e631d30ba" providerId="ADAL" clId="{1507C41B-CB64-41DE-861E-4F6F0D9190A6}" dt="2024-03-05T09:18:55.532" v="4164" actId="1076"/>
        <pc:sldMkLst>
          <pc:docMk/>
          <pc:sldMk cId="2389623031" sldId="658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99956822" sldId="65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841146619" sldId="660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818327685" sldId="661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410841990" sldId="662"/>
        </pc:sldMkLst>
      </pc:sldChg>
      <pc:sldChg chg="add modAnim">
        <pc:chgData name="Hollink, Vera" userId="d6528aa8-57f8-4f7f-8002-560e631d30ba" providerId="ADAL" clId="{1507C41B-CB64-41DE-861E-4F6F0D9190A6}" dt="2024-03-04T12:48:30.964" v="1567"/>
        <pc:sldMkLst>
          <pc:docMk/>
          <pc:sldMk cId="1233254476" sldId="663"/>
        </pc:sldMkLst>
      </pc:sldChg>
      <pc:sldChg chg="addSp delSp modSp add mod">
        <pc:chgData name="Hollink, Vera" userId="d6528aa8-57f8-4f7f-8002-560e631d30ba" providerId="ADAL" clId="{1507C41B-CB64-41DE-861E-4F6F0D9190A6}" dt="2024-03-04T09:24:09.802" v="4" actId="1076"/>
        <pc:sldMkLst>
          <pc:docMk/>
          <pc:sldMk cId="1350158031" sldId="705"/>
        </pc:sldMkLst>
      </pc:sldChg>
      <pc:sldChg chg="add del">
        <pc:chgData name="Hollink, Vera" userId="d6528aa8-57f8-4f7f-8002-560e631d30ba" providerId="ADAL" clId="{1507C41B-CB64-41DE-861E-4F6F0D9190A6}" dt="2024-03-04T09:39:30.971" v="420" actId="47"/>
        <pc:sldMkLst>
          <pc:docMk/>
          <pc:sldMk cId="2145648305" sldId="70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231961899" sldId="70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699783679" sldId="708"/>
        </pc:sldMkLst>
      </pc:sldChg>
      <pc:sldChg chg="addSp delSp modSp add mod modAnim">
        <pc:chgData name="Hollink, Vera" userId="d6528aa8-57f8-4f7f-8002-560e631d30ba" providerId="ADAL" clId="{1507C41B-CB64-41DE-861E-4F6F0D9190A6}" dt="2024-03-04T09:39:26.665" v="419"/>
        <pc:sldMkLst>
          <pc:docMk/>
          <pc:sldMk cId="12904278" sldId="70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147049229" sldId="710"/>
        </pc:sldMkLst>
      </pc:sldChg>
      <pc:sldChg chg="modSp add del mod">
        <pc:chgData name="Hollink, Vera" userId="d6528aa8-57f8-4f7f-8002-560e631d30ba" providerId="ADAL" clId="{1507C41B-CB64-41DE-861E-4F6F0D9190A6}" dt="2024-03-04T09:52:35.918" v="605" actId="47"/>
        <pc:sldMkLst>
          <pc:docMk/>
          <pc:sldMk cId="4119125591" sldId="711"/>
        </pc:sldMkLst>
      </pc:sldChg>
      <pc:sldChg chg="add">
        <pc:chgData name="Hollink, Vera" userId="d6528aa8-57f8-4f7f-8002-560e631d30ba" providerId="ADAL" clId="{1507C41B-CB64-41DE-861E-4F6F0D9190A6}" dt="2024-03-04T09:52:40.669" v="606"/>
        <pc:sldMkLst>
          <pc:docMk/>
          <pc:sldMk cId="1446047612" sldId="731"/>
        </pc:sldMkLst>
      </pc:sldChg>
      <pc:sldChg chg="addSp delSp modSp add del mod">
        <pc:chgData name="Hollink, Vera" userId="d6528aa8-57f8-4f7f-8002-560e631d30ba" providerId="ADAL" clId="{1507C41B-CB64-41DE-861E-4F6F0D9190A6}" dt="2024-03-04T09:52:21.162" v="603"/>
        <pc:sldMkLst>
          <pc:docMk/>
          <pc:sldMk cId="2665044288" sldId="731"/>
        </pc:sldMkLst>
      </pc:sldChg>
      <pc:sldChg chg="modSp add mod">
        <pc:chgData name="Hollink, Vera" userId="d6528aa8-57f8-4f7f-8002-560e631d30ba" providerId="ADAL" clId="{1507C41B-CB64-41DE-861E-4F6F0D9190A6}" dt="2024-03-04T09:52:58.222" v="608" actId="1076"/>
        <pc:sldMkLst>
          <pc:docMk/>
          <pc:sldMk cId="203231414" sldId="732"/>
        </pc:sldMkLst>
      </pc:sldChg>
      <pc:sldChg chg="modSp add mod">
        <pc:chgData name="Hollink, Vera" userId="d6528aa8-57f8-4f7f-8002-560e631d30ba" providerId="ADAL" clId="{1507C41B-CB64-41DE-861E-4F6F0D9190A6}" dt="2024-03-04T09:56:24.120" v="668"/>
        <pc:sldMkLst>
          <pc:docMk/>
          <pc:sldMk cId="2851239912" sldId="733"/>
        </pc:sldMkLst>
      </pc:sldChg>
      <pc:sldChg chg="add">
        <pc:chgData name="Hollink, Vera" userId="d6528aa8-57f8-4f7f-8002-560e631d30ba" providerId="ADAL" clId="{1507C41B-CB64-41DE-861E-4F6F0D9190A6}" dt="2024-03-04T09:55:48.053" v="612"/>
        <pc:sldMkLst>
          <pc:docMk/>
          <pc:sldMk cId="3730283201" sldId="734"/>
        </pc:sldMkLst>
      </pc:sldChg>
      <pc:sldChg chg="modSp add mod modAnim">
        <pc:chgData name="Hollink, Vera" userId="d6528aa8-57f8-4f7f-8002-560e631d30ba" providerId="ADAL" clId="{1507C41B-CB64-41DE-861E-4F6F0D9190A6}" dt="2024-03-04T12:50:47.795" v="1617"/>
        <pc:sldMkLst>
          <pc:docMk/>
          <pc:sldMk cId="1486276039" sldId="735"/>
        </pc:sldMkLst>
      </pc:sldChg>
      <pc:sldChg chg="addSp modSp add mod modAnim">
        <pc:chgData name="Hollink, Vera" userId="d6528aa8-57f8-4f7f-8002-560e631d30ba" providerId="ADAL" clId="{1507C41B-CB64-41DE-861E-4F6F0D9190A6}" dt="2024-03-04T12:51:07.083" v="1619"/>
        <pc:sldMkLst>
          <pc:docMk/>
          <pc:sldMk cId="488496608" sldId="736"/>
        </pc:sldMkLst>
      </pc:sldChg>
      <pc:sldChg chg="addSp delSp modSp add del mod">
        <pc:chgData name="Hollink, Vera" userId="d6528aa8-57f8-4f7f-8002-560e631d30ba" providerId="ADAL" clId="{1507C41B-CB64-41DE-861E-4F6F0D9190A6}" dt="2024-03-04T13:04:13.823" v="1820" actId="47"/>
        <pc:sldMkLst>
          <pc:docMk/>
          <pc:sldMk cId="1750428312" sldId="737"/>
        </pc:sldMkLst>
      </pc:sldChg>
      <pc:sldChg chg="addSp modSp add mod modAnim">
        <pc:chgData name="Hollink, Vera" userId="d6528aa8-57f8-4f7f-8002-560e631d30ba" providerId="ADAL" clId="{1507C41B-CB64-41DE-861E-4F6F0D9190A6}" dt="2024-03-04T13:03:19.284" v="1818"/>
        <pc:sldMkLst>
          <pc:docMk/>
          <pc:sldMk cId="709162067" sldId="738"/>
        </pc:sldMkLst>
      </pc:sldChg>
      <pc:sldChg chg="add del modTransition">
        <pc:chgData name="Hollink, Vera" userId="d6528aa8-57f8-4f7f-8002-560e631d30ba" providerId="ADAL" clId="{1507C41B-CB64-41DE-861E-4F6F0D9190A6}" dt="2024-03-04T12:19:44.166" v="854"/>
        <pc:sldMkLst>
          <pc:docMk/>
          <pc:sldMk cId="2315713955" sldId="738"/>
        </pc:sldMkLst>
      </pc:sldChg>
      <pc:sldChg chg="modSp add mod ord">
        <pc:chgData name="Hollink, Vera" userId="d6528aa8-57f8-4f7f-8002-560e631d30ba" providerId="ADAL" clId="{1507C41B-CB64-41DE-861E-4F6F0D9190A6}" dt="2024-03-04T13:15:13.919" v="2384" actId="255"/>
        <pc:sldMkLst>
          <pc:docMk/>
          <pc:sldMk cId="2215594840" sldId="739"/>
        </pc:sldMkLst>
      </pc:sldChg>
      <pc:sldChg chg="modSp add del mod">
        <pc:chgData name="Hollink, Vera" userId="d6528aa8-57f8-4f7f-8002-560e631d30ba" providerId="ADAL" clId="{1507C41B-CB64-41DE-861E-4F6F0D9190A6}" dt="2024-03-04T13:38:10.125" v="2897" actId="47"/>
        <pc:sldMkLst>
          <pc:docMk/>
          <pc:sldMk cId="2138116070" sldId="740"/>
        </pc:sldMkLst>
      </pc:sldChg>
      <pc:sldChg chg="modSp add mod">
        <pc:chgData name="Hollink, Vera" userId="d6528aa8-57f8-4f7f-8002-560e631d30ba" providerId="ADAL" clId="{1507C41B-CB64-41DE-861E-4F6F0D9190A6}" dt="2024-03-04T13:46:26.010" v="3148" actId="20577"/>
        <pc:sldMkLst>
          <pc:docMk/>
          <pc:sldMk cId="1217466368" sldId="741"/>
        </pc:sldMkLst>
      </pc:sldChg>
      <pc:sldChg chg="addSp delSp modSp add mod setBg delAnim modAnim">
        <pc:chgData name="Hollink, Vera" userId="d6528aa8-57f8-4f7f-8002-560e631d30ba" providerId="ADAL" clId="{1507C41B-CB64-41DE-861E-4F6F0D9190A6}" dt="2024-03-04T14:14:42.405" v="4004" actId="20577"/>
        <pc:sldMkLst>
          <pc:docMk/>
          <pc:sldMk cId="729271400" sldId="742"/>
        </pc:sldMkLst>
      </pc:sldChg>
      <pc:sldChg chg="addSp modSp add mod modAnim">
        <pc:chgData name="Hollink, Vera" userId="d6528aa8-57f8-4f7f-8002-560e631d30ba" providerId="ADAL" clId="{1507C41B-CB64-41DE-861E-4F6F0D9190A6}" dt="2024-03-04T14:16:29.003" v="4016"/>
        <pc:sldMkLst>
          <pc:docMk/>
          <pc:sldMk cId="1923231928" sldId="743"/>
        </pc:sldMkLst>
      </pc:sldChg>
      <pc:sldChg chg="add del">
        <pc:chgData name="Hollink, Vera" userId="d6528aa8-57f8-4f7f-8002-560e631d30ba" providerId="ADAL" clId="{1507C41B-CB64-41DE-861E-4F6F0D9190A6}" dt="2024-03-04T14:10:14.344" v="3929" actId="47"/>
        <pc:sldMkLst>
          <pc:docMk/>
          <pc:sldMk cId="3914578303" sldId="744"/>
        </pc:sldMkLst>
      </pc:sldChg>
      <pc:sldChg chg="add del">
        <pc:chgData name="Hollink, Vera" userId="d6528aa8-57f8-4f7f-8002-560e631d30ba" providerId="ADAL" clId="{1507C41B-CB64-41DE-861E-4F6F0D9190A6}" dt="2024-03-04T13:46:49.141" v="3150" actId="47"/>
        <pc:sldMkLst>
          <pc:docMk/>
          <pc:sldMk cId="427052747" sldId="745"/>
        </pc:sldMkLst>
      </pc:sldChg>
      <pc:sldChg chg="modSp new mod">
        <pc:chgData name="Hollink, Vera" userId="d6528aa8-57f8-4f7f-8002-560e631d30ba" providerId="ADAL" clId="{1507C41B-CB64-41DE-861E-4F6F0D9190A6}" dt="2024-03-04T14:13:25.541" v="4001"/>
        <pc:sldMkLst>
          <pc:docMk/>
          <pc:sldMk cId="1656842489" sldId="745"/>
        </pc:sldMkLst>
      </pc:sldChg>
      <pc:sldChg chg="add del">
        <pc:chgData name="Hollink, Vera" userId="d6528aa8-57f8-4f7f-8002-560e631d30ba" providerId="ADAL" clId="{1507C41B-CB64-41DE-861E-4F6F0D9190A6}" dt="2024-03-04T13:52:38.930" v="3459"/>
        <pc:sldMkLst>
          <pc:docMk/>
          <pc:sldMk cId="1571122352" sldId="746"/>
        </pc:sldMkLst>
      </pc:sldChg>
      <pc:sldChg chg="modSp add mod">
        <pc:chgData name="Hollink, Vera" userId="d6528aa8-57f8-4f7f-8002-560e631d30ba" providerId="ADAL" clId="{1507C41B-CB64-41DE-861E-4F6F0D9190A6}" dt="2024-03-11T12:56:52.810" v="4166" actId="20577"/>
        <pc:sldMkLst>
          <pc:docMk/>
          <pc:sldMk cId="2458321004" sldId="746"/>
        </pc:sldMkLst>
      </pc:sldChg>
      <pc:sldChg chg="modSp add mod">
        <pc:chgData name="Hollink, Vera" userId="d6528aa8-57f8-4f7f-8002-560e631d30ba" providerId="ADAL" clId="{1507C41B-CB64-41DE-861E-4F6F0D9190A6}" dt="2024-03-11T12:56:45.789" v="4165" actId="20577"/>
        <pc:sldMkLst>
          <pc:docMk/>
          <pc:sldMk cId="3567672922" sldId="747"/>
        </pc:sldMkLst>
      </pc:sldChg>
      <pc:sldChg chg="modSp add mod">
        <pc:chgData name="Hollink, Vera" userId="d6528aa8-57f8-4f7f-8002-560e631d30ba" providerId="ADAL" clId="{1507C41B-CB64-41DE-861E-4F6F0D9190A6}" dt="2024-03-11T12:57:00.055" v="4167" actId="20577"/>
        <pc:sldMkLst>
          <pc:docMk/>
          <pc:sldMk cId="3252250968" sldId="748"/>
        </pc:sldMkLst>
      </pc:sldChg>
      <pc:sldChg chg="modSp add mod ord">
        <pc:chgData name="Hollink, Vera" userId="d6528aa8-57f8-4f7f-8002-560e631d30ba" providerId="ADAL" clId="{1507C41B-CB64-41DE-861E-4F6F0D9190A6}" dt="2024-03-11T12:57:05.793" v="4168" actId="20577"/>
        <pc:sldMkLst>
          <pc:docMk/>
          <pc:sldMk cId="4106519714" sldId="749"/>
        </pc:sldMkLst>
      </pc:sldChg>
      <pc:sldChg chg="modSp add mod">
        <pc:chgData name="Hollink, Vera" userId="d6528aa8-57f8-4f7f-8002-560e631d30ba" providerId="ADAL" clId="{1507C41B-CB64-41DE-861E-4F6F0D9190A6}" dt="2024-03-11T12:57:13.583" v="4169" actId="20577"/>
        <pc:sldMkLst>
          <pc:docMk/>
          <pc:sldMk cId="378918812" sldId="750"/>
        </pc:sldMkLst>
      </pc:sldChg>
    </pc:docChg>
  </pc:docChgLst>
  <pc:docChgLst>
    <pc:chgData name="Hollink, Vera" userId="d6528aa8-57f8-4f7f-8002-560e631d30ba" providerId="ADAL" clId="{9A1FF14C-EFD8-46FB-B77C-6F6F3FEC6352}"/>
    <pc:docChg chg="undo custSel addSld delSld modSld">
      <pc:chgData name="Hollink, Vera" userId="d6528aa8-57f8-4f7f-8002-560e631d30ba" providerId="ADAL" clId="{9A1FF14C-EFD8-46FB-B77C-6F6F3FEC6352}" dt="2024-02-27T13:37:33.544" v="196" actId="20577"/>
      <pc:docMkLst>
        <pc:docMk/>
      </pc:docMkLst>
      <pc:sldChg chg="delSp mod delAnim">
        <pc:chgData name="Hollink, Vera" userId="d6528aa8-57f8-4f7f-8002-560e631d30ba" providerId="ADAL" clId="{9A1FF14C-EFD8-46FB-B77C-6F6F3FEC6352}" dt="2024-02-27T13:33:46.751" v="115" actId="478"/>
        <pc:sldMkLst>
          <pc:docMk/>
          <pc:sldMk cId="554620882" sldId="391"/>
        </pc:sldMkLst>
      </pc:sldChg>
      <pc:sldChg chg="delSp modSp mod delAnim modAnim">
        <pc:chgData name="Hollink, Vera" userId="d6528aa8-57f8-4f7f-8002-560e631d30ba" providerId="ADAL" clId="{9A1FF14C-EFD8-46FB-B77C-6F6F3FEC6352}" dt="2024-02-27T13:35:12.616" v="129" actId="1076"/>
        <pc:sldMkLst>
          <pc:docMk/>
          <pc:sldMk cId="2689473731" sldId="393"/>
        </pc:sldMkLst>
      </pc:sldChg>
      <pc:sldChg chg="del">
        <pc:chgData name="Hollink, Vera" userId="d6528aa8-57f8-4f7f-8002-560e631d30ba" providerId="ADAL" clId="{9A1FF14C-EFD8-46FB-B77C-6F6F3FEC6352}" dt="2024-02-27T13:35:50.512" v="130" actId="47"/>
        <pc:sldMkLst>
          <pc:docMk/>
          <pc:sldMk cId="2365522572" sldId="396"/>
        </pc:sldMkLst>
      </pc:sldChg>
      <pc:sldChg chg="modSp add del mod">
        <pc:chgData name="Hollink, Vera" userId="d6528aa8-57f8-4f7f-8002-560e631d30ba" providerId="ADAL" clId="{9A1FF14C-EFD8-46FB-B77C-6F6F3FEC6352}" dt="2024-02-27T13:27:57.734" v="3" actId="47"/>
        <pc:sldMkLst>
          <pc:docMk/>
          <pc:sldMk cId="546780635" sldId="468"/>
        </pc:sldMkLst>
      </pc:sldChg>
      <pc:sldChg chg="modSp mod">
        <pc:chgData name="Hollink, Vera" userId="d6528aa8-57f8-4f7f-8002-560e631d30ba" providerId="ADAL" clId="{9A1FF14C-EFD8-46FB-B77C-6F6F3FEC6352}" dt="2024-02-27T13:37:33.544" v="196" actId="2057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9A1FF14C-EFD8-46FB-B77C-6F6F3FEC6352}" dt="2024-02-27T13:28:00.631" v="4" actId="47"/>
        <pc:sldMkLst>
          <pc:docMk/>
          <pc:sldMk cId="1972993674" sldId="658"/>
        </pc:sldMkLst>
      </pc:sldChg>
      <pc:sldChg chg="addSp modSp mod modAnim">
        <pc:chgData name="Hollink, Vera" userId="d6528aa8-57f8-4f7f-8002-560e631d30ba" providerId="ADAL" clId="{9A1FF14C-EFD8-46FB-B77C-6F6F3FEC6352}" dt="2024-02-27T13:33:14.675" v="114"/>
        <pc:sldMkLst>
          <pc:docMk/>
          <pc:sldMk cId="1818327685" sldId="661"/>
        </pc:sldMkLst>
      </pc:sldChg>
      <pc:sldChg chg="del">
        <pc:chgData name="Hollink, Vera" userId="d6528aa8-57f8-4f7f-8002-560e631d30ba" providerId="ADAL" clId="{9A1FF14C-EFD8-46FB-B77C-6F6F3FEC6352}" dt="2024-02-27T13:28:07.353" v="5" actId="47"/>
        <pc:sldMkLst>
          <pc:docMk/>
          <pc:sldMk cId="3409692926" sldId="663"/>
        </pc:sldMkLst>
      </pc:sldChg>
    </pc:docChg>
  </pc:docChgLst>
  <pc:docChgLst>
    <pc:chgData name="Hollink, Vera" userId="d6528aa8-57f8-4f7f-8002-560e631d30ba" providerId="ADAL" clId="{79722CD5-733E-4F58-8E74-4C6C7682C007}"/>
    <pc:docChg chg="custSel addSld modSld">
      <pc:chgData name="Hollink, Vera" userId="d6528aa8-57f8-4f7f-8002-560e631d30ba" providerId="ADAL" clId="{79722CD5-733E-4F58-8E74-4C6C7682C007}" dt="2023-09-06T13:50:08.937" v="249" actId="108"/>
      <pc:docMkLst>
        <pc:docMk/>
      </pc:docMkLst>
      <pc:sldChg chg="modSp mod">
        <pc:chgData name="Hollink, Vera" userId="d6528aa8-57f8-4f7f-8002-560e631d30ba" providerId="ADAL" clId="{79722CD5-733E-4F58-8E74-4C6C7682C007}" dt="2023-08-28T08:43:13.035" v="7" actId="5793"/>
        <pc:sldMkLst>
          <pc:docMk/>
          <pc:sldMk cId="1579853080" sldId="397"/>
        </pc:sldMkLst>
      </pc:sldChg>
      <pc:sldChg chg="modSp mod">
        <pc:chgData name="Hollink, Vera" userId="d6528aa8-57f8-4f7f-8002-560e631d30ba" providerId="ADAL" clId="{79722CD5-733E-4F58-8E74-4C6C7682C007}" dt="2023-08-28T08:41:08.303" v="1" actId="20577"/>
        <pc:sldMkLst>
          <pc:docMk/>
          <pc:sldMk cId="546780635" sldId="468"/>
        </pc:sldMkLst>
      </pc:sldChg>
      <pc:sldChg chg="delSp modSp mod modAnim">
        <pc:chgData name="Hollink, Vera" userId="d6528aa8-57f8-4f7f-8002-560e631d30ba" providerId="ADAL" clId="{79722CD5-733E-4F58-8E74-4C6C7682C007}" dt="2023-09-06T13:50:08.937" v="249" actId="108"/>
        <pc:sldMkLst>
          <pc:docMk/>
          <pc:sldMk cId="1972993674" sldId="658"/>
        </pc:sldMkLst>
      </pc:sldChg>
      <pc:sldChg chg="modAnim">
        <pc:chgData name="Hollink, Vera" userId="d6528aa8-57f8-4f7f-8002-560e631d30ba" providerId="ADAL" clId="{79722CD5-733E-4F58-8E74-4C6C7682C007}" dt="2023-09-06T13:47:43.512" v="8"/>
        <pc:sldMkLst>
          <pc:docMk/>
          <pc:sldMk cId="841146619" sldId="660"/>
        </pc:sldMkLst>
      </pc:sldChg>
      <pc:sldChg chg="add">
        <pc:chgData name="Hollink, Vera" userId="d6528aa8-57f8-4f7f-8002-560e631d30ba" providerId="ADAL" clId="{79722CD5-733E-4F58-8E74-4C6C7682C007}" dt="2023-09-06T13:48:15.951" v="9" actId="2890"/>
        <pc:sldMkLst>
          <pc:docMk/>
          <pc:sldMk cId="3409692926" sldId="663"/>
        </pc:sldMkLst>
      </pc:sldChg>
    </pc:docChg>
  </pc:docChgLst>
  <pc:docChgLst>
    <pc:chgData name="Hollink, Vera" userId="d6528aa8-57f8-4f7f-8002-560e631d30ba" providerId="ADAL" clId="{B3D89188-95F3-4B68-ADFB-857C6419AC08}"/>
    <pc:docChg chg="modSld">
      <pc:chgData name="Hollink, Vera" userId="d6528aa8-57f8-4f7f-8002-560e631d30ba" providerId="ADAL" clId="{B3D89188-95F3-4B68-ADFB-857C6419AC08}" dt="2025-04-22T07:35:34.068" v="14"/>
      <pc:docMkLst>
        <pc:docMk/>
      </pc:docMkLst>
      <pc:sldChg chg="modSp mod">
        <pc:chgData name="Hollink, Vera" userId="d6528aa8-57f8-4f7f-8002-560e631d30ba" providerId="ADAL" clId="{B3D89188-95F3-4B68-ADFB-857C6419AC08}" dt="2025-04-22T07:32:29.771" v="7" actId="20577"/>
        <pc:sldMkLst>
          <pc:docMk/>
          <pc:sldMk cId="546780635" sldId="468"/>
        </pc:sldMkLst>
        <pc:spChg chg="mod">
          <ac:chgData name="Hollink, Vera" userId="d6528aa8-57f8-4f7f-8002-560e631d30ba" providerId="ADAL" clId="{B3D89188-95F3-4B68-ADFB-857C6419AC08}" dt="2025-04-22T07:32:29.771" v="7" actId="20577"/>
          <ac:spMkLst>
            <pc:docMk/>
            <pc:sldMk cId="546780635" sldId="468"/>
            <ac:spMk id="15364" creationId="{00000000-0000-0000-0000-000000000000}"/>
          </ac:spMkLst>
        </pc:spChg>
      </pc:sldChg>
      <pc:sldChg chg="modSp modAnim">
        <pc:chgData name="Hollink, Vera" userId="d6528aa8-57f8-4f7f-8002-560e631d30ba" providerId="ADAL" clId="{B3D89188-95F3-4B68-ADFB-857C6419AC08}" dt="2025-04-22T07:35:34.068" v="14"/>
        <pc:sldMkLst>
          <pc:docMk/>
          <pc:sldMk cId="940049607" sldId="636"/>
        </pc:sldMkLst>
        <pc:spChg chg="mod">
          <ac:chgData name="Hollink, Vera" userId="d6528aa8-57f8-4f7f-8002-560e631d30ba" providerId="ADAL" clId="{B3D89188-95F3-4B68-ADFB-857C6419AC08}" dt="2025-04-22T07:34:54.402" v="11" actId="20577"/>
          <ac:spMkLst>
            <pc:docMk/>
            <pc:sldMk cId="940049607" sldId="636"/>
            <ac:spMk id="23" creationId="{4ECF3067-6226-14D5-E108-2ACA923B4A4D}"/>
          </ac:spMkLst>
        </pc:spChg>
        <pc:spChg chg="mod">
          <ac:chgData name="Hollink, Vera" userId="d6528aa8-57f8-4f7f-8002-560e631d30ba" providerId="ADAL" clId="{B3D89188-95F3-4B68-ADFB-857C6419AC08}" dt="2025-04-22T07:34:51.275" v="9" actId="20577"/>
          <ac:spMkLst>
            <pc:docMk/>
            <pc:sldMk cId="940049607" sldId="636"/>
            <ac:spMk id="24" creationId="{75ACD885-A690-FFBE-185A-FC1B6BAFEAD2}"/>
          </ac:spMkLst>
        </pc:spChg>
      </pc:sldChg>
    </pc:docChg>
  </pc:docChgLst>
  <pc:docChgLst>
    <pc:chgData name="Hollink, Vera" userId="d6528aa8-57f8-4f7f-8002-560e631d30ba" providerId="ADAL" clId="{CCE97F99-95CD-46E5-A96E-F90EBC5243A5}"/>
    <pc:docChg chg="modSld">
      <pc:chgData name="Hollink, Vera" userId="d6528aa8-57f8-4f7f-8002-560e631d30ba" providerId="ADAL" clId="{CCE97F99-95CD-46E5-A96E-F90EBC5243A5}" dt="2024-04-25T07:10:19.384" v="2" actId="14100"/>
      <pc:docMkLst>
        <pc:docMk/>
      </pc:docMkLst>
      <pc:sldChg chg="modSp mod">
        <pc:chgData name="Hollink, Vera" userId="d6528aa8-57f8-4f7f-8002-560e631d30ba" providerId="ADAL" clId="{CCE97F99-95CD-46E5-A96E-F90EBC5243A5}" dt="2024-04-25T07:10:19.384" v="2" actId="14100"/>
        <pc:sldMkLst>
          <pc:docMk/>
          <pc:sldMk cId="940049607" sldId="636"/>
        </pc:sldMkLst>
      </pc:sldChg>
      <pc:sldChg chg="modSp mod">
        <pc:chgData name="Hollink, Vera" userId="d6528aa8-57f8-4f7f-8002-560e631d30ba" providerId="ADAL" clId="{CCE97F99-95CD-46E5-A96E-F90EBC5243A5}" dt="2024-04-25T07:08:21.482" v="0" actId="108"/>
        <pc:sldMkLst>
          <pc:docMk/>
          <pc:sldMk cId="191548108" sldId="647"/>
        </pc:sldMkLst>
      </pc:sldChg>
    </pc:docChg>
  </pc:docChgLst>
  <pc:docChgLst>
    <pc:chgData name="Hollink, Vera" userId="d6528aa8-57f8-4f7f-8002-560e631d30ba" providerId="ADAL" clId="{0B1B7FA8-AAFA-4CF3-8400-A683C350AD3E}"/>
    <pc:docChg chg="addSld modSld sldOrd">
      <pc:chgData name="Hollink, Vera" userId="d6528aa8-57f8-4f7f-8002-560e631d30ba" providerId="ADAL" clId="{0B1B7FA8-AAFA-4CF3-8400-A683C350AD3E}" dt="2020-09-14T09:45:16.615" v="45"/>
      <pc:docMkLst>
        <pc:docMk/>
      </pc:docMkLst>
      <pc:sldChg chg="add ord">
        <pc:chgData name="Hollink, Vera" userId="d6528aa8-57f8-4f7f-8002-560e631d30ba" providerId="ADAL" clId="{0B1B7FA8-AAFA-4CF3-8400-A683C350AD3E}" dt="2020-09-14T09:45:16.615" v="45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0B1B7FA8-AAFA-4CF3-8400-A683C350AD3E}" dt="2020-09-14T09:45:06.904" v="42"/>
        <pc:sldMkLst>
          <pc:docMk/>
          <pc:sldMk cId="764237191" sldId="349"/>
        </pc:sldMkLst>
      </pc:sldChg>
      <pc:sldChg chg="addSp delSp modSp add mod">
        <pc:chgData name="Hollink, Vera" userId="d6528aa8-57f8-4f7f-8002-560e631d30ba" providerId="ADAL" clId="{0B1B7FA8-AAFA-4CF3-8400-A683C350AD3E}" dt="2020-09-14T09:44:42.328" v="40" actId="1037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0B1B7FA8-AAFA-4CF3-8400-A683C350AD3E}" dt="2020-09-14T09:45:00.305" v="41"/>
        <pc:sldMkLst>
          <pc:docMk/>
          <pc:sldMk cId="3247175988" sldId="386"/>
        </pc:sldMkLst>
      </pc:sldChg>
      <pc:sldChg chg="add">
        <pc:chgData name="Hollink, Vera" userId="d6528aa8-57f8-4f7f-8002-560e631d30ba" providerId="ADAL" clId="{0B1B7FA8-AAFA-4CF3-8400-A683C350AD3E}" dt="2020-09-14T09:45:12.133" v="43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2307CFD3-EAAB-4FAA-8FE8-8D26F4F0DF16}"/>
    <pc:docChg chg="undo custSel addSld delSld modSld">
      <pc:chgData name="Hollink, Vera" userId="d6528aa8-57f8-4f7f-8002-560e631d30ba" providerId="ADAL" clId="{2307CFD3-EAAB-4FAA-8FE8-8D26F4F0DF16}" dt="2020-09-21T12:31:50.810" v="140" actId="20577"/>
      <pc:docMkLst>
        <pc:docMk/>
      </pc:docMkLst>
      <pc:sldChg chg="modSp mod">
        <pc:chgData name="Hollink, Vera" userId="d6528aa8-57f8-4f7f-8002-560e631d30ba" providerId="ADAL" clId="{2307CFD3-EAAB-4FAA-8FE8-8D26F4F0DF16}" dt="2020-09-21T11:14:52.113" v="68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2307CFD3-EAAB-4FAA-8FE8-8D26F4F0DF16}" dt="2020-09-14T09:50:09.008" v="0" actId="47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2307CFD3-EAAB-4FAA-8FE8-8D26F4F0DF16}" dt="2020-09-14T09:50:10.985" v="1" actId="47"/>
        <pc:sldMkLst>
          <pc:docMk/>
          <pc:sldMk cId="3921697210" sldId="361"/>
        </pc:sldMkLst>
      </pc:sldChg>
      <pc:sldChg chg="add del">
        <pc:chgData name="Hollink, Vera" userId="d6528aa8-57f8-4f7f-8002-560e631d30ba" providerId="ADAL" clId="{2307CFD3-EAAB-4FAA-8FE8-8D26F4F0DF16}" dt="2020-09-14T09:50:34.511" v="18" actId="47"/>
        <pc:sldMkLst>
          <pc:docMk/>
          <pc:sldMk cId="547897491" sldId="362"/>
        </pc:sldMkLst>
      </pc:sldChg>
      <pc:sldChg chg="add del">
        <pc:chgData name="Hollink, Vera" userId="d6528aa8-57f8-4f7f-8002-560e631d30ba" providerId="ADAL" clId="{2307CFD3-EAAB-4FAA-8FE8-8D26F4F0DF16}" dt="2020-09-14T09:50:33.998" v="17" actId="47"/>
        <pc:sldMkLst>
          <pc:docMk/>
          <pc:sldMk cId="498571154" sldId="363"/>
        </pc:sldMkLst>
      </pc:sldChg>
      <pc:sldChg chg="add del">
        <pc:chgData name="Hollink, Vera" userId="d6528aa8-57f8-4f7f-8002-560e631d30ba" providerId="ADAL" clId="{2307CFD3-EAAB-4FAA-8FE8-8D26F4F0DF16}" dt="2020-09-14T09:50:33.623" v="16" actId="47"/>
        <pc:sldMkLst>
          <pc:docMk/>
          <pc:sldMk cId="2727197720" sldId="364"/>
        </pc:sldMkLst>
      </pc:sldChg>
      <pc:sldChg chg="add del">
        <pc:chgData name="Hollink, Vera" userId="d6528aa8-57f8-4f7f-8002-560e631d30ba" providerId="ADAL" clId="{2307CFD3-EAAB-4FAA-8FE8-8D26F4F0DF16}" dt="2020-09-14T09:50:33.197" v="15" actId="47"/>
        <pc:sldMkLst>
          <pc:docMk/>
          <pc:sldMk cId="2345146842" sldId="365"/>
        </pc:sldMkLst>
      </pc:sldChg>
      <pc:sldChg chg="add del">
        <pc:chgData name="Hollink, Vera" userId="d6528aa8-57f8-4f7f-8002-560e631d30ba" providerId="ADAL" clId="{2307CFD3-EAAB-4FAA-8FE8-8D26F4F0DF16}" dt="2020-09-14T09:50:27.084" v="12" actId="47"/>
        <pc:sldMkLst>
          <pc:docMk/>
          <pc:sldMk cId="3725865153" sldId="366"/>
        </pc:sldMkLst>
      </pc:sldChg>
      <pc:sldChg chg="add del">
        <pc:chgData name="Hollink, Vera" userId="d6528aa8-57f8-4f7f-8002-560e631d30ba" providerId="ADAL" clId="{2307CFD3-EAAB-4FAA-8FE8-8D26F4F0DF16}" dt="2020-09-14T09:50:31.904" v="14" actId="47"/>
        <pc:sldMkLst>
          <pc:docMk/>
          <pc:sldMk cId="554620882" sldId="367"/>
        </pc:sldMkLst>
      </pc:sldChg>
      <pc:sldChg chg="del">
        <pc:chgData name="Hollink, Vera" userId="d6528aa8-57f8-4f7f-8002-560e631d30ba" providerId="ADAL" clId="{2307CFD3-EAAB-4FAA-8FE8-8D26F4F0DF16}" dt="2020-09-14T09:50:39.757" v="19" actId="47"/>
        <pc:sldMkLst>
          <pc:docMk/>
          <pc:sldMk cId="2689473731" sldId="369"/>
        </pc:sldMkLst>
      </pc:sldChg>
      <pc:sldChg chg="del">
        <pc:chgData name="Hollink, Vera" userId="d6528aa8-57f8-4f7f-8002-560e631d30ba" providerId="ADAL" clId="{2307CFD3-EAAB-4FAA-8FE8-8D26F4F0DF16}" dt="2020-09-14T09:50:48.069" v="22" actId="47"/>
        <pc:sldMkLst>
          <pc:docMk/>
          <pc:sldMk cId="1579853080" sldId="370"/>
        </pc:sldMkLst>
      </pc:sldChg>
      <pc:sldChg chg="modAnim">
        <pc:chgData name="Hollink, Vera" userId="d6528aa8-57f8-4f7f-8002-560e631d30ba" providerId="ADAL" clId="{2307CFD3-EAAB-4FAA-8FE8-8D26F4F0DF16}" dt="2020-09-21T12:23:48.997" v="72"/>
        <pc:sldMkLst>
          <pc:docMk/>
          <pc:sldMk cId="3578199599" sldId="371"/>
        </pc:sldMkLst>
      </pc:sldChg>
      <pc:sldChg chg="del">
        <pc:chgData name="Hollink, Vera" userId="d6528aa8-57f8-4f7f-8002-560e631d30ba" providerId="ADAL" clId="{2307CFD3-EAAB-4FAA-8FE8-8D26F4F0DF16}" dt="2020-09-14T09:50:46.094" v="20" actId="47"/>
        <pc:sldMkLst>
          <pc:docMk/>
          <pc:sldMk cId="2955051641" sldId="372"/>
        </pc:sldMkLst>
      </pc:sldChg>
      <pc:sldChg chg="del">
        <pc:chgData name="Hollink, Vera" userId="d6528aa8-57f8-4f7f-8002-560e631d30ba" providerId="ADAL" clId="{2307CFD3-EAAB-4FAA-8FE8-8D26F4F0DF16}" dt="2020-09-14T09:50:47.252" v="21" actId="47"/>
        <pc:sldMkLst>
          <pc:docMk/>
          <pc:sldMk cId="2365522572" sldId="373"/>
        </pc:sldMkLst>
      </pc:sldChg>
      <pc:sldChg chg="modAnim">
        <pc:chgData name="Hollink, Vera" userId="d6528aa8-57f8-4f7f-8002-560e631d30ba" providerId="ADAL" clId="{2307CFD3-EAAB-4FAA-8FE8-8D26F4F0DF16}" dt="2020-09-21T12:29:43.042" v="86"/>
        <pc:sldMkLst>
          <pc:docMk/>
          <pc:sldMk cId="3254055598" sldId="378"/>
        </pc:sldMkLst>
      </pc:sldChg>
      <pc:sldChg chg="modSp modAnim">
        <pc:chgData name="Hollink, Vera" userId="d6528aa8-57f8-4f7f-8002-560e631d30ba" providerId="ADAL" clId="{2307CFD3-EAAB-4FAA-8FE8-8D26F4F0DF16}" dt="2020-09-21T12:31:50.810" v="140" actId="2057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2307CFD3-EAAB-4FAA-8FE8-8D26F4F0DF16}" dt="2020-09-21T12:31:16.689" v="87" actId="47"/>
        <pc:sldMkLst>
          <pc:docMk/>
          <pc:sldMk cId="4117258779" sldId="384"/>
        </pc:sldMkLst>
      </pc:sldChg>
      <pc:sldChg chg="modAnim">
        <pc:chgData name="Hollink, Vera" userId="d6528aa8-57f8-4f7f-8002-560e631d30ba" providerId="ADAL" clId="{2307CFD3-EAAB-4FAA-8FE8-8D26F4F0DF16}" dt="2020-09-21T12:23:11.661" v="69"/>
        <pc:sldMkLst>
          <pc:docMk/>
          <pc:sldMk cId="3247175988" sldId="386"/>
        </pc:sldMkLst>
      </pc:sldChg>
      <pc:sldChg chg="del">
        <pc:chgData name="Hollink, Vera" userId="d6528aa8-57f8-4f7f-8002-560e631d30ba" providerId="ADAL" clId="{2307CFD3-EAAB-4FAA-8FE8-8D26F4F0DF16}" dt="2020-09-21T12:23:29.097" v="70" actId="47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00AB4281-DBC4-4AD2-BE8E-3A7A875A6065}"/>
    <pc:docChg chg="undo custSel modSld">
      <pc:chgData name="Hollink, Vera" userId="d6528aa8-57f8-4f7f-8002-560e631d30ba" providerId="ADAL" clId="{00AB4281-DBC4-4AD2-BE8E-3A7A875A6065}" dt="2022-09-07T09:06:27.209" v="198" actId="20577"/>
      <pc:docMkLst>
        <pc:docMk/>
      </pc:docMkLst>
      <pc:sldChg chg="modSp mod">
        <pc:chgData name="Hollink, Vera" userId="d6528aa8-57f8-4f7f-8002-560e631d30ba" providerId="ADAL" clId="{00AB4281-DBC4-4AD2-BE8E-3A7A875A6065}" dt="2022-09-06T07:10:34.749" v="161" actId="207"/>
        <pc:sldMkLst>
          <pc:docMk/>
          <pc:sldMk cId="2250509988" sldId="657"/>
        </pc:sldMkLst>
      </pc:sldChg>
      <pc:sldChg chg="addSp modSp mod modAnim">
        <pc:chgData name="Hollink, Vera" userId="d6528aa8-57f8-4f7f-8002-560e631d30ba" providerId="ADAL" clId="{00AB4281-DBC4-4AD2-BE8E-3A7A875A6065}" dt="2022-09-06T07:15:58.398" v="196" actId="1076"/>
        <pc:sldMkLst>
          <pc:docMk/>
          <pc:sldMk cId="1972993674" sldId="658"/>
        </pc:sldMkLst>
      </pc:sldChg>
      <pc:sldChg chg="modSp mod modAnim">
        <pc:chgData name="Hollink, Vera" userId="d6528aa8-57f8-4f7f-8002-560e631d30ba" providerId="ADAL" clId="{00AB4281-DBC4-4AD2-BE8E-3A7A875A6065}" dt="2022-09-06T07:06:12.196" v="93" actId="20577"/>
        <pc:sldMkLst>
          <pc:docMk/>
          <pc:sldMk cId="841146619" sldId="660"/>
        </pc:sldMkLst>
      </pc:sldChg>
      <pc:sldChg chg="modSp">
        <pc:chgData name="Hollink, Vera" userId="d6528aa8-57f8-4f7f-8002-560e631d30ba" providerId="ADAL" clId="{00AB4281-DBC4-4AD2-BE8E-3A7A875A6065}" dt="2022-09-07T09:06:27.209" v="198" actId="20577"/>
        <pc:sldMkLst>
          <pc:docMk/>
          <pc:sldMk cId="1410841990" sldId="662"/>
        </pc:sldMkLst>
      </pc:sldChg>
    </pc:docChg>
  </pc:docChgLst>
  <pc:docChgLst>
    <pc:chgData name="Hollink, Vera" userId="d6528aa8-57f8-4f7f-8002-560e631d30ba" providerId="ADAL" clId="{532C8E28-41CE-4558-8F14-85F2A8FC968F}"/>
    <pc:docChg chg="undo redo custSel addSld delSld modSld sldOrd delMainMaster">
      <pc:chgData name="Hollink, Vera" userId="d6528aa8-57f8-4f7f-8002-560e631d30ba" providerId="ADAL" clId="{532C8E28-41CE-4558-8F14-85F2A8FC968F}" dt="2022-04-07T13:57:23.965" v="1554" actId="108"/>
      <pc:docMkLst>
        <pc:docMk/>
      </pc:docMkLst>
      <pc:sldChg chg="modSp del mod">
        <pc:chgData name="Hollink, Vera" userId="d6528aa8-57f8-4f7f-8002-560e631d30ba" providerId="ADAL" clId="{532C8E28-41CE-4558-8F14-85F2A8FC968F}" dt="2022-03-31T06:44:39.735" v="88" actId="4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1398737237" sldId="30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764237191" sldId="349"/>
        </pc:sldMkLst>
      </pc:sldChg>
      <pc:sldChg chg="modSp mod">
        <pc:chgData name="Hollink, Vera" userId="d6528aa8-57f8-4f7f-8002-560e631d30ba" providerId="ADAL" clId="{532C8E28-41CE-4558-8F14-85F2A8FC968F}" dt="2022-03-31T07:12:24.977" v="1415" actId="20577"/>
        <pc:sldMkLst>
          <pc:docMk/>
          <pc:sldMk cId="3913965328" sldId="360"/>
        </pc:sldMkLst>
      </pc:sldChg>
      <pc:sldChg chg="add">
        <pc:chgData name="Hollink, Vera" userId="d6528aa8-57f8-4f7f-8002-560e631d30ba" providerId="ADAL" clId="{532C8E28-41CE-4558-8F14-85F2A8FC968F}" dt="2022-03-31T06:46:05.726" v="93"/>
        <pc:sldMkLst>
          <pc:docMk/>
          <pc:sldMk cId="465675266" sldId="36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4279203176" sldId="374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992485511" sldId="375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091053929" sldId="37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263750183" sldId="377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254055598" sldId="378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145331913" sldId="379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341341551" sldId="380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99504803" sldId="381"/>
        </pc:sldMkLst>
      </pc:sldChg>
      <pc:sldChg chg="modSp del mod">
        <pc:chgData name="Hollink, Vera" userId="d6528aa8-57f8-4f7f-8002-560e631d30ba" providerId="ADAL" clId="{532C8E28-41CE-4558-8F14-85F2A8FC968F}" dt="2022-03-31T06:47:19.532" v="96" actId="4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983100328" sldId="383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3247175988" sldId="386"/>
        </pc:sldMkLst>
      </pc:sldChg>
      <pc:sldChg chg="modSp add mod modAnim">
        <pc:chgData name="Hollink, Vera" userId="d6528aa8-57f8-4f7f-8002-560e631d30ba" providerId="ADAL" clId="{532C8E28-41CE-4558-8F14-85F2A8FC968F}" dt="2022-04-07T13:57:23.965" v="1554" actId="108"/>
        <pc:sldMkLst>
          <pc:docMk/>
          <pc:sldMk cId="3446995183" sldId="386"/>
        </pc:sldMkLst>
      </pc:sldChg>
      <pc:sldChg chg="addSp delSp modSp mod">
        <pc:chgData name="Hollink, Vera" userId="d6528aa8-57f8-4f7f-8002-560e631d30ba" providerId="ADAL" clId="{532C8E28-41CE-4558-8F14-85F2A8FC968F}" dt="2022-04-06T08:58:17.086" v="1550"/>
        <pc:sldMkLst>
          <pc:docMk/>
          <pc:sldMk cId="1430659728" sldId="392"/>
        </pc:sldMkLst>
      </pc:sldChg>
      <pc:sldChg chg="del">
        <pc:chgData name="Hollink, Vera" userId="d6528aa8-57f8-4f7f-8002-560e631d30ba" providerId="ADAL" clId="{532C8E28-41CE-4558-8F14-85F2A8FC968F}" dt="2022-03-31T11:01:15.169" v="1523" actId="47"/>
        <pc:sldMkLst>
          <pc:docMk/>
          <pc:sldMk cId="2949167349" sldId="394"/>
        </pc:sldMkLst>
      </pc:sldChg>
      <pc:sldChg chg="del">
        <pc:chgData name="Hollink, Vera" userId="d6528aa8-57f8-4f7f-8002-560e631d30ba" providerId="ADAL" clId="{532C8E28-41CE-4558-8F14-85F2A8FC968F}" dt="2022-03-31T11:01:20.064" v="1524" actId="47"/>
        <pc:sldMkLst>
          <pc:docMk/>
          <pc:sldMk cId="2955051641" sldId="395"/>
        </pc:sldMkLst>
      </pc:sldChg>
      <pc:sldChg chg="modSp">
        <pc:chgData name="Hollink, Vera" userId="d6528aa8-57f8-4f7f-8002-560e631d30ba" providerId="ADAL" clId="{532C8E28-41CE-4558-8F14-85F2A8FC968F}" dt="2022-03-31T11:06:01.369" v="1542" actId="20577"/>
        <pc:sldMkLst>
          <pc:docMk/>
          <pc:sldMk cId="2365522572" sldId="396"/>
        </pc:sldMkLst>
      </pc:sldChg>
      <pc:sldChg chg="modSp mod">
        <pc:chgData name="Hollink, Vera" userId="d6528aa8-57f8-4f7f-8002-560e631d30ba" providerId="ADAL" clId="{532C8E28-41CE-4558-8F14-85F2A8FC968F}" dt="2022-03-31T11:01:31.670" v="1541" actId="20577"/>
        <pc:sldMkLst>
          <pc:docMk/>
          <pc:sldMk cId="1579853080" sldId="397"/>
        </pc:sldMkLst>
      </pc:sldChg>
      <pc:sldChg chg="add">
        <pc:chgData name="Hollink, Vera" userId="d6528aa8-57f8-4f7f-8002-560e631d30ba" providerId="ADAL" clId="{532C8E28-41CE-4558-8F14-85F2A8FC968F}" dt="2022-03-31T06:46:21.581" v="94"/>
        <pc:sldMkLst>
          <pc:docMk/>
          <pc:sldMk cId="763053536" sldId="447"/>
        </pc:sldMkLst>
      </pc:sldChg>
      <pc:sldChg chg="modSp add mod">
        <pc:chgData name="Hollink, Vera" userId="d6528aa8-57f8-4f7f-8002-560e631d30ba" providerId="ADAL" clId="{532C8E28-41CE-4558-8F14-85F2A8FC968F}" dt="2022-03-31T06:44:37.373" v="87" actId="20577"/>
        <pc:sldMkLst>
          <pc:docMk/>
          <pc:sldMk cId="546780635" sldId="468"/>
        </pc:sldMkLst>
      </pc:sldChg>
      <pc:sldChg chg="add del">
        <pc:chgData name="Hollink, Vera" userId="d6528aa8-57f8-4f7f-8002-560e631d30ba" providerId="ADAL" clId="{532C8E28-41CE-4558-8F14-85F2A8FC968F}" dt="2022-03-31T10:45:02.908" v="1521" actId="47"/>
        <pc:sldMkLst>
          <pc:docMk/>
          <pc:sldMk cId="2590050067" sldId="469"/>
        </pc:sldMkLst>
      </pc:sldChg>
      <pc:sldChg chg="modSp add mod">
        <pc:chgData name="Hollink, Vera" userId="d6528aa8-57f8-4f7f-8002-560e631d30ba" providerId="ADAL" clId="{532C8E28-41CE-4558-8F14-85F2A8FC968F}" dt="2022-03-31T06:48:30.723" v="102" actId="207"/>
        <pc:sldMkLst>
          <pc:docMk/>
          <pc:sldMk cId="2250509988" sldId="657"/>
        </pc:sldMkLst>
      </pc:sldChg>
      <pc:sldChg chg="modSp add mod">
        <pc:chgData name="Hollink, Vera" userId="d6528aa8-57f8-4f7f-8002-560e631d30ba" providerId="ADAL" clId="{532C8E28-41CE-4558-8F14-85F2A8FC968F}" dt="2022-03-31T06:51:29.925" v="237" actId="20577"/>
        <pc:sldMkLst>
          <pc:docMk/>
          <pc:sldMk cId="1972993674" sldId="658"/>
        </pc:sldMkLst>
      </pc:sldChg>
      <pc:sldChg chg="addSp delSp modSp add mod ord">
        <pc:chgData name="Hollink, Vera" userId="d6528aa8-57f8-4f7f-8002-560e631d30ba" providerId="ADAL" clId="{532C8E28-41CE-4558-8F14-85F2A8FC968F}" dt="2022-03-31T06:53:37.033" v="326" actId="1076"/>
        <pc:sldMkLst>
          <pc:docMk/>
          <pc:sldMk cId="199956822" sldId="659"/>
        </pc:sldMkLst>
      </pc:sldChg>
      <pc:sldChg chg="addSp delSp modSp add mod modAnim">
        <pc:chgData name="Hollink, Vera" userId="d6528aa8-57f8-4f7f-8002-560e631d30ba" providerId="ADAL" clId="{532C8E28-41CE-4558-8F14-85F2A8FC968F}" dt="2022-03-31T07:01:22.164" v="881"/>
        <pc:sldMkLst>
          <pc:docMk/>
          <pc:sldMk cId="841146619" sldId="660"/>
        </pc:sldMkLst>
      </pc:sldChg>
      <pc:sldChg chg="addSp delSp modSp add mod delAnim modAnim">
        <pc:chgData name="Hollink, Vera" userId="d6528aa8-57f8-4f7f-8002-560e631d30ba" providerId="ADAL" clId="{532C8E28-41CE-4558-8F14-85F2A8FC968F}" dt="2022-03-31T07:11:49.910" v="1384" actId="1076"/>
        <pc:sldMkLst>
          <pc:docMk/>
          <pc:sldMk cId="1818327685" sldId="661"/>
        </pc:sldMkLst>
      </pc:sldChg>
      <pc:sldChg chg="add">
        <pc:chgData name="Hollink, Vera" userId="d6528aa8-57f8-4f7f-8002-560e631d30ba" providerId="ADAL" clId="{532C8E28-41CE-4558-8F14-85F2A8FC968F}" dt="2022-03-31T11:01:10.897" v="1522"/>
        <pc:sldMkLst>
          <pc:docMk/>
          <pc:sldMk cId="1410841990" sldId="662"/>
        </pc:sldMkLst>
      </pc:sldChg>
      <pc:sldMasterChg chg="delSldLayout">
        <pc:chgData name="Hollink, Vera" userId="d6528aa8-57f8-4f7f-8002-560e631d30ba" providerId="ADAL" clId="{532C8E28-41CE-4558-8F14-85F2A8FC968F}" dt="2022-03-31T06:45:00.355" v="89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532C8E28-41CE-4558-8F14-85F2A8FC968F}" dt="2022-03-31T06:45:00.355" v="89" actId="47"/>
          <pc:sldLayoutMkLst>
            <pc:docMk/>
            <pc:sldMasterMk cId="2642996138" sldId="2147483661"/>
            <pc:sldLayoutMk cId="1006196480" sldId="2147483698"/>
          </pc:sldLayoutMkLst>
        </pc:sldLayoutChg>
      </pc:sldMasterChg>
      <pc:sldMasterChg chg="del delSldLayout">
        <pc:chgData name="Hollink, Vera" userId="d6528aa8-57f8-4f7f-8002-560e631d30ba" providerId="ADAL" clId="{532C8E28-41CE-4558-8F14-85F2A8FC968F}" dt="2022-03-31T06:47:19.532" v="96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793510089" sldId="2147483686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274748163" sldId="2147483687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20137796" sldId="2147483688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58172286" sldId="2147483689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4103889812" sldId="2147483690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09409196" sldId="2147483691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233203598" sldId="2147483692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071895859" sldId="2147483693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012464776" sldId="2147483694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967327761" sldId="2147483695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75972152" sldId="2147483696"/>
          </pc:sldLayoutMkLst>
        </pc:sldLayoutChg>
        <pc:sldLayoutChg chg="del">
          <pc:chgData name="Hollink, Vera" userId="d6528aa8-57f8-4f7f-8002-560e631d30ba" providerId="ADAL" clId="{532C8E28-41CE-4558-8F14-85F2A8FC968F}" dt="2022-03-31T06:45:15.352" v="90" actId="47"/>
          <pc:sldLayoutMkLst>
            <pc:docMk/>
            <pc:sldMasterMk cId="8835594" sldId="2147483685"/>
            <pc:sldLayoutMk cId="2066843714" sldId="2147483697"/>
          </pc:sldLayoutMkLst>
        </pc:sldLayoutChg>
      </pc:sldMasterChg>
    </pc:docChg>
  </pc:docChgLst>
  <pc:docChgLst>
    <pc:chgData name="Hollink, Vera" userId="d6528aa8-57f8-4f7f-8002-560e631d30ba" providerId="ADAL" clId="{5822DB7A-65D0-4D24-9314-AA55CC42AC6B}"/>
    <pc:docChg chg="custSel addSld delSld modSld">
      <pc:chgData name="Hollink, Vera" userId="d6528aa8-57f8-4f7f-8002-560e631d30ba" providerId="ADAL" clId="{5822DB7A-65D0-4D24-9314-AA55CC42AC6B}" dt="2021-09-21T07:14:30.005" v="67" actId="47"/>
      <pc:docMkLst>
        <pc:docMk/>
      </pc:docMkLst>
      <pc:sldChg chg="modSp mod">
        <pc:chgData name="Hollink, Vera" userId="d6528aa8-57f8-4f7f-8002-560e631d30ba" providerId="ADAL" clId="{5822DB7A-65D0-4D24-9314-AA55CC42AC6B}" dt="2021-08-17T12:23:12.468" v="13" actId="20577"/>
        <pc:sldMkLst>
          <pc:docMk/>
          <pc:sldMk cId="3935152372" sldId="259"/>
        </pc:sldMkLst>
      </pc:sldChg>
      <pc:sldChg chg="addSp modSp mod">
        <pc:chgData name="Hollink, Vera" userId="d6528aa8-57f8-4f7f-8002-560e631d30ba" providerId="ADAL" clId="{5822DB7A-65D0-4D24-9314-AA55CC42AC6B}" dt="2021-09-21T07:09:32.272" v="66" actId="1076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725865153" sldId="366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627398727" sldId="368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578199599" sldId="37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47897491" sldId="37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498571154" sldId="373"/>
        </pc:sldMkLst>
      </pc:sldChg>
      <pc:sldChg chg="addSp delSp modSp add del mod delAnim">
        <pc:chgData name="Hollink, Vera" userId="d6528aa8-57f8-4f7f-8002-560e631d30ba" providerId="ADAL" clId="{5822DB7A-65D0-4D24-9314-AA55CC42AC6B}" dt="2021-08-17T12:28:00.467" v="64" actId="1076"/>
        <pc:sldMkLst>
          <pc:docMk/>
          <pc:sldMk cId="2397695584" sldId="382"/>
        </pc:sldMkLst>
      </pc:sldChg>
      <pc:sldChg chg="delSp modSp">
        <pc:chgData name="Hollink, Vera" userId="d6528aa8-57f8-4f7f-8002-560e631d30ba" providerId="ADAL" clId="{5822DB7A-65D0-4D24-9314-AA55CC42AC6B}" dt="2021-08-17T12:22:36.587" v="2" actId="1076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21697210" sldId="387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727197720" sldId="388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45146842" sldId="38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657344780" sldId="390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54620882" sldId="39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430659728" sldId="39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689473731" sldId="393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49167349" sldId="394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55051641" sldId="39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65522572" sldId="396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5822DB7A-65D0-4D24-9314-AA55CC42AC6B}" dt="2021-08-17T12:26:28.381" v="17"/>
        <pc:sldMkLst>
          <pc:docMk/>
          <pc:sldMk cId="4197186390" sldId="39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NS0701\MdwHome\vera.hollink\My%20Documents\Data%20Analysis\Regression\ExtrapolationExampl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NS0701\MdwHome\vera.hollink\My%20Documents\Data%20Analysis\Regression\Extrapolation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63500">
                <a:solidFill>
                  <a:srgbClr val="C00000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9</c:v>
                </c:pt>
                <c:pt idx="4">
                  <c:v>10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0.2</c:v>
                </c:pt>
                <c:pt idx="3">
                  <c:v>1.6</c:v>
                </c:pt>
                <c:pt idx="4">
                  <c:v>2.7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4C-41D4-84DA-A3A66929F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0460768"/>
        <c:axId val="570460408"/>
      </c:scatterChart>
      <c:valAx>
        <c:axId val="570460768"/>
        <c:scaling>
          <c:orientation val="minMax"/>
          <c:max val="1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60408"/>
        <c:crosses val="autoZero"/>
        <c:crossBetween val="midCat"/>
        <c:majorUnit val="4"/>
      </c:valAx>
      <c:valAx>
        <c:axId val="570460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4607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 b="1"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1"/>
              </a:solidFill>
            </c:spPr>
          </c:marker>
          <c:xVal>
            <c:numRef>
              <c:f>Sheet1!$A$1:$A$9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xVal>
          <c:yVal>
            <c:numRef>
              <c:f>Sheet1!$B$1:$B$9</c:f>
              <c:numCache>
                <c:formatCode>General</c:formatCode>
                <c:ptCount val="9"/>
                <c:pt idx="0">
                  <c:v>5.1784103074273284</c:v>
                </c:pt>
                <c:pt idx="1">
                  <c:v>8.3400332396311452</c:v>
                </c:pt>
                <c:pt idx="2">
                  <c:v>10.48222762948755</c:v>
                </c:pt>
                <c:pt idx="3">
                  <c:v>12.70020353970804</c:v>
                </c:pt>
                <c:pt idx="4">
                  <c:v>15.03446503583821</c:v>
                </c:pt>
                <c:pt idx="5">
                  <c:v>19.55240062958293</c:v>
                </c:pt>
                <c:pt idx="6">
                  <c:v>21.550101853127661</c:v>
                </c:pt>
                <c:pt idx="7">
                  <c:v>21.76221045546755</c:v>
                </c:pt>
                <c:pt idx="8">
                  <c:v>23.85525943434229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44-4938-B64C-777435E5E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536384"/>
        <c:axId val="135095040"/>
      </c:scatterChart>
      <c:valAx>
        <c:axId val="13353638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35095040"/>
        <c:crosses val="autoZero"/>
        <c:crossBetween val="midCat"/>
      </c:valAx>
      <c:valAx>
        <c:axId val="135095040"/>
        <c:scaling>
          <c:orientation val="minMax"/>
          <c:max val="4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33536384"/>
        <c:crosses val="autoZero"/>
        <c:crossBetween val="midCat"/>
      </c:valAx>
      <c:spPr>
        <a:solidFill>
          <a:schemeClr val="bg2">
            <a:lumMod val="20000"/>
            <a:lumOff val="80000"/>
          </a:schemeClr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bg1"/>
              </a:solidFill>
            </c:spPr>
          </c:marker>
          <c:xVal>
            <c:numRef>
              <c:f>Sheet1!$A$1:$A$19</c:f>
              <c:numCache>
                <c:formatCode>General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xVal>
          <c:yVal>
            <c:numRef>
              <c:f>Sheet1!$B$1:$B$19</c:f>
              <c:numCache>
                <c:formatCode>General</c:formatCode>
                <c:ptCount val="19"/>
                <c:pt idx="0">
                  <c:v>5.1784103074273284</c:v>
                </c:pt>
                <c:pt idx="1">
                  <c:v>8.3400332396311452</c:v>
                </c:pt>
                <c:pt idx="2">
                  <c:v>10.48222762948755</c:v>
                </c:pt>
                <c:pt idx="3">
                  <c:v>12.70020353970804</c:v>
                </c:pt>
                <c:pt idx="4">
                  <c:v>15.03446503583821</c:v>
                </c:pt>
                <c:pt idx="5">
                  <c:v>19.55240062958293</c:v>
                </c:pt>
                <c:pt idx="6">
                  <c:v>21.550101853127661</c:v>
                </c:pt>
                <c:pt idx="7">
                  <c:v>21.76221045546755</c:v>
                </c:pt>
                <c:pt idx="8">
                  <c:v>23.85525943434229</c:v>
                </c:pt>
                <c:pt idx="9">
                  <c:v>28.14593691642126</c:v>
                </c:pt>
                <c:pt idx="10">
                  <c:v>25.645889680848249</c:v>
                </c:pt>
                <c:pt idx="11">
                  <c:v>29.836360049521058</c:v>
                </c:pt>
                <c:pt idx="12">
                  <c:v>30.454775944684371</c:v>
                </c:pt>
                <c:pt idx="13">
                  <c:v>31.97788910363019</c:v>
                </c:pt>
                <c:pt idx="14">
                  <c:v>31.27917962642266</c:v>
                </c:pt>
                <c:pt idx="15">
                  <c:v>31.326822939193299</c:v>
                </c:pt>
                <c:pt idx="16">
                  <c:v>30.90158168991853</c:v>
                </c:pt>
                <c:pt idx="17">
                  <c:v>26.594001146735629</c:v>
                </c:pt>
                <c:pt idx="18">
                  <c:v>25.53409813610147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DC-4047-A276-B81D1A57E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101824"/>
        <c:axId val="135132672"/>
      </c:scatterChart>
      <c:valAx>
        <c:axId val="1351018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35132672"/>
        <c:crosses val="autoZero"/>
        <c:crossBetween val="midCat"/>
      </c:valAx>
      <c:valAx>
        <c:axId val="135132672"/>
        <c:scaling>
          <c:orientation val="minMax"/>
          <c:max val="4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135101824"/>
        <c:crosses val="autoZero"/>
        <c:crossBetween val="midCat"/>
      </c:valAx>
      <c:spPr>
        <a:solidFill>
          <a:schemeClr val="bg2">
            <a:lumMod val="20000"/>
            <a:lumOff val="80000"/>
          </a:schemeClr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1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FF62DBD-AF4A-044F-A847-0CF717CCD315}" type="slidenum">
              <a:rPr lang="en-US" sz="1200">
                <a:solidFill>
                  <a:srgbClr val="000000"/>
                </a:solidFill>
                <a:latin typeface="Times New Roman" charset="0"/>
              </a:rPr>
              <a:pPr/>
              <a:t>16</a:t>
            </a:fld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23900"/>
            <a:ext cx="5041900" cy="37830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48" y="4748798"/>
            <a:ext cx="5003779" cy="44266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262" tIns="45631" rIns="91262" bIns="45631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3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A07C1-EF98-45B4-B1FE-638CC650693E}" type="slidenum">
              <a:rPr lang="en-US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CF64-84E2-40BF-AC3E-95E89155305A}" type="slidenum">
              <a:rPr lang="en-US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No pattern =&gt; assumptions met</a:t>
            </a:r>
          </a:p>
          <a:p>
            <a:r>
              <a:rPr lang="en-US" dirty="0"/>
              <a:t>B independence assumption violated</a:t>
            </a:r>
          </a:p>
          <a:p>
            <a:r>
              <a:rPr lang="en-US" dirty="0"/>
              <a:t>C constant variance assumption violated</a:t>
            </a:r>
          </a:p>
          <a:p>
            <a:r>
              <a:rPr lang="en-US" dirty="0"/>
              <a:t>D zero mean assumption violated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AF8E06-F2E3-4454-8B50-2251923DC8BC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4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* Cross-Industry Standard Process for Data Mining (Shearer, 2000)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5208-BE95-43DB-BB06-714D0BC66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2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0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3072A-FA08-3465-99A3-E0D3CD8F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05D12-6083-EE0D-20C2-C7E90D0C8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13EAB-25A5-72BB-ADCE-1B49B904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503E-6D76-AD06-CF81-8EF1E73E5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9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5A53-771C-8AFD-D8F9-3D10209DA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32F7A-1B68-7BAE-4D7B-D6C14870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039C3-6B43-148D-5880-D32F7B7C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* Cross-Industry Standard Process for Data Mining (Shearer, 2000)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9013D-205D-351D-D069-025EAA5DC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15208-BE95-43DB-BB06-714D0BC668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4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72B71-CCDF-4E34-B0E5-9FDC1E3DF91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12139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BFE67-740C-FB4A-A6C6-1AFC67F258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6948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4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619672" y="2564904"/>
            <a:ext cx="7116762" cy="1311275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Linear Regression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205459" y="3876179"/>
            <a:ext cx="6530975" cy="1314450"/>
          </a:xfrm>
        </p:spPr>
        <p:txBody>
          <a:bodyPr/>
          <a:lstStyle/>
          <a:p>
            <a:endParaRPr lang="en-US" noProof="0" dirty="0">
              <a:latin typeface="Arial Narrow" pitchFamily="-107" charset="0"/>
            </a:endParaRPr>
          </a:p>
          <a:p>
            <a:r>
              <a:rPr lang="en-US" noProof="0" dirty="0">
                <a:latin typeface="Arial Narrow" pitchFamily="-107" charset="0"/>
              </a:rPr>
              <a:t>Vera Hollink</a:t>
            </a:r>
          </a:p>
          <a:p>
            <a:r>
              <a:rPr lang="en-US" noProof="0" dirty="0">
                <a:latin typeface="Arial Narrow" pitchFamily="-107" charset="0"/>
              </a:rPr>
              <a:t>20</a:t>
            </a:r>
            <a:r>
              <a:rPr lang="en-US" dirty="0">
                <a:latin typeface="Arial Narrow" pitchFamily="-107" charset="0"/>
              </a:rPr>
              <a:t>25</a:t>
            </a:r>
            <a:endParaRPr lang="en-US" noProof="0" dirty="0">
              <a:latin typeface="Arial Narrow" pitchFamily="-107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8AB8D-C644-CFB1-8CE5-73EBA27D9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6FF8-06C0-06F7-EE7B-CE262AF3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5C891-53EC-C60E-DBFA-86EF8130E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Least squares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Model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Prediction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Linear regression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C2F47-4A54-13E5-688D-84FF3482C3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2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4C0A1-B5B9-3696-40B8-7E7747BB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5E1F-D83B-DB48-2D7D-510251B8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Data Mining Process: CRISP-DM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AE60-B08A-A3C2-858D-6FCC5608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D1BC47-CD78-F456-BA4B-BC7128695E9E}"/>
              </a:ext>
            </a:extLst>
          </p:cNvPr>
          <p:cNvSpPr txBox="1"/>
          <p:nvPr/>
        </p:nvSpPr>
        <p:spPr>
          <a:xfrm>
            <a:off x="1485900" y="6550223"/>
            <a:ext cx="694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from “Data Science for Business”, Provost and Fawcett, 2013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280A5CCE-FB2F-7CA2-5AA7-F93D2670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23700"/>
            <a:ext cx="5410200" cy="509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D67717B-32D8-DDC7-593D-D74068FD687E}"/>
              </a:ext>
            </a:extLst>
          </p:cNvPr>
          <p:cNvSpPr/>
          <p:nvPr/>
        </p:nvSpPr>
        <p:spPr>
          <a:xfrm>
            <a:off x="5002213" y="3623804"/>
            <a:ext cx="1536338" cy="881979"/>
          </a:xfrm>
          <a:prstGeom prst="ellips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What is regression/prediction?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Number of active clients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Server response time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How long will it take with 40 clients?</a:t>
            </a: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7664" y="314096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34169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What is regression/prediction?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Model data as function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Use model for prediction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 err="1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response_time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 = 100 + 50 *  #Clients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With 40 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clients:</a:t>
            </a:r>
          </a:p>
          <a:p>
            <a:pPr lvl="1"/>
            <a:r>
              <a:rPr lang="en-US" dirty="0" err="1"/>
              <a:t>response_time</a:t>
            </a:r>
            <a:r>
              <a:rPr lang="en-US" dirty="0"/>
              <a:t> = 100 * 50 * 40 = 2100 </a:t>
            </a:r>
            <a:r>
              <a:rPr lang="en-US" dirty="0" err="1"/>
              <a:t>ms</a:t>
            </a:r>
            <a:endParaRPr lang="en-US" dirty="0"/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2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What is regression/prediction?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1865313"/>
            <a:ext cx="7445375" cy="4262437"/>
          </a:xfrm>
        </p:spPr>
        <p:txBody>
          <a:bodyPr/>
          <a:lstStyle/>
          <a:p>
            <a:pPr marL="457200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Predicting a numerical value</a:t>
            </a:r>
          </a:p>
          <a:p>
            <a:pPr marL="457200" lvl="1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Supervised or unsupervised?</a:t>
            </a:r>
          </a:p>
          <a:p>
            <a:pPr marL="727075" lvl="2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Supervised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3AD32-5A2E-AB51-062D-0F089CD7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28" y="3063250"/>
            <a:ext cx="7588169" cy="34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spital beds adjusted by advanced electric linear actuators">
            <a:extLst>
              <a:ext uri="{FF2B5EF4-FFF2-40B4-BE49-F238E27FC236}">
                <a16:creationId xmlns:a16="http://schemas.microsoft.com/office/drawing/2014/main" id="{E95016DC-7B75-27D6-C78B-93836CE2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952" y="2555753"/>
            <a:ext cx="263691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lot Stock Prices with R. The article aims to plot the stock… | by Connie Z  | Analytics Vidhya | Medium">
            <a:extLst>
              <a:ext uri="{FF2B5EF4-FFF2-40B4-BE49-F238E27FC236}">
                <a16:creationId xmlns:a16="http://schemas.microsoft.com/office/drawing/2014/main" id="{3DAD048B-9282-2292-CC2A-8F9969D3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925" y="586193"/>
            <a:ext cx="256222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ilding the Knowledge Package for Development | Capacity4dev">
            <a:extLst>
              <a:ext uri="{FF2B5EF4-FFF2-40B4-BE49-F238E27FC236}">
                <a16:creationId xmlns:a16="http://schemas.microsoft.com/office/drawing/2014/main" id="{63CEDB51-1EB2-EFDB-82F7-72978B745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61107"/>
            <a:ext cx="2660958" cy="227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bg2"/>
                </a:solidFill>
                <a:latin typeface="Arial Narrow" pitchFamily="-107" charset="0"/>
              </a:rPr>
              <a:t>Examples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Sales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Hospital stay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Power supply and demand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Stock prices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Grades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Temperature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nl-NL" altLang="en-US" sz="2000" dirty="0"/>
              <a:t>…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nl-NL" altLang="en-US" sz="20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nl-NL" altLang="en-US" sz="20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nl-NL" altLang="en-US" sz="2000" dirty="0"/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000" dirty="0"/>
          </a:p>
        </p:txBody>
      </p:sp>
      <p:pic>
        <p:nvPicPr>
          <p:cNvPr id="2054" name="Picture 6" descr="Artificial intelligence helps optimize windmill safety and energy  generation - Innovation Origins">
            <a:extLst>
              <a:ext uri="{FF2B5EF4-FFF2-40B4-BE49-F238E27FC236}">
                <a16:creationId xmlns:a16="http://schemas.microsoft.com/office/drawing/2014/main" id="{A53D4CFD-3EA7-CF6C-6D13-593F8B9BB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3" t="11806" r="32411" b="-1579"/>
          <a:stretch/>
        </p:blipFill>
        <p:spPr bwMode="auto">
          <a:xfrm>
            <a:off x="4102113" y="3980602"/>
            <a:ext cx="1800200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Grade Will You Get On That Test?">
            <a:extLst>
              <a:ext uri="{FF2B5EF4-FFF2-40B4-BE49-F238E27FC236}">
                <a16:creationId xmlns:a16="http://schemas.microsoft.com/office/drawing/2014/main" id="{E81239BC-4FE2-F9B9-2B6F-20AF5235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79102"/>
            <a:ext cx="2172972" cy="144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uten Thermometer Kamerthermometer Binnen en Buiten - Celsius &amp; Fahrenheit">
            <a:extLst>
              <a:ext uri="{FF2B5EF4-FFF2-40B4-BE49-F238E27FC236}">
                <a16:creationId xmlns:a16="http://schemas.microsoft.com/office/drawing/2014/main" id="{E35012BD-DCA7-6C4E-A535-5B6EDB72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9868">
            <a:off x="7525427" y="4773109"/>
            <a:ext cx="355600" cy="15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8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FB04729-D129-B845-886E-9D3A7885E232}" type="slidenum">
              <a:rPr lang="en-US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54050"/>
            <a:ext cx="8763000" cy="609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Recall: Pearson’s correlation coefficient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7624" y="1700808"/>
            <a:ext cx="7727776" cy="4623792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SzPct val="80000"/>
            </a:pPr>
            <a:endParaRPr lang="en-US" sz="1800" b="1" dirty="0">
              <a:latin typeface="Tahoma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b="1" dirty="0">
              <a:latin typeface="Tahoma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b="1" dirty="0">
              <a:latin typeface="Tahoma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b="1" dirty="0">
              <a:latin typeface="Tahoma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b="1" dirty="0">
              <a:latin typeface="Tahoma" charset="0"/>
            </a:endParaRPr>
          </a:p>
          <a:p>
            <a:pPr lvl="1">
              <a:lnSpc>
                <a:spcPct val="130000"/>
              </a:lnSpc>
              <a:buSzPct val="80000"/>
            </a:pPr>
            <a:endParaRPr lang="en-US" sz="1800" dirty="0">
              <a:latin typeface="Tahoma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b="1" dirty="0">
              <a:latin typeface="Tahoma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i="1" baseline="30000" dirty="0">
              <a:latin typeface="Tahoma" charset="0"/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sz="1800" i="1" baseline="30000" dirty="0">
              <a:latin typeface="Tahoma" charset="0"/>
            </a:endParaRPr>
          </a:p>
        </p:txBody>
      </p:sp>
      <p:pic>
        <p:nvPicPr>
          <p:cNvPr id="12292" name="Picture 4" descr="PEARSON Function in Excel - Find PEARSON CORRELATION in Excel - DataScience  Made Simple">
            <a:extLst>
              <a:ext uri="{FF2B5EF4-FFF2-40B4-BE49-F238E27FC236}">
                <a16:creationId xmlns:a16="http://schemas.microsoft.com/office/drawing/2014/main" id="{09BC7372-DF5D-4C37-8484-8A1BC95A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062" y="1832187"/>
            <a:ext cx="36004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BB1B7C-5E43-7001-4612-E733BBCA0019}"/>
              </a:ext>
            </a:extLst>
          </p:cNvPr>
          <p:cNvGraphicFramePr>
            <a:graphicFrameLocks noGrp="1"/>
          </p:cNvGraphicFramePr>
          <p:nvPr/>
        </p:nvGraphicFramePr>
        <p:xfrm>
          <a:off x="1403648" y="3977997"/>
          <a:ext cx="2831976" cy="235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88">
                  <a:extLst>
                    <a:ext uri="{9D8B030D-6E8A-4147-A177-3AD203B41FA5}">
                      <a16:colId xmlns:a16="http://schemas.microsoft.com/office/drawing/2014/main" val="1280298367"/>
                    </a:ext>
                  </a:extLst>
                </a:gridCol>
                <a:gridCol w="1415988">
                  <a:extLst>
                    <a:ext uri="{9D8B030D-6E8A-4147-A177-3AD203B41FA5}">
                      <a16:colId xmlns:a16="http://schemas.microsoft.com/office/drawing/2014/main" val="2109280689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01657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082813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2476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890927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5518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842018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987AD1-D844-4164-10E5-BBF2ED0AB2F0}"/>
              </a:ext>
            </a:extLst>
          </p:cNvPr>
          <p:cNvGraphicFramePr>
            <a:graphicFrameLocks/>
          </p:cNvGraphicFramePr>
          <p:nvPr/>
        </p:nvGraphicFramePr>
        <p:xfrm>
          <a:off x="4406296" y="3951003"/>
          <a:ext cx="4374893" cy="2763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D4E242-2B6F-B98E-D567-79463EEEA582}"/>
              </a:ext>
            </a:extLst>
          </p:cNvPr>
          <p:cNvCxnSpPr>
            <a:cxnSpLocks/>
          </p:cNvCxnSpPr>
          <p:nvPr/>
        </p:nvCxnSpPr>
        <p:spPr>
          <a:xfrm>
            <a:off x="4788024" y="5157192"/>
            <a:ext cx="4248472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03A098-5DC2-B731-5351-72D4EE06621E}"/>
              </a:ext>
            </a:extLst>
          </p:cNvPr>
          <p:cNvCxnSpPr>
            <a:cxnSpLocks/>
          </p:cNvCxnSpPr>
          <p:nvPr/>
        </p:nvCxnSpPr>
        <p:spPr>
          <a:xfrm>
            <a:off x="6937282" y="3531273"/>
            <a:ext cx="0" cy="266429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4ECF3067-6226-14D5-E108-2ACA923B4A4D}"/>
              </a:ext>
            </a:extLst>
          </p:cNvPr>
          <p:cNvSpPr/>
          <p:nvPr/>
        </p:nvSpPr>
        <p:spPr>
          <a:xfrm>
            <a:off x="7793038" y="3523209"/>
            <a:ext cx="1184853" cy="396044"/>
          </a:xfrm>
          <a:prstGeom prst="borderCallout1">
            <a:avLst>
              <a:gd name="adj1" fmla="val 101431"/>
              <a:gd name="adj2" fmla="val 95798"/>
              <a:gd name="adj3" fmla="val 401980"/>
              <a:gd name="adj4" fmla="val 5237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mean y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75ACD885-A690-FFBE-185A-FC1B6BAFEAD2}"/>
              </a:ext>
            </a:extLst>
          </p:cNvPr>
          <p:cNvSpPr/>
          <p:nvPr/>
        </p:nvSpPr>
        <p:spPr>
          <a:xfrm>
            <a:off x="7533811" y="2722093"/>
            <a:ext cx="1184853" cy="396044"/>
          </a:xfrm>
          <a:prstGeom prst="borderCallout1">
            <a:avLst>
              <a:gd name="adj1" fmla="val 110791"/>
              <a:gd name="adj2" fmla="val 14452"/>
              <a:gd name="adj3" fmla="val 296583"/>
              <a:gd name="adj4" fmla="val -4848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mean x</a:t>
            </a:r>
          </a:p>
        </p:txBody>
      </p:sp>
    </p:spTree>
    <p:extLst>
      <p:ext uri="{BB962C8B-B14F-4D97-AF65-F5344CB8AC3E}">
        <p14:creationId xmlns:p14="http://schemas.microsoft.com/office/powerpoint/2010/main" val="9400496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Regression</a:t>
            </a:r>
            <a:r>
              <a:rPr lang="en-US" sz="4000" dirty="0"/>
              <a:t> </a:t>
            </a:r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equation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Regression Line or Estimated Regression Equation (ERE):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 err="1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ŷ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	Estimated value of response variable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b</a:t>
            </a:r>
            <a:r>
              <a:rPr lang="en-US" sz="2400" b="0" baseline="-250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0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	y-intercept of regression line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b</a:t>
            </a:r>
            <a:r>
              <a:rPr lang="en-US" sz="2400" b="0" baseline="-250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1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	slope of regression line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Together, b</a:t>
            </a:r>
            <a:r>
              <a:rPr lang="en-US" sz="2400" b="0" baseline="-250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0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 and b</a:t>
            </a:r>
            <a:r>
              <a:rPr lang="en-US" sz="2400" b="0" baseline="-250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1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 are regression coefficients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012B5-6859-4A7D-AAA1-86F14C4E2DF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5795" name="Object 19"/>
          <p:cNvGraphicFramePr>
            <a:graphicFrameLocks noChangeAspect="1"/>
          </p:cNvGraphicFramePr>
          <p:nvPr/>
        </p:nvGraphicFramePr>
        <p:xfrm>
          <a:off x="4716016" y="2564904"/>
          <a:ext cx="1447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28501" progId="Equation.3">
                  <p:embed/>
                </p:oleObj>
              </mc:Choice>
              <mc:Fallback>
                <p:oleObj name="Equation" r:id="rId2" imgW="761669" imgH="228501" progId="Equation.3">
                  <p:embed/>
                  <p:pic>
                    <p:nvPicPr>
                      <p:cNvPr id="757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564904"/>
                        <a:ext cx="1447800" cy="434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3459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regression line is best?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3ECD0B-250E-AFDD-55CF-41B692C4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33552"/>
            <a:ext cx="5625108" cy="518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849A62-62E0-E7F4-1EBF-72EC0A9EA205}"/>
              </a:ext>
            </a:extLst>
          </p:cNvPr>
          <p:cNvCxnSpPr/>
          <p:nvPr/>
        </p:nvCxnSpPr>
        <p:spPr>
          <a:xfrm flipV="1">
            <a:off x="2411760" y="2924944"/>
            <a:ext cx="4104456" cy="201622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045C1-6A1E-C3AA-8CA7-BAFC7E92F596}"/>
              </a:ext>
            </a:extLst>
          </p:cNvPr>
          <p:cNvCxnSpPr>
            <a:cxnSpLocks/>
          </p:cNvCxnSpPr>
          <p:nvPr/>
        </p:nvCxnSpPr>
        <p:spPr>
          <a:xfrm flipV="1">
            <a:off x="2339752" y="2636912"/>
            <a:ext cx="4032448" cy="2687536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898913-8F4A-3F60-F62A-FF9BF39FB87B}"/>
              </a:ext>
            </a:extLst>
          </p:cNvPr>
          <p:cNvCxnSpPr>
            <a:cxnSpLocks/>
          </p:cNvCxnSpPr>
          <p:nvPr/>
        </p:nvCxnSpPr>
        <p:spPr>
          <a:xfrm flipV="1">
            <a:off x="2195736" y="2348880"/>
            <a:ext cx="4176464" cy="2676753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5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D5DE0-9783-769C-F188-8EEEA041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8D7E-153D-F4BF-6A9B-59A56446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46B2-1488-E031-745B-7D4FCA476E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What is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Least squares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Model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Prediction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Linear regression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1389D-3CCD-4F82-7B3F-66E508E14A4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67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Summary last class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 descr="Cleaning, data, broom, clean, file, folder, trash icon - Download on  Iconfinder">
            <a:extLst>
              <a:ext uri="{FF2B5EF4-FFF2-40B4-BE49-F238E27FC236}">
                <a16:creationId xmlns:a16="http://schemas.microsoft.com/office/drawing/2014/main" id="{1ED18649-BCE8-26F6-1D9B-10A68C43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47" y="2276872"/>
            <a:ext cx="3487491" cy="34874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350158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35FD-0BCC-4E9E-800D-AF29A014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Residuals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8C8F53-CF80-42B9-99C2-7B0A2B1C7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063" y="2354000"/>
            <a:ext cx="5806299" cy="449712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1622-F2ED-E6B5-3FA8-D5BD3475A4C1}"/>
              </a:ext>
            </a:extLst>
          </p:cNvPr>
          <p:cNvSpPr txBox="1">
            <a:spLocks/>
          </p:cNvSpPr>
          <p:nvPr/>
        </p:nvSpPr>
        <p:spPr>
          <a:xfrm>
            <a:off x="1414800" y="1484784"/>
            <a:ext cx="7444800" cy="464961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358775" indent="-179388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/>
            <a:r>
              <a:rPr lang="en-US" dirty="0"/>
              <a:t>Difference between predicted value and actual value: prediction error</a:t>
            </a:r>
          </a:p>
        </p:txBody>
      </p:sp>
    </p:spTree>
    <p:extLst>
      <p:ext uri="{BB962C8B-B14F-4D97-AF65-F5344CB8AC3E}">
        <p14:creationId xmlns:p14="http://schemas.microsoft.com/office/powerpoint/2010/main" val="184966323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4DF8-9A82-5AA8-F828-2D43D228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FC87-33A1-DF12-9567-C302138A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7DF8C8-0693-47E9-CDD9-04CCEF40BEA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pPr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= true target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baseline="-2500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+</m:t>
                    </m:r>
                    <m:sSub>
                      <m:sSubPr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 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predicted target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baseline="-2500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ahoma" pitchFamily="34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=</m:t>
                            </m:r>
                            <m:r>
                              <a:rPr lang="en-US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 residual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Font typeface="Arial"/>
                  <a:buChar char="•"/>
                </a:pPr>
                <a:endParaRPr lang="en-US" sz="2400" b="0" baseline="-2500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Sum of squared residuals (SSR):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𝑆𝑆𝑅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ahoma" pitchFamily="34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𝑖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−(</m:t>
                                  </m:r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Font typeface="Arial"/>
                  <a:buChar char="•"/>
                </a:pPr>
                <a:endParaRPr lang="en-US" sz="2400" b="0" baseline="-2500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Font typeface="Arial"/>
                  <a:buChar char="•"/>
                </a:pPr>
                <a:endParaRPr lang="en-US" sz="2400" b="0" baseline="-2500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>
                    <a:ea typeface="Tahoma" pitchFamily="34" charset="0"/>
                    <a:cs typeface="Tahoma" pitchFamily="34" charset="0"/>
                  </a:rPr>
                  <a:t>Best regression line m</a:t>
                </a: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inimizes SSR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7DF8C8-0693-47E9-CDD9-04CCEF40B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65" t="-1040" b="-2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2B11B-A8B4-2A8C-B11C-9DB1EFBE85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7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9857-231A-3F3B-47D1-BA39E4444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E38C-92C7-F254-10F7-5B67DB4B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minimize a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773E51-E372-5F8F-3F96-8297B3BB0D0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𝑆𝑆𝑅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Tahoma" pitchFamily="34" charset="0"/>
                          <a:cs typeface="Tahom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Tahoma" pitchFamily="34" charset="0"/>
                              <a:cs typeface="Tahoma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Tahoma" pitchFamily="34" charset="0"/>
                                          <a:cs typeface="Tahoma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−(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Tahoma" pitchFamily="34" charset="0"/>
                                      <a:cs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Tahoma" pitchFamily="34" charset="0"/>
                                  <a:cs typeface="Tahoma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1" indent="0">
                  <a:buNone/>
                </a:pPr>
                <a:endParaRPr lang="en-US" sz="24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Set derivatives to 0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Partial derivatives: </a:t>
                </a:r>
              </a:p>
              <a:p>
                <a:pPr marL="971550" lvl="2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𝑆𝑆𝑅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−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800" b="1" dirty="0"/>
              </a:p>
              <a:p>
                <a:pPr marL="971550" lvl="2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𝑆𝑆𝑅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Tahoma" pitchFamily="34" charset="0"/>
                                    <a:cs typeface="Tahoma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−(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Tahoma" pitchFamily="34" charset="0"/>
                                <a:cs typeface="Tahoma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))</m:t>
                        </m:r>
                      </m:e>
                    </m:nary>
                  </m:oMath>
                </a14:m>
                <a:endParaRPr lang="en-US" sz="2800" b="1" dirty="0"/>
              </a:p>
              <a:p>
                <a:pPr marL="971550" lvl="2" indent="-342900">
                  <a:buFont typeface="Arial" pitchFamily="34" charset="0"/>
                  <a:buChar char="•"/>
                </a:pPr>
                <a:endParaRPr lang="en-US" sz="2800" b="1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C773E51-E372-5F8F-3F96-8297B3BB0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65" b="-3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14344-8C45-BD46-3789-2289E94854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9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Least Squares Estimates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Solution:</a:t>
                </a: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accPr>
                      <m:e>
                        <m:r>
                          <a:rPr lang="en-US" sz="2400" b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  <m:r>
                          <a:rPr lang="en-US" sz="2400" b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is mean value for predictor,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accPr>
                      <m:e>
                        <m:r>
                          <a:rPr lang="en-US" sz="2400" b="0">
                            <a:solidFill>
                              <a:schemeClr val="bg1"/>
                            </a:solidFill>
                            <a:latin typeface="Cambria Math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is mean value for response, n = total number of observations</a:t>
                </a: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Use of formula: </a:t>
                </a:r>
              </a:p>
              <a:p>
                <a:pPr marL="522287" lvl="1" indent="-342900"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dirty="0"/>
                  <a:t>insert data</a:t>
                </a:r>
              </a:p>
              <a:p>
                <a:pPr marL="522287" lvl="1" indent="-342900"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dirty="0"/>
                  <a:t>get the best fitting function!</a:t>
                </a:r>
              </a:p>
            </p:txBody>
          </p:sp>
        </mc:Choice>
        <mc:Fallback xmlns=""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65" t="-1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8718F2-77FE-4D0C-A819-DCC83FCFA59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127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0132" name="Group 20"/>
          <p:cNvGrpSpPr>
            <a:grpSpLocks/>
          </p:cNvGrpSpPr>
          <p:nvPr/>
        </p:nvGrpSpPr>
        <p:grpSpPr bwMode="auto">
          <a:xfrm>
            <a:off x="1979912" y="2526159"/>
            <a:ext cx="4554538" cy="758825"/>
            <a:chOff x="1275" y="1945"/>
            <a:chExt cx="2869" cy="478"/>
          </a:xfrm>
        </p:grpSpPr>
        <p:graphicFrame>
          <p:nvGraphicFramePr>
            <p:cNvPr id="90128" name="Object 16"/>
            <p:cNvGraphicFramePr>
              <a:graphicFrameLocks noChangeAspect="1"/>
            </p:cNvGraphicFramePr>
            <p:nvPr/>
          </p:nvGraphicFramePr>
          <p:xfrm>
            <a:off x="1275" y="1945"/>
            <a:ext cx="176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ergelijking" r:id="rId4" imgW="1892160" imgH="507960" progId="Equation.3">
                    <p:embed/>
                  </p:oleObj>
                </mc:Choice>
                <mc:Fallback>
                  <p:oleObj name="Vergelijking" r:id="rId4" imgW="1892160" imgH="507960" progId="Equation.3">
                    <p:embed/>
                    <p:pic>
                      <p:nvPicPr>
                        <p:cNvPr id="9012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1945"/>
                          <a:ext cx="1766" cy="47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0" name="Object 18"/>
            <p:cNvGraphicFramePr>
              <a:graphicFrameLocks noChangeAspect="1"/>
            </p:cNvGraphicFramePr>
            <p:nvPr/>
          </p:nvGraphicFramePr>
          <p:xfrm>
            <a:off x="3407" y="2089"/>
            <a:ext cx="73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74364" imgH="228501" progId="Equation.3">
                    <p:embed/>
                  </p:oleObj>
                </mc:Choice>
                <mc:Fallback>
                  <p:oleObj name="Equation" r:id="rId6" imgW="774364" imgH="228501" progId="Equation.3">
                    <p:embed/>
                    <p:pic>
                      <p:nvPicPr>
                        <p:cNvPr id="9013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" y="2089"/>
                          <a:ext cx="737" cy="21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E1DAF-85A5-C469-664C-97778A8F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FE43-0528-772C-C7FC-71E09755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2EEA-FEAB-BFF9-5C2C-3DA58593B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What is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Least squares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Prediction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Linear regression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5D134-D871-13F4-DA02-C423F14DCE4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5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6F19C-5FB7-0185-1F1E-643DC945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9A19-9FE5-EAA2-23A9-3826D658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the model?</a:t>
            </a:r>
            <a:endParaRPr lang="en-US" baseline="30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C29CD-7FF3-B2AC-8A4F-E50DD60D9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1612968"/>
            <a:ext cx="7444800" cy="4521431"/>
          </a:xfrm>
        </p:spPr>
        <p:txBody>
          <a:bodyPr>
            <a:noAutofit/>
          </a:bodyPr>
          <a:lstStyle/>
          <a:p>
            <a:pPr lvl="1" indent="0">
              <a:buClr>
                <a:schemeClr val="bg2"/>
              </a:buClr>
              <a:buNone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Coefficient of Determination R</a:t>
            </a:r>
            <a:r>
              <a:rPr lang="en-US" sz="2400" b="0" baseline="300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2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:</a:t>
            </a:r>
          </a:p>
          <a:p>
            <a:pPr marL="342900" lvl="1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proportion of variance in y explained by ERE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8D82D-A9CE-B382-61DB-F1FD8F4BA7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7473E-7E11-D21B-FF55-8ADDA198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90" y="2636912"/>
            <a:ext cx="6868494" cy="42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5A82CFA-BBBA-58E4-2ADB-578D5A3A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9FD9-E2C1-2109-D25E-270FFF61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the model?</a:t>
            </a:r>
            <a:endParaRPr lang="en-US" baseline="30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6EE7E-90A6-419A-AB2F-4B075F53FF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800" y="1865313"/>
            <a:ext cx="7444800" cy="4269086"/>
          </a:xfrm>
        </p:spPr>
        <p:txBody>
          <a:bodyPr>
            <a:noAutofit/>
          </a:bodyPr>
          <a:lstStyle/>
          <a:p>
            <a:pPr lvl="1" indent="0">
              <a:buClr>
                <a:schemeClr val="bg2"/>
              </a:buClr>
              <a:buNone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Coefficient of Determination R</a:t>
            </a:r>
            <a:r>
              <a:rPr lang="en-US" sz="2400" b="0" baseline="3000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2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:</a:t>
            </a:r>
          </a:p>
          <a:p>
            <a:pPr marL="342900" lvl="1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Between 0 and 1</a:t>
            </a:r>
          </a:p>
          <a:p>
            <a:pPr marL="971550" lvl="2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Tahoma" pitchFamily="34" charset="0"/>
                <a:cs typeface="Tahoma" pitchFamily="34" charset="0"/>
              </a:rPr>
              <a:t>0: model explains nothing</a:t>
            </a:r>
          </a:p>
          <a:p>
            <a:pPr marL="1152525" lvl="3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No linear correlation</a:t>
            </a:r>
          </a:p>
          <a:p>
            <a:pPr marL="971550" lvl="2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1: models explains all variance</a:t>
            </a:r>
          </a:p>
          <a:p>
            <a:pPr marL="1152525" lvl="3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Perfect linear correlation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Only f</a:t>
            </a: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or univariate regression</a:t>
            </a:r>
          </a:p>
          <a:p>
            <a:pPr marL="971550" lvl="2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ea typeface="Tahoma" pitchFamily="34" charset="0"/>
                <a:cs typeface="Tahoma" pitchFamily="34" charset="0"/>
              </a:rPr>
              <a:t>R</a:t>
            </a:r>
            <a:r>
              <a:rPr lang="en-US" baseline="30000" dirty="0">
                <a:ea typeface="Tahoma" pitchFamily="34" charset="0"/>
                <a:cs typeface="Tahoma" pitchFamily="34" charset="0"/>
              </a:rPr>
              <a:t>2</a:t>
            </a:r>
            <a:r>
              <a:rPr lang="en-US" dirty="0">
                <a:ea typeface="Tahoma" pitchFamily="34" charset="0"/>
                <a:cs typeface="Tahoma" pitchFamily="34" charset="0"/>
              </a:rPr>
              <a:t> = r</a:t>
            </a:r>
            <a:r>
              <a:rPr lang="en-US" baseline="30000" dirty="0">
                <a:ea typeface="Tahoma" pitchFamily="34" charset="0"/>
                <a:cs typeface="Tahoma" pitchFamily="34" charset="0"/>
              </a:rPr>
              <a:t>2</a:t>
            </a:r>
            <a:r>
              <a:rPr lang="en-US" dirty="0">
                <a:ea typeface="Tahoma" pitchFamily="34" charset="0"/>
                <a:cs typeface="Tahoma" pitchFamily="34" charset="0"/>
              </a:rPr>
              <a:t>   (Pearson)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FD3E5-9FD0-B7B7-97CD-6B167897C4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71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B2B5-B8E1-253C-2630-C4D98AB5E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118A-0FA4-D374-B8B0-7878344B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Regression</a:t>
            </a:r>
            <a:r>
              <a:rPr lang="en-US" sz="4000" noProof="0" dirty="0"/>
              <a:t> </a:t>
            </a:r>
            <a:r>
              <a:rPr lang="en-US" dirty="0">
                <a:solidFill>
                  <a:schemeClr val="bg2"/>
                </a:solidFill>
              </a:rPr>
              <a:t>Model</a:t>
            </a:r>
            <a:r>
              <a:rPr lang="en-US" sz="4000" noProof="0" dirty="0"/>
              <a:t> </a:t>
            </a:r>
            <a:r>
              <a:rPr lang="en-US" dirty="0">
                <a:solidFill>
                  <a:schemeClr val="bg2"/>
                </a:solidFill>
              </a:rPr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A142376-EE32-1D99-1743-AB093849B51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Our data points are a sample from a population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We find 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Different sample </a:t>
                </a:r>
                <a:r>
                  <a:rPr lang="en-US" sz="2400" dirty="0">
                    <a:sym typeface="Wingdings" panose="05000000000000000000" pitchFamily="2" charset="2"/>
                  </a:rPr>
                  <a:t> different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A142376-EE32-1D99-1743-AB093849B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06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F1D3E-238A-F5D9-3556-30D083B20C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59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7F211-B633-C983-2D38-B8977A9A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931" y="2505027"/>
            <a:ext cx="3479979" cy="1847945"/>
          </a:xfrm>
          <a:prstGeom prst="rect">
            <a:avLst/>
          </a:prstGeom>
        </p:spPr>
      </p:pic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Regression</a:t>
            </a:r>
            <a:r>
              <a:rPr lang="en-US" sz="4000" noProof="0" dirty="0"/>
              <a:t> </a:t>
            </a:r>
            <a:r>
              <a:rPr lang="en-US" dirty="0">
                <a:solidFill>
                  <a:schemeClr val="bg2"/>
                </a:solidFill>
              </a:rPr>
              <a:t>Model</a:t>
            </a:r>
            <a:r>
              <a:rPr lang="en-US" sz="4000" noProof="0" dirty="0"/>
              <a:t> </a:t>
            </a:r>
            <a:r>
              <a:rPr lang="en-US" dirty="0">
                <a:solidFill>
                  <a:schemeClr val="bg2"/>
                </a:solidFill>
              </a:rPr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93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4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For any x-value, y-values are normally distributed</a:t>
                </a:r>
              </a:p>
              <a:p>
                <a:pPr lvl="1"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0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Mean: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ahoma" pitchFamily="34" charset="0"/>
                            <a:cs typeface="Tahoma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1"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20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Standard deviation: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itchFamily="34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itchFamily="34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marL="0" indent="0">
                  <a:buClr>
                    <a:schemeClr val="bg2"/>
                  </a:buClr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24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65" t="-10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3EEB4-679D-41B8-8D69-1D1781FDF560}" type="slidenum">
              <a:rPr lang="en-US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1760538" y="2425700"/>
            <a:ext cx="950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8" name="Rectangle 30"/>
          <p:cNvSpPr>
            <a:spLocks noChangeArrowheads="1"/>
          </p:cNvSpPr>
          <p:nvPr/>
        </p:nvSpPr>
        <p:spPr bwMode="auto">
          <a:xfrm>
            <a:off x="1760538" y="2425700"/>
            <a:ext cx="11858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0" name="Rectangle 32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3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5" name="Rectangle 3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6" name="Rectangle 3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7" name="Rectangle 3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69" name="Rectangle 41"/>
          <p:cNvSpPr>
            <a:spLocks noChangeArrowheads="1"/>
          </p:cNvSpPr>
          <p:nvPr/>
        </p:nvSpPr>
        <p:spPr bwMode="auto">
          <a:xfrm>
            <a:off x="0" y="367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DCC60-29BF-60AF-82BE-9E5C70097D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91"/>
          <a:stretch/>
        </p:blipFill>
        <p:spPr>
          <a:xfrm>
            <a:off x="1536544" y="4352972"/>
            <a:ext cx="6070912" cy="2293754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601372AC-A66F-7679-283B-9454EA38CE77}"/>
              </a:ext>
            </a:extLst>
          </p:cNvPr>
          <p:cNvSpPr/>
          <p:nvPr/>
        </p:nvSpPr>
        <p:spPr>
          <a:xfrm>
            <a:off x="5463065" y="1528150"/>
            <a:ext cx="3135710" cy="490176"/>
          </a:xfrm>
          <a:prstGeom prst="borderCallout1">
            <a:avLst>
              <a:gd name="adj1" fmla="val 88297"/>
              <a:gd name="adj2" fmla="val 1985"/>
              <a:gd name="adj3" fmla="val 212426"/>
              <a:gd name="adj4" fmla="val -2134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different for every-x value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189B0785-3A1A-3991-A658-DC5CD9B77E0F}"/>
              </a:ext>
            </a:extLst>
          </p:cNvPr>
          <p:cNvSpPr/>
          <p:nvPr/>
        </p:nvSpPr>
        <p:spPr>
          <a:xfrm>
            <a:off x="1536544" y="3446464"/>
            <a:ext cx="3665459" cy="633980"/>
          </a:xfrm>
          <a:prstGeom prst="borderCallout1">
            <a:avLst>
              <a:gd name="adj1" fmla="val 4124"/>
              <a:gd name="adj2" fmla="val 51060"/>
              <a:gd name="adj3" fmla="val -39648"/>
              <a:gd name="adj4" fmla="val 7422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Standard error of the estimate: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the same for every-x value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</a:rPr>
              <a:t>Verify model assumptions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144588" y="2060848"/>
            <a:ext cx="7150099" cy="4068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Plot Standardized Residuals </a:t>
            </a:r>
            <a:r>
              <a:rPr lang="en-US" sz="2000" b="0" dirty="0" err="1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vs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 Predicted Values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Regression line (ERE) shown as horizontal line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Pattern in residuals 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  <a:sym typeface="Wingdings" panose="05000000000000000000" pitchFamily="2" charset="2"/>
              </a:rPr>
              <a:t> </a:t>
            </a:r>
            <a:r>
              <a:rPr lang="en-US" sz="20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regression assumptions violated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endParaRPr lang="en-US" sz="2400" b="0" dirty="0">
              <a:solidFill>
                <a:schemeClr val="bg1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3F34-E62D-41BF-884C-446914A26198}" type="slidenum">
              <a:rPr lang="en-US">
                <a:solidFill>
                  <a:srgbClr val="FFFFFF"/>
                </a:solidFill>
              </a:rPr>
              <a:pPr/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7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0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4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7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1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2" name="Rectangle 26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3" name="Rectangle 27"/>
          <p:cNvSpPr>
            <a:spLocks noChangeArrowheads="1"/>
          </p:cNvSpPr>
          <p:nvPr/>
        </p:nvSpPr>
        <p:spPr bwMode="auto">
          <a:xfrm>
            <a:off x="1760538" y="2425700"/>
            <a:ext cx="950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4" name="Rectangle 28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5" name="Rectangle 29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6" name="Rectangle 30"/>
          <p:cNvSpPr>
            <a:spLocks noChangeArrowheads="1"/>
          </p:cNvSpPr>
          <p:nvPr/>
        </p:nvSpPr>
        <p:spPr bwMode="auto">
          <a:xfrm>
            <a:off x="1760538" y="2425700"/>
            <a:ext cx="11858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7" name="Rectangle 31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09" name="Rectangle 3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0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2" name="Rectangle 3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3" name="Rectangle 3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4" name="Rectangle 3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5" name="Rectangle 3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7" name="Rectangle 41"/>
          <p:cNvSpPr>
            <a:spLocks noChangeArrowheads="1"/>
          </p:cNvSpPr>
          <p:nvPr/>
        </p:nvSpPr>
        <p:spPr bwMode="auto">
          <a:xfrm>
            <a:off x="1524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8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1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0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1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2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3" name="Rectangle 4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4" name="Rectangle 4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5" name="Rectangle 4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6" name="Rectangle 5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7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8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3829" name="Rectangle 53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3830" name="Picture 54" descr="Residuals%20vs%20Fits%20for%20dist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469" y="3723253"/>
            <a:ext cx="4444493" cy="296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Data Mining Process: CRISP-DM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5900" y="6550223"/>
            <a:ext cx="694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from “Data Science for Business”, Provost and Fawcett, 2013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23700"/>
            <a:ext cx="5410200" cy="509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EC06FE0-71B2-2388-64EF-44A447306615}"/>
              </a:ext>
            </a:extLst>
          </p:cNvPr>
          <p:cNvSpPr/>
          <p:nvPr/>
        </p:nvSpPr>
        <p:spPr>
          <a:xfrm>
            <a:off x="4979878" y="2731127"/>
            <a:ext cx="1536338" cy="881979"/>
          </a:xfrm>
          <a:prstGeom prst="ellipse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5447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2"/>
                </a:solidFill>
              </a:rPr>
              <a:t>Residuals vs Predicted Values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0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1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6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1792288" y="2723853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1792288" y="2723853"/>
            <a:ext cx="950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1792288" y="2723853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1792288" y="2723853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1792288" y="2723853"/>
            <a:ext cx="11858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5" name="Rectangle 31"/>
          <p:cNvSpPr>
            <a:spLocks noChangeArrowheads="1"/>
          </p:cNvSpPr>
          <p:nvPr/>
        </p:nvSpPr>
        <p:spPr bwMode="auto">
          <a:xfrm>
            <a:off x="1792288" y="2723853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6" name="Rectangle 32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7" name="Rectangle 3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0" name="Rectangle 3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3" name="Rectangle 3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4" name="Rectangle 4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5" name="Rectangle 41"/>
          <p:cNvSpPr>
            <a:spLocks noChangeArrowheads="1"/>
          </p:cNvSpPr>
          <p:nvPr/>
        </p:nvSpPr>
        <p:spPr bwMode="auto">
          <a:xfrm>
            <a:off x="1524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6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7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69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70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71" name="Rectangle 4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72" name="Rectangle 4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73" name="Rectangle 4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74" name="Rectangle 5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75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76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5877" name="Rectangle 53"/>
          <p:cNvSpPr>
            <a:spLocks noChangeArrowheads="1"/>
          </p:cNvSpPr>
          <p:nvPr/>
        </p:nvSpPr>
        <p:spPr bwMode="auto">
          <a:xfrm>
            <a:off x="0" y="2619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889" name="Picture 65" descr="4grap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07" y="1988840"/>
            <a:ext cx="5860504" cy="430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3051646" y="1984078"/>
            <a:ext cx="271248" cy="30777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7C80"/>
                </a:solidFill>
              </a:rPr>
              <a:t>A</a:t>
            </a:r>
          </a:p>
        </p:txBody>
      </p:sp>
      <p:sp>
        <p:nvSpPr>
          <p:cNvPr id="205891" name="Text Box 67"/>
          <p:cNvSpPr txBox="1">
            <a:spLocks noChangeArrowheads="1"/>
          </p:cNvSpPr>
          <p:nvPr/>
        </p:nvSpPr>
        <p:spPr bwMode="auto">
          <a:xfrm>
            <a:off x="5747486" y="2050752"/>
            <a:ext cx="271248" cy="30777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7C80"/>
                </a:solidFill>
              </a:rPr>
              <a:t>B</a:t>
            </a:r>
          </a:p>
        </p:txBody>
      </p:sp>
      <p:sp>
        <p:nvSpPr>
          <p:cNvPr id="205894" name="Text Box 70"/>
          <p:cNvSpPr txBox="1">
            <a:spLocks noChangeArrowheads="1"/>
          </p:cNvSpPr>
          <p:nvPr/>
        </p:nvSpPr>
        <p:spPr bwMode="auto">
          <a:xfrm>
            <a:off x="3012644" y="4210359"/>
            <a:ext cx="271248" cy="30777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>
                <a:solidFill>
                  <a:srgbClr val="FF7C80"/>
                </a:solidFill>
              </a:rPr>
              <a:t>C</a:t>
            </a:r>
          </a:p>
        </p:txBody>
      </p:sp>
      <p:sp>
        <p:nvSpPr>
          <p:cNvPr id="205895" name="Text Box 71"/>
          <p:cNvSpPr txBox="1">
            <a:spLocks noChangeArrowheads="1"/>
          </p:cNvSpPr>
          <p:nvPr/>
        </p:nvSpPr>
        <p:spPr bwMode="auto">
          <a:xfrm>
            <a:off x="5747486" y="4232990"/>
            <a:ext cx="271248" cy="30777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FF7C80"/>
                </a:solidFill>
              </a:rPr>
              <a:t>D</a:t>
            </a: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1607B84-DBD6-3ED9-F533-E0B35E6CB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9271" y="1464648"/>
            <a:ext cx="1392854" cy="139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75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503A6-0161-0705-10FD-8C642CC0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B0F97C-3B04-2049-815E-AF60E9B45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Hypothesis test for the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B0F97C-3B04-2049-815E-AF60E9B45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13"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E1B17E-8470-CD0A-9729-03F36A81205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no relation between x and y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Hypothesis test to 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significantly different from 0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dirty="0">
                    <a:ea typeface="Tahoma" pitchFamily="34" charset="0"/>
                    <a:cs typeface="Tahoma" pitchFamily="34" charset="0"/>
                  </a:rPr>
                  <a:t>t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-test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0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 β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1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= 0 (no linear relationship exists)</a:t>
                </a: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a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 β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1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≠ 0 (linear relationship exists)</a:t>
                </a:r>
              </a:p>
              <a:p>
                <a:pPr lvl="2">
                  <a:buFont typeface="Arial" pitchFamily="34" charset="0"/>
                  <a:buChar char="•"/>
                </a:pPr>
                <a:endParaRPr lang="en-US" sz="16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>
                  <a:buFont typeface="Arial" pitchFamily="34" charset="0"/>
                  <a:buChar char="•"/>
                </a:pP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reject H</a:t>
                </a:r>
                <a:r>
                  <a:rPr lang="en-US" sz="16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o</a:t>
                </a:r>
                <a:r>
                  <a:rPr lang="en-US" sz="16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when p-value is small (&lt;0.05)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E1B17E-8470-CD0A-9729-03F36A812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06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02DA-0D8D-5C57-3213-33194193F4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6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B1528-94D7-33B7-981F-85C69EDC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F4CF-3C16-4246-FFC7-3B396ADB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1208-749A-97D3-25A3-96227DAC8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What is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Least squares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Model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Prediction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Linear regression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903E1-5E4C-897E-62C8-25BAE579F9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19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BA62-F150-B66D-0462-47E257C8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F488-A5D9-7CA6-02D7-7E93A11A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31DDCA-4691-9855-1FF2-07247A78F2D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1772816"/>
                <a:ext cx="7444800" cy="4361583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Prediction is uncertain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2400" dirty="0"/>
                  <a:t>Prediction interval: 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95% of 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-values are between … and …</a:t>
                </a:r>
              </a:p>
              <a:p>
                <a:pPr lvl="1" indent="0">
                  <a:buNone/>
                </a:pPr>
                <a:r>
                  <a:rPr lang="en-US" dirty="0"/>
                  <a:t>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331DDCA-4691-9855-1FF2-07247A78F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1772816"/>
                <a:ext cx="7444800" cy="4361583"/>
              </a:xfrm>
              <a:blipFill>
                <a:blip r:embed="rId2"/>
                <a:stretch>
                  <a:fillRect l="-1065" t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DC70-8FD2-3D49-9743-1F6CAD68094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47" descr="regression_model">
            <a:extLst>
              <a:ext uri="{FF2B5EF4-FFF2-40B4-BE49-F238E27FC236}">
                <a16:creationId xmlns:a16="http://schemas.microsoft.com/office/drawing/2014/main" id="{02894646-F501-36CC-77FE-562A74998E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8"/>
          <a:stretch/>
        </p:blipFill>
        <p:spPr bwMode="auto">
          <a:xfrm>
            <a:off x="2377933" y="3573016"/>
            <a:ext cx="5449261" cy="380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2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Prediction</a:t>
            </a:r>
            <a:r>
              <a:rPr lang="en-US" sz="4000" dirty="0"/>
              <a:t> </a:t>
            </a:r>
            <a:r>
              <a:rPr lang="en-US" dirty="0">
                <a:solidFill>
                  <a:schemeClr val="bg2"/>
                </a:solidFill>
              </a:rPr>
              <a:t>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2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Prediction Interval for </a:t>
                </a:r>
                <a:r>
                  <a:rPr lang="en-US" sz="3200" b="0" dirty="0" err="1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ŷ</a:t>
                </a:r>
                <a:r>
                  <a:rPr lang="en-US" sz="3200" b="0" baseline="-25000" dirty="0" err="1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i</a:t>
                </a:r>
                <a:r>
                  <a:rPr lang="en-US" sz="32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</a:t>
                </a: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3200" b="0" dirty="0">
                          <a:solidFill>
                            <a:schemeClr val="bg1"/>
                          </a:solidFill>
                        </a:rPr>
                        <m:t>lower</m:t>
                      </m:r>
                      <m:r>
                        <m:rPr>
                          <m:nor/>
                        </m:rPr>
                        <a:rPr lang="nl-NL" sz="3200" b="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nl-NL" sz="3200" b="0" dirty="0">
                          <a:solidFill>
                            <a:schemeClr val="bg1"/>
                          </a:solidFill>
                        </a:rPr>
                        <m:t>bound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</a:rPr>
                        <m:t>    </m:t>
                      </m:r>
                      <m:acc>
                        <m:accPr>
                          <m:chr m:val="̂"/>
                          <m:ctrlPr>
                            <a:rPr lang="nl-NL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nl-NL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nl-NL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nl-NL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nl-N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nl-NL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3200" b="0" dirty="0" err="1">
                          <a:solidFill>
                            <a:schemeClr val="bg1"/>
                          </a:solidFill>
                        </a:rPr>
                        <m:t>upper</m:t>
                      </m:r>
                      <m:r>
                        <m:rPr>
                          <m:nor/>
                        </m:rPr>
                        <a:rPr lang="nl-NL" sz="3200" b="0" dirty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nl-NL" sz="3200" b="0" dirty="0" err="1">
                          <a:solidFill>
                            <a:schemeClr val="bg1"/>
                          </a:solidFill>
                        </a:rPr>
                        <m:t>bound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chemeClr val="bg1"/>
                          </a:solidFill>
                        </a:rPr>
                        <m:t>   </m:t>
                      </m:r>
                      <m:r>
                        <m:rPr>
                          <m:nor/>
                        </m:rPr>
                        <a:rPr lang="nl-NL" sz="3200" dirty="0">
                          <a:solidFill>
                            <a:schemeClr val="bg1"/>
                          </a:solidFill>
                        </a:rPr>
                        <m:t>	 </m:t>
                      </m:r>
                      <m:acc>
                        <m:accPr>
                          <m:chr m:val="̂"/>
                          <m:ctrlPr>
                            <a:rPr lang="nl-NL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nl-NL" sz="3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sSub>
                        <m:sSubPr>
                          <m:ctrlPr>
                            <a:rPr lang="nl-NL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l-NL" sz="3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l-NL" sz="3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nl-NL" sz="3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nl-NL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nl-NL" sz="3200" b="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nl-NL" sz="3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32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32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  <a:p>
                <a:pPr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use the t-distribution with </a:t>
                </a:r>
                <a:r>
                  <a:rPr lang="en-US" sz="3200" b="0" dirty="0" err="1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df</a:t>
                </a: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=n-2</a:t>
                </a:r>
              </a:p>
              <a:p>
                <a:pPr lvl="2" indent="-342900">
                  <a:buClr>
                    <a:schemeClr val="bg2"/>
                  </a:buClr>
                  <a:buFont typeface="Arial" panose="020B0604020202020204" pitchFamily="34" charset="0"/>
                  <a:buChar char="•"/>
                </a:pP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s</a:t>
                </a:r>
                <a:r>
                  <a:rPr lang="en-US" sz="3200" b="0" baseline="-2500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e</a:t>
                </a:r>
                <a:r>
                  <a:rPr lang="en-US" sz="3200" b="0" dirty="0">
                    <a:solidFill>
                      <a:schemeClr val="bg1"/>
                    </a:solidFill>
                    <a:ea typeface="Tahoma" pitchFamily="34" charset="0"/>
                    <a:cs typeface="Tahoma" pitchFamily="34" charset="0"/>
                  </a:rPr>
                  <a:t> standard error of estimate</a:t>
                </a:r>
              </a:p>
              <a:p>
                <a:pPr>
                  <a:buClr>
                    <a:schemeClr val="bg2"/>
                  </a:buClr>
                  <a:buFont typeface="Arial" pitchFamily="34" charset="0"/>
                  <a:buChar char="•"/>
                </a:pPr>
                <a:endParaRPr lang="en-US" sz="2400" b="0" dirty="0">
                  <a:solidFill>
                    <a:schemeClr val="bg1"/>
                  </a:solidFill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792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1" t="-2545" b="-19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A6FFC-2744-403A-81AF-38905ABC0739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2" name="Rectangle 2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3" name="Rectangle 2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5" name="Rectangle 2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6" name="Rectangle 26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7" name="Rectangle 27"/>
          <p:cNvSpPr>
            <a:spLocks noChangeArrowheads="1"/>
          </p:cNvSpPr>
          <p:nvPr/>
        </p:nvSpPr>
        <p:spPr bwMode="auto">
          <a:xfrm>
            <a:off x="1760538" y="2425700"/>
            <a:ext cx="9509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8" name="Rectangle 28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29" name="Rectangle 29"/>
          <p:cNvSpPr>
            <a:spLocks noChangeArrowheads="1"/>
          </p:cNvSpPr>
          <p:nvPr/>
        </p:nvSpPr>
        <p:spPr bwMode="auto">
          <a:xfrm>
            <a:off x="1760538" y="2425700"/>
            <a:ext cx="12033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0" name="Rectangle 30"/>
          <p:cNvSpPr>
            <a:spLocks noChangeArrowheads="1"/>
          </p:cNvSpPr>
          <p:nvPr/>
        </p:nvSpPr>
        <p:spPr bwMode="auto">
          <a:xfrm>
            <a:off x="1760538" y="2425700"/>
            <a:ext cx="11858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1" name="Rectangle 31"/>
          <p:cNvSpPr>
            <a:spLocks noChangeArrowheads="1"/>
          </p:cNvSpPr>
          <p:nvPr/>
        </p:nvSpPr>
        <p:spPr bwMode="auto">
          <a:xfrm>
            <a:off x="1760538" y="2425700"/>
            <a:ext cx="10715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2" name="Rectangle 32"/>
          <p:cNvSpPr>
            <a:spLocks noChangeArrowheads="1"/>
          </p:cNvSpPr>
          <p:nvPr/>
        </p:nvSpPr>
        <p:spPr bwMode="auto">
          <a:xfrm>
            <a:off x="0" y="168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5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6" name="Rectangle 3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7" name="Rectangle 3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39" name="Rectangle 39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0" name="Rectangle 40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1" name="Rectangle 41"/>
          <p:cNvSpPr>
            <a:spLocks noChangeArrowheads="1"/>
          </p:cNvSpPr>
          <p:nvPr/>
        </p:nvSpPr>
        <p:spPr bwMode="auto">
          <a:xfrm>
            <a:off x="1524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2" name="Rectangle 4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3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4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6199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831A5-602A-8F82-BA67-BA0CCE34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049D-C93C-59B6-344E-0EE7CBB4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2FB19-2868-8CA2-0CF3-3622CE41A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What is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/>
              <a:t>Least squares </a:t>
            </a:r>
            <a:r>
              <a:rPr lang="en-US" b="0" dirty="0"/>
              <a:t>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Model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Prediction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4F945-C7EB-32F7-4FAB-B42720C8F17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18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Linear Regression with </a:t>
            </a:r>
            <a:r>
              <a:rPr lang="en-US" sz="3600" dirty="0" err="1">
                <a:solidFill>
                  <a:schemeClr val="bg2"/>
                </a:solidFill>
                <a:latin typeface="Arial Narrow" pitchFamily="-107" charset="0"/>
              </a:rPr>
              <a:t>Statsmodels</a:t>
            </a:r>
            <a:endParaRPr lang="en-US" dirty="0"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Demo script </a:t>
            </a:r>
            <a:r>
              <a:rPr lang="en-US" altLang="en-US" sz="2000" i="1" dirty="0"/>
              <a:t>Regression.py</a:t>
            </a:r>
            <a:endParaRPr lang="en-US" sz="2000" i="1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6CF97-2288-8E8C-5D19-C7CED220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4" y="4869160"/>
            <a:ext cx="4067944" cy="6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Final </a:t>
            </a:r>
            <a:r>
              <a:rPr lang="en-US">
                <a:solidFill>
                  <a:schemeClr val="bg2"/>
                </a:solidFill>
              </a:rPr>
              <a:t>note: dangers of extrapolation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445375" cy="40687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Interpolation: find value for point between known points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Extrapolation: find value for point beyond known points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Value for x=5?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Value for x=20?</a:t>
            </a:r>
          </a:p>
          <a:p>
            <a:pPr>
              <a:buClr>
                <a:schemeClr val="bg2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Results from the past </a:t>
            </a:r>
            <a:b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</a:b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offer no guarantee </a:t>
            </a:r>
            <a:b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</a:br>
            <a:r>
              <a:rPr lang="en-US" sz="2400" b="0" dirty="0">
                <a:solidFill>
                  <a:schemeClr val="bg1"/>
                </a:solidFill>
                <a:ea typeface="Tahoma" pitchFamily="34" charset="0"/>
                <a:cs typeface="Tahoma" pitchFamily="34" charset="0"/>
              </a:rPr>
              <a:t>for the future!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4211960" y="3284984"/>
          <a:ext cx="5038725" cy="30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4211960" y="3284984"/>
          <a:ext cx="5038725" cy="3067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777514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And now…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Exercises part 2: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Univariate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25050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Handling missing values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780755"/>
            <a:ext cx="7445375" cy="3346995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1. Do nothing 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2. Remove the sample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3. Remove the attribute 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4. Encode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/>
              <a:t>5. Impute</a:t>
            </a:r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734B3E-A923-B78C-A129-39EF1ED13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122463"/>
              </p:ext>
            </p:extLst>
          </p:nvPr>
        </p:nvGraphicFramePr>
        <p:xfrm>
          <a:off x="2627784" y="2276872"/>
          <a:ext cx="6096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227749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169863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691997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97451064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Fikki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0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Minoes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5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Doodles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40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2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>
          <a:xfrm>
            <a:off x="1144588" y="641351"/>
            <a:ext cx="7715250" cy="91544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Encoding non-numerical variables</a:t>
            </a:r>
            <a:br>
              <a:rPr lang="en-US" dirty="0">
                <a:solidFill>
                  <a:schemeClr val="bg2"/>
                </a:solidFill>
                <a:latin typeface="Arial Narrow" pitchFamily="-107" charset="0"/>
              </a:rPr>
            </a:b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FAB726-16AB-44A9-BB21-B8F28234E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33550"/>
              </p:ext>
            </p:extLst>
          </p:nvPr>
        </p:nvGraphicFramePr>
        <p:xfrm>
          <a:off x="4766506" y="1628933"/>
          <a:ext cx="33602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2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680102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Size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Noeshka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499ED-57A1-4A45-79E3-2775B135E9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4588" y="1556792"/>
            <a:ext cx="7243836" cy="4543971"/>
          </a:xfrm>
        </p:spPr>
        <p:txBody>
          <a:bodyPr/>
          <a:lstStyle/>
          <a:p>
            <a:r>
              <a:rPr lang="en-US" dirty="0"/>
              <a:t>Label encoding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ordinal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One-hot encoding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categorical variables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0D76C19-531A-99E2-47ED-98026F2F0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62510"/>
              </p:ext>
            </p:extLst>
          </p:nvPr>
        </p:nvGraphicFramePr>
        <p:xfrm>
          <a:off x="1425985" y="4598035"/>
          <a:ext cx="715245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114">
                  <a:extLst>
                    <a:ext uri="{9D8B030D-6E8A-4147-A177-3AD203B41FA5}">
                      <a16:colId xmlns:a16="http://schemas.microsoft.com/office/drawing/2014/main" val="291941247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4003375132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539952803"/>
                    </a:ext>
                  </a:extLst>
                </a:gridCol>
                <a:gridCol w="1788114">
                  <a:extLst>
                    <a:ext uri="{9D8B030D-6E8A-4147-A177-3AD203B41FA5}">
                      <a16:colId xmlns:a16="http://schemas.microsoft.com/office/drawing/2014/main" val="3801323536"/>
                    </a:ext>
                  </a:extLst>
                </a:gridCol>
              </a:tblGrid>
              <a:tr h="489783">
                <a:tc>
                  <a:txBody>
                    <a:bodyPr/>
                    <a:lstStyle/>
                    <a:p>
                      <a:r>
                        <a:rPr lang="en-US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Species_guinea_pig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Species_cat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Species_dog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1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Johnny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Noeshka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3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75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Arial Narrow" pitchFamily="-107" charset="0"/>
              </a:rPr>
              <a:t>Scaling (normalization)</a:t>
            </a: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31640" y="1865313"/>
            <a:ext cx="7631549" cy="4262438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Min-max normalization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Z-score normalization</a:t>
            </a:r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D40D963-94AE-EBEA-9C14-18843678C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262220"/>
              </p:ext>
            </p:extLst>
          </p:nvPr>
        </p:nvGraphicFramePr>
        <p:xfrm>
          <a:off x="1331640" y="2542361"/>
          <a:ext cx="7426340" cy="886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393700" progId="Equation.3">
                  <p:embed/>
                </p:oleObj>
              </mc:Choice>
              <mc:Fallback>
                <p:oleObj name="Equation" r:id="rId3" imgW="3340100" imgH="393700" progId="Equation.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D40D963-94AE-EBEA-9C14-18843678C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542361"/>
                        <a:ext cx="7426340" cy="886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50D1901-B9C1-7463-13AD-4E69797A7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45575"/>
              </p:ext>
            </p:extLst>
          </p:nvPr>
        </p:nvGraphicFramePr>
        <p:xfrm>
          <a:off x="1979712" y="4828253"/>
          <a:ext cx="2008387" cy="942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725" imgH="393529" progId="Equation.3">
                  <p:embed/>
                </p:oleObj>
              </mc:Choice>
              <mc:Fallback>
                <p:oleObj name="Equation" r:id="rId5" imgW="634725" imgH="393529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50D1901-B9C1-7463-13AD-4E69797A72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828253"/>
                        <a:ext cx="2008387" cy="942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5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7756B-7B78-7974-BB4D-2E99EA3B9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9D15B797-4D94-CD12-A931-950D4ADDAE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2A938D52-0B1F-1C8C-D397-DD6FBBFE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/>
                </a:solidFill>
                <a:latin typeface="Arial Narrow" pitchFamily="-107" charset="0"/>
              </a:rPr>
              <a:t>Feature engineering</a:t>
            </a:r>
            <a:endParaRPr lang="en-US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F8E2978A-0A67-4F12-4CB8-88747F101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640" y="1865313"/>
            <a:ext cx="7631549" cy="4262438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ym typeface="Wingdings" panose="05000000000000000000" pitchFamily="2" charset="2"/>
              </a:rPr>
              <a:t>new feature fr</a:t>
            </a:r>
            <a:r>
              <a:rPr lang="en-US" dirty="0">
                <a:sym typeface="Wingdings" panose="05000000000000000000" pitchFamily="2" charset="2"/>
              </a:rPr>
              <a:t>om existing features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ym typeface="Wingdings" panose="05000000000000000000" pitchFamily="2" charset="2"/>
              </a:rPr>
              <a:t>surface = length * width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noProof="0" dirty="0"/>
              <a:t>Polynomial transformation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a, b, ab, a</a:t>
            </a:r>
            <a:r>
              <a:rPr lang="en-US" sz="2400" baseline="30000" dirty="0"/>
              <a:t>2</a:t>
            </a:r>
            <a:r>
              <a:rPr lang="en-US" sz="2400" dirty="0"/>
              <a:t>, b</a:t>
            </a:r>
            <a:r>
              <a:rPr lang="en-US" sz="2400" baseline="30000" dirty="0"/>
              <a:t>2</a:t>
            </a:r>
            <a:endParaRPr lang="en-US" sz="2400" baseline="30000" noProof="0" dirty="0"/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Logarithmic transformation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log(x)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Binning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/>
                </a:solidFill>
              </a:rPr>
              <a:t>1-5, 5-10, 10-15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69ED0F5-5C7E-6CA7-3729-84BB8F31D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69" y="3654038"/>
            <a:ext cx="3298284" cy="24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5E96-5835-7724-6F5D-027B2582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590EDBE-D8D3-1015-F22D-99489905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Linear regression</a:t>
            </a:r>
            <a:endParaRPr lang="en-US" b="0" dirty="0">
              <a:latin typeface="Arial Narrow" pitchFamily="-107" charset="0"/>
            </a:endParaRP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2E821B1D-9386-A7FC-DA24-86600333C3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A60A96F0-8869-6397-A838-2FD8C7F61B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F69661C1-9570-71FD-8160-17CD7275C6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Understanding Linear Regression: The Basics">
            <a:extLst>
              <a:ext uri="{FF2B5EF4-FFF2-40B4-BE49-F238E27FC236}">
                <a16:creationId xmlns:a16="http://schemas.microsoft.com/office/drawing/2014/main" id="{1D3F821F-E968-26AB-D6FC-CE803B5F6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0" t="34346" r="58662" b="4048"/>
          <a:stretch/>
        </p:blipFill>
        <p:spPr bwMode="auto">
          <a:xfrm>
            <a:off x="3059832" y="2845482"/>
            <a:ext cx="3528392" cy="299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4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A4D5-B9FD-59D9-FDDA-2ACED94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B3DF6-0D8F-BD11-4060-12A23EE63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What is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Least square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Model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Prediction interval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Linear regression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AAA0C-238E-08BD-CF1D-97ECCC5071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42489"/>
      </p:ext>
    </p:extLst>
  </p:cSld>
  <p:clrMapOvr>
    <a:masterClrMapping/>
  </p:clrMapOvr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ppt/theme/themeOverride4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1021</Words>
  <Application>Microsoft Office PowerPoint</Application>
  <PresentationFormat>On-screen Show (4:3)</PresentationFormat>
  <Paragraphs>386</Paragraphs>
  <Slides>38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ＭＳ Ｐゴシック</vt:lpstr>
      <vt:lpstr>Arial</vt:lpstr>
      <vt:lpstr>Arial (Body)</vt:lpstr>
      <vt:lpstr>Arial Narrow</vt:lpstr>
      <vt:lpstr>Calibri</vt:lpstr>
      <vt:lpstr>Cambria Math</vt:lpstr>
      <vt:lpstr>Lucida Grande</vt:lpstr>
      <vt:lpstr>Tahoma</vt:lpstr>
      <vt:lpstr>Times New Roman</vt:lpstr>
      <vt:lpstr>Wingdings</vt:lpstr>
      <vt:lpstr>Inholland corporate</vt:lpstr>
      <vt:lpstr>Equation</vt:lpstr>
      <vt:lpstr>Vergelijking</vt:lpstr>
      <vt:lpstr>Linear Regression</vt:lpstr>
      <vt:lpstr>Summary last class</vt:lpstr>
      <vt:lpstr>Data Mining Process: CRISP-DM</vt:lpstr>
      <vt:lpstr>Handling missing values</vt:lpstr>
      <vt:lpstr>Encoding non-numerical variables </vt:lpstr>
      <vt:lpstr>Scaling (normalization)</vt:lpstr>
      <vt:lpstr>Feature engineering</vt:lpstr>
      <vt:lpstr>Linear regression</vt:lpstr>
      <vt:lpstr>Overview</vt:lpstr>
      <vt:lpstr>Overview</vt:lpstr>
      <vt:lpstr>Data Mining Process: CRISP-DM</vt:lpstr>
      <vt:lpstr>What is regression/prediction?</vt:lpstr>
      <vt:lpstr>What is regression/prediction?</vt:lpstr>
      <vt:lpstr>What is regression/prediction?</vt:lpstr>
      <vt:lpstr>Examples</vt:lpstr>
      <vt:lpstr>Recall: Pearson’s correlation coefficient</vt:lpstr>
      <vt:lpstr>Regression equation</vt:lpstr>
      <vt:lpstr>Which regression line is best?</vt:lpstr>
      <vt:lpstr>Overview</vt:lpstr>
      <vt:lpstr>Residuals</vt:lpstr>
      <vt:lpstr>Least squares regression line</vt:lpstr>
      <vt:lpstr>How to minimize a function?</vt:lpstr>
      <vt:lpstr>The Least Squares Estimates </vt:lpstr>
      <vt:lpstr>Overview</vt:lpstr>
      <vt:lpstr>How good is the model?</vt:lpstr>
      <vt:lpstr>How good is the model?</vt:lpstr>
      <vt:lpstr>Regression Model Assumptions</vt:lpstr>
      <vt:lpstr>Regression Model Assumptions</vt:lpstr>
      <vt:lpstr>Verify model assumptions</vt:lpstr>
      <vt:lpstr>Residuals vs Predicted Values</vt:lpstr>
      <vt:lpstr>Hypothesis test for the slope (β_1)</vt:lpstr>
      <vt:lpstr>Overview</vt:lpstr>
      <vt:lpstr>Prediction interval</vt:lpstr>
      <vt:lpstr>Prediction Interval</vt:lpstr>
      <vt:lpstr>Overview</vt:lpstr>
      <vt:lpstr>Linear Regression with Statsmodels</vt:lpstr>
      <vt:lpstr>Final note: dangers of extrapolation</vt:lpstr>
      <vt:lpstr>And now…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314</cp:revision>
  <dcterms:created xsi:type="dcterms:W3CDTF">2012-06-27T13:32:54Z</dcterms:created>
  <dcterms:modified xsi:type="dcterms:W3CDTF">2025-04-22T07:35:34Z</dcterms:modified>
</cp:coreProperties>
</file>