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468" r:id="rId2"/>
    <p:sldId id="731" r:id="rId3"/>
    <p:sldId id="257" r:id="rId4"/>
    <p:sldId id="265" r:id="rId5"/>
    <p:sldId id="735" r:id="rId6"/>
    <p:sldId id="738" r:id="rId7"/>
    <p:sldId id="298" r:id="rId8"/>
    <p:sldId id="315" r:id="rId9"/>
    <p:sldId id="741" r:id="rId10"/>
    <p:sldId id="482" r:id="rId11"/>
    <p:sldId id="742" r:id="rId12"/>
    <p:sldId id="743" r:id="rId13"/>
    <p:sldId id="748" r:id="rId14"/>
    <p:sldId id="753" r:id="rId15"/>
    <p:sldId id="639" r:id="rId16"/>
    <p:sldId id="750" r:id="rId17"/>
    <p:sldId id="749" r:id="rId18"/>
    <p:sldId id="758" r:id="rId19"/>
    <p:sldId id="759" r:id="rId20"/>
    <p:sldId id="760" r:id="rId21"/>
    <p:sldId id="751" r:id="rId22"/>
    <p:sldId id="762" r:id="rId23"/>
    <p:sldId id="631" r:id="rId24"/>
    <p:sldId id="763" r:id="rId25"/>
    <p:sldId id="754" r:id="rId26"/>
    <p:sldId id="431" r:id="rId27"/>
    <p:sldId id="430" r:id="rId28"/>
    <p:sldId id="471" r:id="rId29"/>
    <p:sldId id="472" r:id="rId30"/>
    <p:sldId id="767" r:id="rId31"/>
    <p:sldId id="476" r:id="rId32"/>
    <p:sldId id="658" r:id="rId33"/>
    <p:sldId id="771" r:id="rId34"/>
    <p:sldId id="7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231BF-9BE8-48A7-8F9B-9EC00F95AB73}" v="16" dt="2025-05-06T07:48:44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1" autoAdjust="0"/>
    <p:restoredTop sz="92033" autoAdjust="0"/>
  </p:normalViewPr>
  <p:slideViewPr>
    <p:cSldViewPr>
      <p:cViewPr varScale="1">
        <p:scale>
          <a:sx n="54" d="100"/>
          <a:sy n="54" d="100"/>
        </p:scale>
        <p:origin x="2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9A1FF14C-EFD8-46FB-B77C-6F6F3FEC6352}"/>
    <pc:docChg chg="undo custSel addSld delSld modSld">
      <pc:chgData name="Hollink, Vera" userId="d6528aa8-57f8-4f7f-8002-560e631d30ba" providerId="ADAL" clId="{9A1FF14C-EFD8-46FB-B77C-6F6F3FEC6352}" dt="2024-02-27T13:37:33.544" v="196" actId="20577"/>
      <pc:docMkLst>
        <pc:docMk/>
      </pc:docMkLst>
      <pc:sldChg chg="delSp mod delAnim">
        <pc:chgData name="Hollink, Vera" userId="d6528aa8-57f8-4f7f-8002-560e631d30ba" providerId="ADAL" clId="{9A1FF14C-EFD8-46FB-B77C-6F6F3FEC6352}" dt="2024-02-27T13:33:46.751" v="115" actId="478"/>
        <pc:sldMkLst>
          <pc:docMk/>
          <pc:sldMk cId="554620882" sldId="391"/>
        </pc:sldMkLst>
      </pc:sldChg>
      <pc:sldChg chg="delSp modSp mod delAnim modAnim">
        <pc:chgData name="Hollink, Vera" userId="d6528aa8-57f8-4f7f-8002-560e631d30ba" providerId="ADAL" clId="{9A1FF14C-EFD8-46FB-B77C-6F6F3FEC6352}" dt="2024-02-27T13:35:12.616" v="129" actId="1076"/>
        <pc:sldMkLst>
          <pc:docMk/>
          <pc:sldMk cId="2689473731" sldId="393"/>
        </pc:sldMkLst>
      </pc:sldChg>
      <pc:sldChg chg="del">
        <pc:chgData name="Hollink, Vera" userId="d6528aa8-57f8-4f7f-8002-560e631d30ba" providerId="ADAL" clId="{9A1FF14C-EFD8-46FB-B77C-6F6F3FEC6352}" dt="2024-02-27T13:35:50.512" v="130" actId="47"/>
        <pc:sldMkLst>
          <pc:docMk/>
          <pc:sldMk cId="2365522572" sldId="396"/>
        </pc:sldMkLst>
      </pc:sldChg>
      <pc:sldChg chg="modSp add del mod">
        <pc:chgData name="Hollink, Vera" userId="d6528aa8-57f8-4f7f-8002-560e631d30ba" providerId="ADAL" clId="{9A1FF14C-EFD8-46FB-B77C-6F6F3FEC6352}" dt="2024-02-27T13:27:57.734" v="3" actId="4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9A1FF14C-EFD8-46FB-B77C-6F6F3FEC6352}" dt="2024-02-27T13:37:33.544" v="196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9A1FF14C-EFD8-46FB-B77C-6F6F3FEC6352}" dt="2024-02-27T13:28:00.631" v="4" actId="47"/>
        <pc:sldMkLst>
          <pc:docMk/>
          <pc:sldMk cId="1972993674" sldId="658"/>
        </pc:sldMkLst>
      </pc:sldChg>
      <pc:sldChg chg="addSp modSp mod modAnim">
        <pc:chgData name="Hollink, Vera" userId="d6528aa8-57f8-4f7f-8002-560e631d30ba" providerId="ADAL" clId="{9A1FF14C-EFD8-46FB-B77C-6F6F3FEC6352}" dt="2024-02-27T13:33:14.675" v="114"/>
        <pc:sldMkLst>
          <pc:docMk/>
          <pc:sldMk cId="1818327685" sldId="661"/>
        </pc:sldMkLst>
      </pc:sldChg>
      <pc:sldChg chg="del">
        <pc:chgData name="Hollink, Vera" userId="d6528aa8-57f8-4f7f-8002-560e631d30ba" providerId="ADAL" clId="{9A1FF14C-EFD8-46FB-B77C-6F6F3FEC6352}" dt="2024-02-27T13:28:07.353" v="5" actId="47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79722CD5-733E-4F58-8E74-4C6C7682C007}"/>
    <pc:docChg chg="custSel addSld modSld">
      <pc:chgData name="Hollink, Vera" userId="d6528aa8-57f8-4f7f-8002-560e631d30ba" providerId="ADAL" clId="{79722CD5-733E-4F58-8E74-4C6C7682C007}" dt="2023-09-06T13:50:08.937" v="249" actId="108"/>
      <pc:docMkLst>
        <pc:docMk/>
      </pc:docMkLst>
      <pc:sldChg chg="modSp mod">
        <pc:chgData name="Hollink, Vera" userId="d6528aa8-57f8-4f7f-8002-560e631d30ba" providerId="ADAL" clId="{79722CD5-733E-4F58-8E74-4C6C7682C007}" dt="2023-08-28T08:43:13.035" v="7" actId="5793"/>
        <pc:sldMkLst>
          <pc:docMk/>
          <pc:sldMk cId="1579853080" sldId="397"/>
        </pc:sldMkLst>
      </pc:sldChg>
      <pc:sldChg chg="modSp mod">
        <pc:chgData name="Hollink, Vera" userId="d6528aa8-57f8-4f7f-8002-560e631d30ba" providerId="ADAL" clId="{79722CD5-733E-4F58-8E74-4C6C7682C007}" dt="2023-08-28T08:41:08.303" v="1" actId="20577"/>
        <pc:sldMkLst>
          <pc:docMk/>
          <pc:sldMk cId="546780635" sldId="468"/>
        </pc:sldMkLst>
      </pc:sldChg>
      <pc:sldChg chg="delSp modSp mod modAnim">
        <pc:chgData name="Hollink, Vera" userId="d6528aa8-57f8-4f7f-8002-560e631d30ba" providerId="ADAL" clId="{79722CD5-733E-4F58-8E74-4C6C7682C007}" dt="2023-09-06T13:50:08.937" v="249" actId="108"/>
        <pc:sldMkLst>
          <pc:docMk/>
          <pc:sldMk cId="1972993674" sldId="658"/>
        </pc:sldMkLst>
      </pc:sldChg>
      <pc:sldChg chg="modAnim">
        <pc:chgData name="Hollink, Vera" userId="d6528aa8-57f8-4f7f-8002-560e631d30ba" providerId="ADAL" clId="{79722CD5-733E-4F58-8E74-4C6C7682C007}" dt="2023-09-06T13:47:43.512" v="8"/>
        <pc:sldMkLst>
          <pc:docMk/>
          <pc:sldMk cId="841146619" sldId="660"/>
        </pc:sldMkLst>
      </pc:sldChg>
      <pc:sldChg chg="add">
        <pc:chgData name="Hollink, Vera" userId="d6528aa8-57f8-4f7f-8002-560e631d30ba" providerId="ADAL" clId="{79722CD5-733E-4F58-8E74-4C6C7682C007}" dt="2023-09-06T13:48:15.951" v="9" actId="2890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47DD057B-966E-4942-A3D3-CF7693FE313B}"/>
    <pc:docChg chg="undo redo custSel addSld delSld modSld sldOrd">
      <pc:chgData name="Hollink, Vera" userId="d6528aa8-57f8-4f7f-8002-560e631d30ba" providerId="ADAL" clId="{47DD057B-966E-4942-A3D3-CF7693FE313B}" dt="2024-03-13T13:44:34.380" v="8394" actId="20577"/>
      <pc:docMkLst>
        <pc:docMk/>
      </pc:docMkLst>
      <pc:sldChg chg="addSp modSp mod">
        <pc:chgData name="Hollink, Vera" userId="d6528aa8-57f8-4f7f-8002-560e631d30ba" providerId="ADAL" clId="{47DD057B-966E-4942-A3D3-CF7693FE313B}" dt="2024-03-07T10:35:47.754" v="290" actId="1076"/>
        <pc:sldMkLst>
          <pc:docMk/>
          <pc:sldMk cId="2334341693" sldId="257"/>
        </pc:sldMkLst>
      </pc:sldChg>
      <pc:sldChg chg="addSp delSp modSp add mod modTransition modAnim">
        <pc:chgData name="Hollink, Vera" userId="d6528aa8-57f8-4f7f-8002-560e631d30ba" providerId="ADAL" clId="{47DD057B-966E-4942-A3D3-CF7693FE313B}" dt="2024-03-13T13:40:39.315" v="8369" actId="207"/>
        <pc:sldMkLst>
          <pc:docMk/>
          <pc:sldMk cId="1244854556" sldId="272"/>
        </pc:sldMkLst>
      </pc:sldChg>
      <pc:sldChg chg="delSp add del mod ord">
        <pc:chgData name="Hollink, Vera" userId="d6528aa8-57f8-4f7f-8002-560e631d30ba" providerId="ADAL" clId="{47DD057B-966E-4942-A3D3-CF7693FE313B}" dt="2024-03-12T08:00:20.320" v="5903" actId="47"/>
        <pc:sldMkLst>
          <pc:docMk/>
          <pc:sldMk cId="3425997910" sldId="273"/>
        </pc:sldMkLst>
      </pc:sldChg>
      <pc:sldChg chg="add del modTransition">
        <pc:chgData name="Hollink, Vera" userId="d6528aa8-57f8-4f7f-8002-560e631d30ba" providerId="ADAL" clId="{47DD057B-966E-4942-A3D3-CF7693FE313B}" dt="2024-03-12T08:00:28.036" v="5904" actId="47"/>
        <pc:sldMkLst>
          <pc:docMk/>
          <pc:sldMk cId="3131838272" sldId="274"/>
        </pc:sldMkLst>
      </pc:sldChg>
      <pc:sldChg chg="modSp add del">
        <pc:chgData name="Hollink, Vera" userId="d6528aa8-57f8-4f7f-8002-560e631d30ba" providerId="ADAL" clId="{47DD057B-966E-4942-A3D3-CF7693FE313B}" dt="2024-03-12T08:00:32.002" v="5905" actId="47"/>
        <pc:sldMkLst>
          <pc:docMk/>
          <pc:sldMk cId="1554466912" sldId="275"/>
        </pc:sldMkLst>
      </pc:sldChg>
      <pc:sldChg chg="add del modTransition">
        <pc:chgData name="Hollink, Vera" userId="d6528aa8-57f8-4f7f-8002-560e631d30ba" providerId="ADAL" clId="{47DD057B-966E-4942-A3D3-CF7693FE313B}" dt="2024-03-12T08:00:17.967" v="5902" actId="47"/>
        <pc:sldMkLst>
          <pc:docMk/>
          <pc:sldMk cId="2968162126" sldId="276"/>
        </pc:sldMkLst>
      </pc:sldChg>
      <pc:sldChg chg="add del">
        <pc:chgData name="Hollink, Vera" userId="d6528aa8-57f8-4f7f-8002-560e631d30ba" providerId="ADAL" clId="{47DD057B-966E-4942-A3D3-CF7693FE313B}" dt="2024-03-12T08:02:18.406" v="5971" actId="47"/>
        <pc:sldMkLst>
          <pc:docMk/>
          <pc:sldMk cId="2284408633" sldId="277"/>
        </pc:sldMkLst>
      </pc:sldChg>
      <pc:sldChg chg="modSp add del mod modTransition">
        <pc:chgData name="Hollink, Vera" userId="d6528aa8-57f8-4f7f-8002-560e631d30ba" providerId="ADAL" clId="{47DD057B-966E-4942-A3D3-CF7693FE313B}" dt="2024-03-12T08:00:15.509" v="5901" actId="47"/>
        <pc:sldMkLst>
          <pc:docMk/>
          <pc:sldMk cId="1887737009" sldId="278"/>
        </pc:sldMkLst>
      </pc:sldChg>
      <pc:sldChg chg="delSp mod delAnim modAnim">
        <pc:chgData name="Hollink, Vera" userId="d6528aa8-57f8-4f7f-8002-560e631d30ba" providerId="ADAL" clId="{47DD057B-966E-4942-A3D3-CF7693FE313B}" dt="2024-03-07T10:36:36.962" v="296"/>
        <pc:sldMkLst>
          <pc:docMk/>
          <pc:sldMk cId="0" sldId="298"/>
        </pc:sldMkLst>
      </pc:sldChg>
      <pc:sldChg chg="add del modAnim">
        <pc:chgData name="Hollink, Vera" userId="d6528aa8-57f8-4f7f-8002-560e631d30ba" providerId="ADAL" clId="{47DD057B-966E-4942-A3D3-CF7693FE313B}" dt="2024-03-11T11:03:18.166" v="2742" actId="47"/>
        <pc:sldMkLst>
          <pc:docMk/>
          <pc:sldMk cId="1972675749" sldId="321"/>
        </pc:sldMkLst>
      </pc:sldChg>
      <pc:sldChg chg="del">
        <pc:chgData name="Hollink, Vera" userId="d6528aa8-57f8-4f7f-8002-560e631d30ba" providerId="ADAL" clId="{47DD057B-966E-4942-A3D3-CF7693FE313B}" dt="2024-03-07T10:35:50.678" v="291" actId="47"/>
        <pc:sldMkLst>
          <pc:docMk/>
          <pc:sldMk cId="3489345918" sldId="359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70752703" sldId="361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781320476" sldId="365"/>
        </pc:sldMkLst>
      </pc:sldChg>
      <pc:sldChg chg="del">
        <pc:chgData name="Hollink, Vera" userId="d6528aa8-57f8-4f7f-8002-560e631d30ba" providerId="ADAL" clId="{47DD057B-966E-4942-A3D3-CF7693FE313B}" dt="2024-03-07T10:29:27.750" v="119" actId="47"/>
        <pc:sldMkLst>
          <pc:docMk/>
          <pc:sldMk cId="4077751438" sldId="374"/>
        </pc:sldMkLst>
      </pc:sldChg>
      <pc:sldChg chg="addSp delSp modSp add mod modAnim">
        <pc:chgData name="Hollink, Vera" userId="d6528aa8-57f8-4f7f-8002-560e631d30ba" providerId="ADAL" clId="{47DD057B-966E-4942-A3D3-CF7693FE313B}" dt="2024-03-13T13:34:32.470" v="8348" actId="2057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47DD057B-966E-4942-A3D3-CF7693FE313B}" dt="2024-03-07T10:26:12.747" v="88" actId="47"/>
        <pc:sldMkLst>
          <pc:docMk/>
          <pc:sldMk cId="1579853080" sldId="397"/>
        </pc:sldMkLst>
      </pc:sldChg>
      <pc:sldChg chg="modSp add mod modTransition">
        <pc:chgData name="Hollink, Vera" userId="d6528aa8-57f8-4f7f-8002-560e631d30ba" providerId="ADAL" clId="{47DD057B-966E-4942-A3D3-CF7693FE313B}" dt="2024-03-11T14:57:16.005" v="3954" actId="108"/>
        <pc:sldMkLst>
          <pc:docMk/>
          <pc:sldMk cId="4169421690" sldId="430"/>
        </pc:sldMkLst>
      </pc:sldChg>
      <pc:sldChg chg="modSp add mod modTransition">
        <pc:chgData name="Hollink, Vera" userId="d6528aa8-57f8-4f7f-8002-560e631d30ba" providerId="ADAL" clId="{47DD057B-966E-4942-A3D3-CF7693FE313B}" dt="2024-03-11T14:59:28.177" v="3984" actId="20577"/>
        <pc:sldMkLst>
          <pc:docMk/>
          <pc:sldMk cId="1620340216" sldId="431"/>
        </pc:sldMkLst>
      </pc:sldChg>
      <pc:sldChg chg="modSp add mod">
        <pc:chgData name="Hollink, Vera" userId="d6528aa8-57f8-4f7f-8002-560e631d30ba" providerId="ADAL" clId="{47DD057B-966E-4942-A3D3-CF7693FE313B}" dt="2024-03-13T13:41:27.539" v="8370" actId="20577"/>
        <pc:sldMkLst>
          <pc:docMk/>
          <pc:sldMk cId="2279793022" sldId="437"/>
        </pc:sldMkLst>
      </pc:sldChg>
      <pc:sldChg chg="addSp delSp modSp add mod ord addAnim delAnim modAnim modNotesTx">
        <pc:chgData name="Hollink, Vera" userId="d6528aa8-57f8-4f7f-8002-560e631d30ba" providerId="ADAL" clId="{47DD057B-966E-4942-A3D3-CF7693FE313B}" dt="2024-03-12T09:00:40.877" v="6231" actId="108"/>
        <pc:sldMkLst>
          <pc:docMk/>
          <pc:sldMk cId="2936098357" sldId="438"/>
        </pc:sldMkLst>
      </pc:sldChg>
      <pc:sldChg chg="addSp delSp modSp add mod modAnim">
        <pc:chgData name="Hollink, Vera" userId="d6528aa8-57f8-4f7f-8002-560e631d30ba" providerId="ADAL" clId="{47DD057B-966E-4942-A3D3-CF7693FE313B}" dt="2024-03-12T10:25:50.016" v="7001" actId="20577"/>
        <pc:sldMkLst>
          <pc:docMk/>
          <pc:sldMk cId="3110671373" sldId="439"/>
        </pc:sldMkLst>
      </pc:sldChg>
      <pc:sldChg chg="modSp add mod">
        <pc:chgData name="Hollink, Vera" userId="d6528aa8-57f8-4f7f-8002-560e631d30ba" providerId="ADAL" clId="{47DD057B-966E-4942-A3D3-CF7693FE313B}" dt="2024-03-12T09:00:15.499" v="6226" actId="108"/>
        <pc:sldMkLst>
          <pc:docMk/>
          <pc:sldMk cId="832120722" sldId="440"/>
        </pc:sldMkLst>
      </pc:sldChg>
      <pc:sldChg chg="modSp add mod">
        <pc:chgData name="Hollink, Vera" userId="d6528aa8-57f8-4f7f-8002-560e631d30ba" providerId="ADAL" clId="{47DD057B-966E-4942-A3D3-CF7693FE313B}" dt="2024-03-13T13:42:29.107" v="8382" actId="20577"/>
        <pc:sldMkLst>
          <pc:docMk/>
          <pc:sldMk cId="1199515559" sldId="441"/>
        </pc:sldMkLst>
      </pc:sldChg>
      <pc:sldChg chg="modSp mod">
        <pc:chgData name="Hollink, Vera" userId="d6528aa8-57f8-4f7f-8002-560e631d30ba" providerId="ADAL" clId="{47DD057B-966E-4942-A3D3-CF7693FE313B}" dt="2024-03-07T10:24:55.047" v="49" actId="20577"/>
        <pc:sldMkLst>
          <pc:docMk/>
          <pc:sldMk cId="546780635" sldId="468"/>
        </pc:sldMkLst>
      </pc:sldChg>
      <pc:sldChg chg="modSp add del mod modTransition modAnim">
        <pc:chgData name="Hollink, Vera" userId="d6528aa8-57f8-4f7f-8002-560e631d30ba" providerId="ADAL" clId="{47DD057B-966E-4942-A3D3-CF7693FE313B}" dt="2024-03-11T15:12:23.134" v="4601"/>
        <pc:sldMkLst>
          <pc:docMk/>
          <pc:sldMk cId="1363581900" sldId="471"/>
        </pc:sldMkLst>
      </pc:sldChg>
      <pc:sldChg chg="addSp modSp add mod modTransition modAnim">
        <pc:chgData name="Hollink, Vera" userId="d6528aa8-57f8-4f7f-8002-560e631d30ba" providerId="ADAL" clId="{47DD057B-966E-4942-A3D3-CF7693FE313B}" dt="2024-03-11T15:35:02.409" v="5630" actId="1076"/>
        <pc:sldMkLst>
          <pc:docMk/>
          <pc:sldMk cId="2608271348" sldId="472"/>
        </pc:sldMkLst>
      </pc:sldChg>
      <pc:sldChg chg="modSp add del mod modTransition">
        <pc:chgData name="Hollink, Vera" userId="d6528aa8-57f8-4f7f-8002-560e631d30ba" providerId="ADAL" clId="{47DD057B-966E-4942-A3D3-CF7693FE313B}" dt="2024-03-11T15:22:37.462" v="5208" actId="47"/>
        <pc:sldMkLst>
          <pc:docMk/>
          <pc:sldMk cId="3792590397" sldId="473"/>
        </pc:sldMkLst>
      </pc:sldChg>
      <pc:sldChg chg="modSp add del mod modTransition">
        <pc:chgData name="Hollink, Vera" userId="d6528aa8-57f8-4f7f-8002-560e631d30ba" providerId="ADAL" clId="{47DD057B-966E-4942-A3D3-CF7693FE313B}" dt="2024-03-11T15:29:54.789" v="5535" actId="47"/>
        <pc:sldMkLst>
          <pc:docMk/>
          <pc:sldMk cId="1760093292" sldId="474"/>
        </pc:sldMkLst>
      </pc:sldChg>
      <pc:sldChg chg="modSp add del mod modTransition">
        <pc:chgData name="Hollink, Vera" userId="d6528aa8-57f8-4f7f-8002-560e631d30ba" providerId="ADAL" clId="{47DD057B-966E-4942-A3D3-CF7693FE313B}" dt="2024-03-11T15:29:55.763" v="5536" actId="47"/>
        <pc:sldMkLst>
          <pc:docMk/>
          <pc:sldMk cId="3217858723" sldId="475"/>
        </pc:sldMkLst>
      </pc:sldChg>
      <pc:sldChg chg="addSp modSp add mod ord modTransition modAnim">
        <pc:chgData name="Hollink, Vera" userId="d6528aa8-57f8-4f7f-8002-560e631d30ba" providerId="ADAL" clId="{47DD057B-966E-4942-A3D3-CF7693FE313B}" dt="2024-03-12T07:50:41.074" v="5676"/>
        <pc:sldMkLst>
          <pc:docMk/>
          <pc:sldMk cId="3040881489" sldId="476"/>
        </pc:sldMkLst>
      </pc:sldChg>
      <pc:sldChg chg="modSp del mod">
        <pc:chgData name="Hollink, Vera" userId="d6528aa8-57f8-4f7f-8002-560e631d30ba" providerId="ADAL" clId="{47DD057B-966E-4942-A3D3-CF7693FE313B}" dt="2024-03-07T10:28:00.672" v="110" actId="47"/>
        <pc:sldMkLst>
          <pc:docMk/>
          <pc:sldMk cId="0" sldId="607"/>
        </pc:sldMkLst>
      </pc:sldChg>
      <pc:sldChg chg="add">
        <pc:chgData name="Hollink, Vera" userId="d6528aa8-57f8-4f7f-8002-560e631d30ba" providerId="ADAL" clId="{47DD057B-966E-4942-A3D3-CF7693FE313B}" dt="2024-03-11T13:10:54.918" v="3655"/>
        <pc:sldMkLst>
          <pc:docMk/>
          <pc:sldMk cId="4255049341" sldId="631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940049607" sldId="636"/>
        </pc:sldMkLst>
      </pc:sldChg>
      <pc:sldChg chg="addSp delSp modSp add mod addAnim delAnim modAnim">
        <pc:chgData name="Hollink, Vera" userId="d6528aa8-57f8-4f7f-8002-560e631d30ba" providerId="ADAL" clId="{47DD057B-966E-4942-A3D3-CF7693FE313B}" dt="2024-03-11T08:14:42.016" v="2043" actId="1076"/>
        <pc:sldMkLst>
          <pc:docMk/>
          <pc:sldMk cId="3277983651" sldId="639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2257758405" sldId="641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91548108" sldId="647"/>
        </pc:sldMkLst>
      </pc:sldChg>
      <pc:sldChg chg="modSp mod">
        <pc:chgData name="Hollink, Vera" userId="d6528aa8-57f8-4f7f-8002-560e631d30ba" providerId="ADAL" clId="{47DD057B-966E-4942-A3D3-CF7693FE313B}" dt="2024-03-07T14:23:13.845" v="1513" actId="313"/>
        <pc:sldMkLst>
          <pc:docMk/>
          <pc:sldMk cId="2250509988" sldId="657"/>
        </pc:sldMkLst>
      </pc:sldChg>
      <pc:sldChg chg="modSp add del mod">
        <pc:chgData name="Hollink, Vera" userId="d6528aa8-57f8-4f7f-8002-560e631d30ba" providerId="ADAL" clId="{47DD057B-966E-4942-A3D3-CF7693FE313B}" dt="2024-03-13T13:34:57.524" v="8349" actId="2696"/>
        <pc:sldMkLst>
          <pc:docMk/>
          <pc:sldMk cId="2389623031" sldId="658"/>
        </pc:sldMkLst>
      </pc:sldChg>
      <pc:sldChg chg="add">
        <pc:chgData name="Hollink, Vera" userId="d6528aa8-57f8-4f7f-8002-560e631d30ba" providerId="ADAL" clId="{47DD057B-966E-4942-A3D3-CF7693FE313B}" dt="2024-03-13T13:36:58.688" v="8352"/>
        <pc:sldMkLst>
          <pc:docMk/>
          <pc:sldMk cId="2845797744" sldId="658"/>
        </pc:sldMkLst>
      </pc:sldChg>
      <pc:sldChg chg="add del">
        <pc:chgData name="Hollink, Vera" userId="d6528aa8-57f8-4f7f-8002-560e631d30ba" providerId="ADAL" clId="{47DD057B-966E-4942-A3D3-CF7693FE313B}" dt="2024-03-13T13:36:47.695" v="8351" actId="2696"/>
        <pc:sldMkLst>
          <pc:docMk/>
          <pc:sldMk cId="2973923175" sldId="658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233254476" sldId="663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350158031" sldId="705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2904278" sldId="709"/>
        </pc:sldMkLst>
      </pc:sldChg>
      <pc:sldChg chg="modSp mod">
        <pc:chgData name="Hollink, Vera" userId="d6528aa8-57f8-4f7f-8002-560e631d30ba" providerId="ADAL" clId="{47DD057B-966E-4942-A3D3-CF7693FE313B}" dt="2024-03-07T10:25:09.998" v="83" actId="20577"/>
        <pc:sldMkLst>
          <pc:docMk/>
          <pc:sldMk cId="1446047612" sldId="731"/>
        </pc:sldMkLst>
      </pc:sldChg>
      <pc:sldChg chg="del">
        <pc:chgData name="Hollink, Vera" userId="d6528aa8-57f8-4f7f-8002-560e631d30ba" providerId="ADAL" clId="{47DD057B-966E-4942-A3D3-CF7693FE313B}" dt="2024-03-07T10:25:33.284" v="86" actId="47"/>
        <pc:sldMkLst>
          <pc:docMk/>
          <pc:sldMk cId="203231414" sldId="732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2851239912" sldId="733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3730283201" sldId="734"/>
        </pc:sldMkLst>
      </pc:sldChg>
      <pc:sldChg chg="addSp modSp mod modAnim">
        <pc:chgData name="Hollink, Vera" userId="d6528aa8-57f8-4f7f-8002-560e631d30ba" providerId="ADAL" clId="{47DD057B-966E-4942-A3D3-CF7693FE313B}" dt="2024-03-07T10:36:16.660" v="292"/>
        <pc:sldMkLst>
          <pc:docMk/>
          <pc:sldMk cId="1486276039" sldId="735"/>
        </pc:sldMkLst>
      </pc:sldChg>
      <pc:sldChg chg="del">
        <pc:chgData name="Hollink, Vera" userId="d6528aa8-57f8-4f7f-8002-560e631d30ba" providerId="ADAL" clId="{47DD057B-966E-4942-A3D3-CF7693FE313B}" dt="2024-03-07T10:26:43.062" v="90" actId="47"/>
        <pc:sldMkLst>
          <pc:docMk/>
          <pc:sldMk cId="488496608" sldId="736"/>
        </pc:sldMkLst>
      </pc:sldChg>
      <pc:sldChg chg="modAnim">
        <pc:chgData name="Hollink, Vera" userId="d6528aa8-57f8-4f7f-8002-560e631d30ba" providerId="ADAL" clId="{47DD057B-966E-4942-A3D3-CF7693FE313B}" dt="2024-03-07T10:36:22.443" v="293"/>
        <pc:sldMkLst>
          <pc:docMk/>
          <pc:sldMk cId="709162067" sldId="738"/>
        </pc:sldMkLst>
      </pc:sldChg>
      <pc:sldChg chg="del">
        <pc:chgData name="Hollink, Vera" userId="d6528aa8-57f8-4f7f-8002-560e631d30ba" providerId="ADAL" clId="{47DD057B-966E-4942-A3D3-CF7693FE313B}" dt="2024-03-07T10:28:56.557" v="113" actId="47"/>
        <pc:sldMkLst>
          <pc:docMk/>
          <pc:sldMk cId="2215594840" sldId="739"/>
        </pc:sldMkLst>
      </pc:sldChg>
      <pc:sldChg chg="del">
        <pc:chgData name="Hollink, Vera" userId="d6528aa8-57f8-4f7f-8002-560e631d30ba" providerId="ADAL" clId="{47DD057B-966E-4942-A3D3-CF7693FE313B}" dt="2024-03-07T10:28:18.763" v="112" actId="47"/>
        <pc:sldMkLst>
          <pc:docMk/>
          <pc:sldMk cId="729271400" sldId="742"/>
        </pc:sldMkLst>
      </pc:sldChg>
      <pc:sldChg chg="addSp delSp modSp add mod">
        <pc:chgData name="Hollink, Vera" userId="d6528aa8-57f8-4f7f-8002-560e631d30ba" providerId="ADAL" clId="{47DD057B-966E-4942-A3D3-CF7693FE313B}" dt="2024-03-07T10:32:27.187" v="264" actId="1366"/>
        <pc:sldMkLst>
          <pc:docMk/>
          <pc:sldMk cId="1453234291" sldId="742"/>
        </pc:sldMkLst>
      </pc:sldChg>
      <pc:sldChg chg="modSp add mod modAnim">
        <pc:chgData name="Hollink, Vera" userId="d6528aa8-57f8-4f7f-8002-560e631d30ba" providerId="ADAL" clId="{47DD057B-966E-4942-A3D3-CF7693FE313B}" dt="2024-03-11T07:39:45.161" v="1528" actId="114"/>
        <pc:sldMkLst>
          <pc:docMk/>
          <pc:sldMk cId="1174401964" sldId="743"/>
        </pc:sldMkLst>
      </pc:sldChg>
      <pc:sldChg chg="del">
        <pc:chgData name="Hollink, Vera" userId="d6528aa8-57f8-4f7f-8002-560e631d30ba" providerId="ADAL" clId="{47DD057B-966E-4942-A3D3-CF7693FE313B}" dt="2024-03-07T10:29:21.793" v="116" actId="47"/>
        <pc:sldMkLst>
          <pc:docMk/>
          <pc:sldMk cId="1923231928" sldId="743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1301598635" sldId="744"/>
        </pc:sldMkLst>
      </pc:sldChg>
      <pc:sldChg chg="del">
        <pc:chgData name="Hollink, Vera" userId="d6528aa8-57f8-4f7f-8002-560e631d30ba" providerId="ADAL" clId="{47DD057B-966E-4942-A3D3-CF7693FE313B}" dt="2024-03-07T10:25:27.482" v="85" actId="47"/>
        <pc:sldMkLst>
          <pc:docMk/>
          <pc:sldMk cId="1656842489" sldId="745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3711887291" sldId="745"/>
        </pc:sldMkLst>
      </pc:sldChg>
      <pc:sldChg chg="del">
        <pc:chgData name="Hollink, Vera" userId="d6528aa8-57f8-4f7f-8002-560e631d30ba" providerId="ADAL" clId="{47DD057B-966E-4942-A3D3-CF7693FE313B}" dt="2024-03-07T10:25:27.482" v="85" actId="47"/>
        <pc:sldMkLst>
          <pc:docMk/>
          <pc:sldMk cId="2458321004" sldId="746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4289338797" sldId="746"/>
        </pc:sldMkLst>
      </pc:sldChg>
      <pc:sldChg chg="addSp delSp modSp add mod">
        <pc:chgData name="Hollink, Vera" userId="d6528aa8-57f8-4f7f-8002-560e631d30ba" providerId="ADAL" clId="{47DD057B-966E-4942-A3D3-CF7693FE313B}" dt="2024-03-07T10:34:17.694" v="274" actId="1366"/>
        <pc:sldMkLst>
          <pc:docMk/>
          <pc:sldMk cId="1656771138" sldId="747"/>
        </pc:sldMkLst>
      </pc:sldChg>
      <pc:sldChg chg="del">
        <pc:chgData name="Hollink, Vera" userId="d6528aa8-57f8-4f7f-8002-560e631d30ba" providerId="ADAL" clId="{47DD057B-966E-4942-A3D3-CF7693FE313B}" dt="2024-03-07T10:26:12.747" v="88" actId="47"/>
        <pc:sldMkLst>
          <pc:docMk/>
          <pc:sldMk cId="3567672922" sldId="747"/>
        </pc:sldMkLst>
      </pc:sldChg>
      <pc:sldChg chg="modSp add mod modAnim">
        <pc:chgData name="Hollink, Vera" userId="d6528aa8-57f8-4f7f-8002-560e631d30ba" providerId="ADAL" clId="{47DD057B-966E-4942-A3D3-CF7693FE313B}" dt="2024-03-07T13:38:01.547" v="975" actId="20577"/>
        <pc:sldMkLst>
          <pc:docMk/>
          <pc:sldMk cId="1564227222" sldId="748"/>
        </pc:sldMkLst>
      </pc:sldChg>
      <pc:sldChg chg="del">
        <pc:chgData name="Hollink, Vera" userId="d6528aa8-57f8-4f7f-8002-560e631d30ba" providerId="ADAL" clId="{47DD057B-966E-4942-A3D3-CF7693FE313B}" dt="2024-03-07T10:28:02.180" v="111" actId="47"/>
        <pc:sldMkLst>
          <pc:docMk/>
          <pc:sldMk cId="3252250968" sldId="748"/>
        </pc:sldMkLst>
      </pc:sldChg>
      <pc:sldChg chg="modSp add mod modAnim">
        <pc:chgData name="Hollink, Vera" userId="d6528aa8-57f8-4f7f-8002-560e631d30ba" providerId="ADAL" clId="{47DD057B-966E-4942-A3D3-CF7693FE313B}" dt="2024-03-11T12:55:38.888" v="2995" actId="20577"/>
        <pc:sldMkLst>
          <pc:docMk/>
          <pc:sldMk cId="688546761" sldId="749"/>
        </pc:sldMkLst>
      </pc:sldChg>
      <pc:sldChg chg="del">
        <pc:chgData name="Hollink, Vera" userId="d6528aa8-57f8-4f7f-8002-560e631d30ba" providerId="ADAL" clId="{47DD057B-966E-4942-A3D3-CF7693FE313B}" dt="2024-03-07T10:29:12.249" v="115" actId="47"/>
        <pc:sldMkLst>
          <pc:docMk/>
          <pc:sldMk cId="4106519714" sldId="749"/>
        </pc:sldMkLst>
      </pc:sldChg>
      <pc:sldChg chg="del">
        <pc:chgData name="Hollink, Vera" userId="d6528aa8-57f8-4f7f-8002-560e631d30ba" providerId="ADAL" clId="{47DD057B-966E-4942-A3D3-CF7693FE313B}" dt="2024-03-07T10:29:24.968" v="117" actId="47"/>
        <pc:sldMkLst>
          <pc:docMk/>
          <pc:sldMk cId="378918812" sldId="750"/>
        </pc:sldMkLst>
      </pc:sldChg>
      <pc:sldChg chg="modSp add mod ord modAnim">
        <pc:chgData name="Hollink, Vera" userId="d6528aa8-57f8-4f7f-8002-560e631d30ba" providerId="ADAL" clId="{47DD057B-966E-4942-A3D3-CF7693FE313B}" dt="2024-03-11T11:01:44.603" v="2719"/>
        <pc:sldMkLst>
          <pc:docMk/>
          <pc:sldMk cId="2383892635" sldId="750"/>
        </pc:sldMkLst>
      </pc:sldChg>
      <pc:sldChg chg="modSp add mod ord modAnim">
        <pc:chgData name="Hollink, Vera" userId="d6528aa8-57f8-4f7f-8002-560e631d30ba" providerId="ADAL" clId="{47DD057B-966E-4942-A3D3-CF7693FE313B}" dt="2024-03-11T13:15:01.237" v="3775" actId="20577"/>
        <pc:sldMkLst>
          <pc:docMk/>
          <pc:sldMk cId="547917884" sldId="751"/>
        </pc:sldMkLst>
      </pc:sldChg>
      <pc:sldChg chg="modSp add del mod ord">
        <pc:chgData name="Hollink, Vera" userId="d6528aa8-57f8-4f7f-8002-560e631d30ba" providerId="ADAL" clId="{47DD057B-966E-4942-A3D3-CF7693FE313B}" dt="2024-03-11T12:54:36.234" v="2994" actId="47"/>
        <pc:sldMkLst>
          <pc:docMk/>
          <pc:sldMk cId="4010776542" sldId="752"/>
        </pc:sldMkLst>
      </pc:sldChg>
      <pc:sldChg chg="addSp modSp add mod ord modAnim">
        <pc:chgData name="Hollink, Vera" userId="d6528aa8-57f8-4f7f-8002-560e631d30ba" providerId="ADAL" clId="{47DD057B-966E-4942-A3D3-CF7693FE313B}" dt="2024-03-11T08:07:28.025" v="1820" actId="14734"/>
        <pc:sldMkLst>
          <pc:docMk/>
          <pc:sldMk cId="3214060756" sldId="753"/>
        </pc:sldMkLst>
      </pc:sldChg>
      <pc:sldChg chg="modSp add mod ord modAnim">
        <pc:chgData name="Hollink, Vera" userId="d6528aa8-57f8-4f7f-8002-560e631d30ba" providerId="ADAL" clId="{47DD057B-966E-4942-A3D3-CF7693FE313B}" dt="2024-03-11T15:09:04.091" v="4568" actId="20577"/>
        <pc:sldMkLst>
          <pc:docMk/>
          <pc:sldMk cId="3412548216" sldId="754"/>
        </pc:sldMkLst>
      </pc:sldChg>
      <pc:sldChg chg="modSp add del mod ord">
        <pc:chgData name="Hollink, Vera" userId="d6528aa8-57f8-4f7f-8002-560e631d30ba" providerId="ADAL" clId="{47DD057B-966E-4942-A3D3-CF7693FE313B}" dt="2024-03-11T12:58:39.104" v="2996" actId="47"/>
        <pc:sldMkLst>
          <pc:docMk/>
          <pc:sldMk cId="3704795726" sldId="755"/>
        </pc:sldMkLst>
      </pc:sldChg>
      <pc:sldChg chg="modSp add del mod ord">
        <pc:chgData name="Hollink, Vera" userId="d6528aa8-57f8-4f7f-8002-560e631d30ba" providerId="ADAL" clId="{47DD057B-966E-4942-A3D3-CF7693FE313B}" dt="2024-03-11T12:54:27.861" v="2993" actId="47"/>
        <pc:sldMkLst>
          <pc:docMk/>
          <pc:sldMk cId="1340304042" sldId="756"/>
        </pc:sldMkLst>
      </pc:sldChg>
      <pc:sldChg chg="addSp delSp modSp add mod ord">
        <pc:chgData name="Hollink, Vera" userId="d6528aa8-57f8-4f7f-8002-560e631d30ba" providerId="ADAL" clId="{47DD057B-966E-4942-A3D3-CF7693FE313B}" dt="2024-03-12T08:03:05.574" v="6015" actId="20577"/>
        <pc:sldMkLst>
          <pc:docMk/>
          <pc:sldMk cId="3110408190" sldId="757"/>
        </pc:sldMkLst>
      </pc:sldChg>
      <pc:sldChg chg="addSp delSp modSp add mod">
        <pc:chgData name="Hollink, Vera" userId="d6528aa8-57f8-4f7f-8002-560e631d30ba" providerId="ADAL" clId="{47DD057B-966E-4942-A3D3-CF7693FE313B}" dt="2024-03-11T11:03:12.626" v="2741" actId="14100"/>
        <pc:sldMkLst>
          <pc:docMk/>
          <pc:sldMk cId="0" sldId="758"/>
        </pc:sldMkLst>
      </pc:sldChg>
      <pc:sldChg chg="new del">
        <pc:chgData name="Hollink, Vera" userId="d6528aa8-57f8-4f7f-8002-560e631d30ba" providerId="ADAL" clId="{47DD057B-966E-4942-A3D3-CF7693FE313B}" dt="2024-03-11T07:59:22.730" v="1694" actId="680"/>
        <pc:sldMkLst>
          <pc:docMk/>
          <pc:sldMk cId="2607132154" sldId="758"/>
        </pc:sldMkLst>
      </pc:sldChg>
      <pc:sldChg chg="modSp add mod modAnim">
        <pc:chgData name="Hollink, Vera" userId="d6528aa8-57f8-4f7f-8002-560e631d30ba" providerId="ADAL" clId="{47DD057B-966E-4942-A3D3-CF7693FE313B}" dt="2024-03-11T12:52:45.842" v="2983"/>
        <pc:sldMkLst>
          <pc:docMk/>
          <pc:sldMk cId="4195988321" sldId="759"/>
        </pc:sldMkLst>
      </pc:sldChg>
      <pc:sldChg chg="modSp add mod modAnim">
        <pc:chgData name="Hollink, Vera" userId="d6528aa8-57f8-4f7f-8002-560e631d30ba" providerId="ADAL" clId="{47DD057B-966E-4942-A3D3-CF7693FE313B}" dt="2024-03-11T12:53:42.526" v="2992"/>
        <pc:sldMkLst>
          <pc:docMk/>
          <pc:sldMk cId="2991547189" sldId="760"/>
        </pc:sldMkLst>
      </pc:sldChg>
      <pc:sldChg chg="delSp modSp add del mod">
        <pc:chgData name="Hollink, Vera" userId="d6528aa8-57f8-4f7f-8002-560e631d30ba" providerId="ADAL" clId="{47DD057B-966E-4942-A3D3-CF7693FE313B}" dt="2024-03-11T13:11:19.392" v="3678" actId="47"/>
        <pc:sldMkLst>
          <pc:docMk/>
          <pc:sldMk cId="2413279040" sldId="761"/>
        </pc:sldMkLst>
      </pc:sldChg>
      <pc:sldChg chg="addSp modSp add mod modAnim">
        <pc:chgData name="Hollink, Vera" userId="d6528aa8-57f8-4f7f-8002-560e631d30ba" providerId="ADAL" clId="{47DD057B-966E-4942-A3D3-CF7693FE313B}" dt="2024-03-11T13:13:55.383" v="3756" actId="1038"/>
        <pc:sldMkLst>
          <pc:docMk/>
          <pc:sldMk cId="1876899719" sldId="762"/>
        </pc:sldMkLst>
      </pc:sldChg>
      <pc:sldChg chg="addSp modSp add mod modAnim">
        <pc:chgData name="Hollink, Vera" userId="d6528aa8-57f8-4f7f-8002-560e631d30ba" providerId="ADAL" clId="{47DD057B-966E-4942-A3D3-CF7693FE313B}" dt="2024-03-13T13:39:09.767" v="8366" actId="1076"/>
        <pc:sldMkLst>
          <pc:docMk/>
          <pc:sldMk cId="3781539577" sldId="763"/>
        </pc:sldMkLst>
      </pc:sldChg>
      <pc:sldChg chg="add del">
        <pc:chgData name="Hollink, Vera" userId="d6528aa8-57f8-4f7f-8002-560e631d30ba" providerId="ADAL" clId="{47DD057B-966E-4942-A3D3-CF7693FE313B}" dt="2024-03-11T15:32:36.240" v="5572" actId="47"/>
        <pc:sldMkLst>
          <pc:docMk/>
          <pc:sldMk cId="4125721733" sldId="764"/>
        </pc:sldMkLst>
      </pc:sldChg>
      <pc:sldChg chg="add del">
        <pc:chgData name="Hollink, Vera" userId="d6528aa8-57f8-4f7f-8002-560e631d30ba" providerId="ADAL" clId="{47DD057B-966E-4942-A3D3-CF7693FE313B}" dt="2024-03-11T15:32:37.425" v="5573" actId="47"/>
        <pc:sldMkLst>
          <pc:docMk/>
          <pc:sldMk cId="3869344033" sldId="765"/>
        </pc:sldMkLst>
      </pc:sldChg>
      <pc:sldChg chg="add del">
        <pc:chgData name="Hollink, Vera" userId="d6528aa8-57f8-4f7f-8002-560e631d30ba" providerId="ADAL" clId="{47DD057B-966E-4942-A3D3-CF7693FE313B}" dt="2024-03-11T15:32:38.433" v="5574" actId="47"/>
        <pc:sldMkLst>
          <pc:docMk/>
          <pc:sldMk cId="331475914" sldId="766"/>
        </pc:sldMkLst>
      </pc:sldChg>
      <pc:sldChg chg="addSp modSp add mod modAnim">
        <pc:chgData name="Hollink, Vera" userId="d6528aa8-57f8-4f7f-8002-560e631d30ba" providerId="ADAL" clId="{47DD057B-966E-4942-A3D3-CF7693FE313B}" dt="2024-03-11T15:34:59.106" v="5629" actId="1076"/>
        <pc:sldMkLst>
          <pc:docMk/>
          <pc:sldMk cId="3901840530" sldId="767"/>
        </pc:sldMkLst>
      </pc:sldChg>
      <pc:sldChg chg="addSp delSp modSp add mod ord modAnim">
        <pc:chgData name="Hollink, Vera" userId="d6528aa8-57f8-4f7f-8002-560e631d30ba" providerId="ADAL" clId="{47DD057B-966E-4942-A3D3-CF7693FE313B}" dt="2024-03-12T08:06:54.784" v="6118"/>
        <pc:sldMkLst>
          <pc:docMk/>
          <pc:sldMk cId="148992378" sldId="768"/>
        </pc:sldMkLst>
      </pc:sldChg>
      <pc:sldChg chg="add del">
        <pc:chgData name="Hollink, Vera" userId="d6528aa8-57f8-4f7f-8002-560e631d30ba" providerId="ADAL" clId="{47DD057B-966E-4942-A3D3-CF7693FE313B}" dt="2024-03-11T15:32:31.669" v="5571" actId="47"/>
        <pc:sldMkLst>
          <pc:docMk/>
          <pc:sldMk cId="3245844735" sldId="768"/>
        </pc:sldMkLst>
      </pc:sldChg>
      <pc:sldChg chg="modSp add del mod ord">
        <pc:chgData name="Hollink, Vera" userId="d6528aa8-57f8-4f7f-8002-560e631d30ba" providerId="ADAL" clId="{47DD057B-966E-4942-A3D3-CF7693FE313B}" dt="2024-03-13T11:24:42.895" v="7121" actId="47"/>
        <pc:sldMkLst>
          <pc:docMk/>
          <pc:sldMk cId="1651110552" sldId="769"/>
        </pc:sldMkLst>
      </pc:sldChg>
      <pc:sldChg chg="addSp delSp modSp add mod ord">
        <pc:chgData name="Hollink, Vera" userId="d6528aa8-57f8-4f7f-8002-560e631d30ba" providerId="ADAL" clId="{47DD057B-966E-4942-A3D3-CF7693FE313B}" dt="2024-03-13T13:20:40.909" v="7791" actId="20577"/>
        <pc:sldMkLst>
          <pc:docMk/>
          <pc:sldMk cId="1181774486" sldId="770"/>
        </pc:sldMkLst>
      </pc:sldChg>
      <pc:sldChg chg="addSp modSp add mod modAnim">
        <pc:chgData name="Hollink, Vera" userId="d6528aa8-57f8-4f7f-8002-560e631d30ba" providerId="ADAL" clId="{47DD057B-966E-4942-A3D3-CF7693FE313B}" dt="2024-03-12T07:53:03.281" v="5772"/>
        <pc:sldMkLst>
          <pc:docMk/>
          <pc:sldMk cId="658164959" sldId="771"/>
        </pc:sldMkLst>
      </pc:sldChg>
      <pc:sldChg chg="add del">
        <pc:chgData name="Hollink, Vera" userId="d6528aa8-57f8-4f7f-8002-560e631d30ba" providerId="ADAL" clId="{47DD057B-966E-4942-A3D3-CF7693FE313B}" dt="2024-03-12T07:51:46.612" v="5746"/>
        <pc:sldMkLst>
          <pc:docMk/>
          <pc:sldMk cId="2685319280" sldId="771"/>
        </pc:sldMkLst>
      </pc:sldChg>
      <pc:sldChg chg="addSp modSp add mod ord modAnim">
        <pc:chgData name="Hollink, Vera" userId="d6528aa8-57f8-4f7f-8002-560e631d30ba" providerId="ADAL" clId="{47DD057B-966E-4942-A3D3-CF7693FE313B}" dt="2024-03-13T13:44:34.380" v="8394" actId="20577"/>
        <pc:sldMkLst>
          <pc:docMk/>
          <pc:sldMk cId="1787678335" sldId="772"/>
        </pc:sldMkLst>
      </pc:sldChg>
      <pc:sldChg chg="add del ord">
        <pc:chgData name="Hollink, Vera" userId="d6528aa8-57f8-4f7f-8002-560e631d30ba" providerId="ADAL" clId="{47DD057B-966E-4942-A3D3-CF7693FE313B}" dt="2024-03-13T13:37:09.044" v="8353" actId="47"/>
        <pc:sldMkLst>
          <pc:docMk/>
          <pc:sldMk cId="1008679115" sldId="773"/>
        </pc:sldMkLst>
      </pc:sldChg>
      <pc:sldChg chg="addSp modSp add mod modAnim">
        <pc:chgData name="Hollink, Vera" userId="d6528aa8-57f8-4f7f-8002-560e631d30ba" providerId="ADAL" clId="{47DD057B-966E-4942-A3D3-CF7693FE313B}" dt="2024-03-13T07:54:44.841" v="7086" actId="20577"/>
        <pc:sldMkLst>
          <pc:docMk/>
          <pc:sldMk cId="3264723996" sldId="774"/>
        </pc:sldMkLst>
      </pc:sldChg>
      <pc:sldChg chg="add del">
        <pc:chgData name="Hollink, Vera" userId="d6528aa8-57f8-4f7f-8002-560e631d30ba" providerId="ADAL" clId="{47DD057B-966E-4942-A3D3-CF7693FE313B}" dt="2024-03-12T10:18:36.755" v="6676"/>
        <pc:sldMkLst>
          <pc:docMk/>
          <pc:sldMk cId="3362786053" sldId="774"/>
        </pc:sldMkLst>
      </pc:sldChg>
      <pc:sldChg chg="modSp add mod">
        <pc:chgData name="Hollink, Vera" userId="d6528aa8-57f8-4f7f-8002-560e631d30ba" providerId="ADAL" clId="{47DD057B-966E-4942-A3D3-CF7693FE313B}" dt="2024-03-13T13:34:22.181" v="8339" actId="20577"/>
        <pc:sldMkLst>
          <pc:docMk/>
          <pc:sldMk cId="689552504" sldId="775"/>
        </pc:sldMkLst>
      </pc:sldChg>
      <pc:sldChg chg="modSp add mod ord">
        <pc:chgData name="Hollink, Vera" userId="d6528aa8-57f8-4f7f-8002-560e631d30ba" providerId="ADAL" clId="{47DD057B-966E-4942-A3D3-CF7693FE313B}" dt="2024-03-13T11:32:12.145" v="7463"/>
        <pc:sldMkLst>
          <pc:docMk/>
          <pc:sldMk cId="51520329" sldId="776"/>
        </pc:sldMkLst>
      </pc:sldChg>
      <pc:sldChg chg="addSp delSp modSp add mod">
        <pc:chgData name="Hollink, Vera" userId="d6528aa8-57f8-4f7f-8002-560e631d30ba" providerId="ADAL" clId="{47DD057B-966E-4942-A3D3-CF7693FE313B}" dt="2024-03-13T13:20:02.202" v="7784" actId="14734"/>
        <pc:sldMkLst>
          <pc:docMk/>
          <pc:sldMk cId="2222272535" sldId="777"/>
        </pc:sldMkLst>
      </pc:sldChg>
      <pc:sldChg chg="addSp modSp add mod">
        <pc:chgData name="Hollink, Vera" userId="d6528aa8-57f8-4f7f-8002-560e631d30ba" providerId="ADAL" clId="{47DD057B-966E-4942-A3D3-CF7693FE313B}" dt="2024-03-13T13:43:11.655" v="8392" actId="20577"/>
        <pc:sldMkLst>
          <pc:docMk/>
          <pc:sldMk cId="1801381586" sldId="778"/>
        </pc:sldMkLst>
      </pc:sldChg>
      <pc:sldMasterChg chg="delSldLayout">
        <pc:chgData name="Hollink, Vera" userId="d6528aa8-57f8-4f7f-8002-560e631d30ba" providerId="ADAL" clId="{47DD057B-966E-4942-A3D3-CF7693FE313B}" dt="2024-03-07T10:25:52.347" v="87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47DD057B-966E-4942-A3D3-CF7693FE313B}" dt="2024-03-07T10:25:52.347" v="87" actId="47"/>
          <pc:sldLayoutMkLst>
            <pc:docMk/>
            <pc:sldMasterMk cId="2642996138" sldId="2147483661"/>
            <pc:sldLayoutMk cId="2863169486" sldId="2147483674"/>
          </pc:sldLayoutMkLst>
        </pc:sldLayoutChg>
      </pc:sldMasterChg>
    </pc:docChg>
  </pc:docChgLst>
  <pc:docChgLst>
    <pc:chgData name="Hollink, Vera" userId="d6528aa8-57f8-4f7f-8002-560e631d30ba" providerId="ADAL" clId="{1507C41B-CB64-41DE-861E-4F6F0D9190A6}"/>
    <pc:docChg chg="undo redo custSel addSld delSld modSld sldOrd">
      <pc:chgData name="Hollink, Vera" userId="d6528aa8-57f8-4f7f-8002-560e631d30ba" providerId="ADAL" clId="{1507C41B-CB64-41DE-861E-4F6F0D9190A6}" dt="2024-03-05T09:18:55.532" v="4164" actId="1076"/>
      <pc:docMkLst>
        <pc:docMk/>
      </pc:docMkLst>
      <pc:sldChg chg="modSp add mod modTransition">
        <pc:chgData name="Hollink, Vera" userId="d6528aa8-57f8-4f7f-8002-560e631d30ba" providerId="ADAL" clId="{1507C41B-CB64-41DE-861E-4F6F0D9190A6}" dt="2024-03-04T09:56:08.949" v="666" actId="20577"/>
        <pc:sldMkLst>
          <pc:docMk/>
          <pc:sldMk cId="2334341693" sldId="257"/>
        </pc:sldMkLst>
      </pc:sldChg>
      <pc:sldChg chg="addSp modSp add mod modTransition">
        <pc:chgData name="Hollink, Vera" userId="d6528aa8-57f8-4f7f-8002-560e631d30ba" providerId="ADAL" clId="{1507C41B-CB64-41DE-861E-4F6F0D9190A6}" dt="2024-03-04T12:35:10.567" v="1319" actId="790"/>
        <pc:sldMkLst>
          <pc:docMk/>
          <pc:sldMk cId="1849663230" sldId="265"/>
        </pc:sldMkLst>
      </pc:sldChg>
      <pc:sldChg chg="addSp delSp modSp add mod modTransition setBg modAnim">
        <pc:chgData name="Hollink, Vera" userId="d6528aa8-57f8-4f7f-8002-560e631d30ba" providerId="ADAL" clId="{1507C41B-CB64-41DE-861E-4F6F0D9190A6}" dt="2024-03-04T14:05:25.565" v="3889" actId="14100"/>
        <pc:sldMkLst>
          <pc:docMk/>
          <pc:sldMk cId="0" sldId="298"/>
        </pc:sldMkLst>
      </pc:sldChg>
      <pc:sldChg chg="delSp modSp add mod modTransition">
        <pc:chgData name="Hollink, Vera" userId="d6528aa8-57f8-4f7f-8002-560e631d30ba" providerId="ADAL" clId="{1507C41B-CB64-41DE-861E-4F6F0D9190A6}" dt="2024-03-04T13:38:54.764" v="2902" actId="108"/>
        <pc:sldMkLst>
          <pc:docMk/>
          <pc:sldMk cId="0" sldId="315"/>
        </pc:sldMkLst>
      </pc:sldChg>
      <pc:sldChg chg="addSp modSp add mod modTransition modAnim">
        <pc:chgData name="Hollink, Vera" userId="d6528aa8-57f8-4f7f-8002-560e631d30ba" providerId="ADAL" clId="{1507C41B-CB64-41DE-861E-4F6F0D9190A6}" dt="2024-03-04T14:16:04.760" v="4015"/>
        <pc:sldMkLst>
          <pc:docMk/>
          <pc:sldMk cId="1972675749" sldId="321"/>
        </pc:sldMkLst>
      </pc:sldChg>
      <pc:sldChg chg="modSp add mod modTransition">
        <pc:chgData name="Hollink, Vera" userId="d6528aa8-57f8-4f7f-8002-560e631d30ba" providerId="ADAL" clId="{1507C41B-CB64-41DE-861E-4F6F0D9190A6}" dt="2024-03-04T12:20:25.301" v="915" actId="108"/>
        <pc:sldMkLst>
          <pc:docMk/>
          <pc:sldMk cId="3489345918" sldId="3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13965328" sldId="360"/>
        </pc:sldMkLst>
      </pc:sldChg>
      <pc:sldChg chg="modSp add mod modTransition">
        <pc:chgData name="Hollink, Vera" userId="d6528aa8-57f8-4f7f-8002-560e631d30ba" providerId="ADAL" clId="{1507C41B-CB64-41DE-861E-4F6F0D9190A6}" dt="2024-03-04T09:56:18.820" v="667"/>
        <pc:sldMkLst>
          <pc:docMk/>
          <pc:sldMk cId="70752703" sldId="361"/>
        </pc:sldMkLst>
      </pc:sldChg>
      <pc:sldChg chg="addSp modSp add mod modAnim">
        <pc:chgData name="Hollink, Vera" userId="d6528aa8-57f8-4f7f-8002-560e631d30ba" providerId="ADAL" clId="{1507C41B-CB64-41DE-861E-4F6F0D9190A6}" dt="2024-03-04T09:26:02.186" v="47" actId="1076"/>
        <pc:sldMkLst>
          <pc:docMk/>
          <pc:sldMk cId="1781320476" sldId="365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65675266" sldId="36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47897491" sldId="37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98571154" sldId="373"/>
        </pc:sldMkLst>
      </pc:sldChg>
      <pc:sldChg chg="modSp add mod ord modTransition">
        <pc:chgData name="Hollink, Vera" userId="d6528aa8-57f8-4f7f-8002-560e631d30ba" providerId="ADAL" clId="{1507C41B-CB64-41DE-861E-4F6F0D9190A6}" dt="2024-03-04T14:17:44.109" v="4074" actId="20577"/>
        <pc:sldMkLst>
          <pc:docMk/>
          <pc:sldMk cId="4077751438" sldId="374"/>
        </pc:sldMkLst>
      </pc:sldChg>
      <pc:sldChg chg="modSp del mod">
        <pc:chgData name="Hollink, Vera" userId="d6528aa8-57f8-4f7f-8002-560e631d30ba" providerId="ADAL" clId="{1507C41B-CB64-41DE-861E-4F6F0D9190A6}" dt="2024-03-05T09:17:10.684" v="4129" actId="47"/>
        <pc:sldMkLst>
          <pc:docMk/>
          <pc:sldMk cId="3446995183" sldId="38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21697210" sldId="38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727197720" sldId="38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345146842" sldId="38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657344780" sldId="39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54620882" sldId="39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30659728" sldId="39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689473731" sldId="393"/>
        </pc:sldMkLst>
      </pc:sldChg>
      <pc:sldChg chg="addSp delSp modSp add del mod">
        <pc:chgData name="Hollink, Vera" userId="d6528aa8-57f8-4f7f-8002-560e631d30ba" providerId="ADAL" clId="{1507C41B-CB64-41DE-861E-4F6F0D9190A6}" dt="2024-03-04T12:18:22.898" v="805" actId="1410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763053536" sldId="447"/>
        </pc:sldMkLst>
      </pc:sldChg>
      <pc:sldChg chg="modSp mod modAnim">
        <pc:chgData name="Hollink, Vera" userId="d6528aa8-57f8-4f7f-8002-560e631d30ba" providerId="ADAL" clId="{1507C41B-CB64-41DE-861E-4F6F0D9190A6}" dt="2024-03-04T14:10:45.065" v="3933"/>
        <pc:sldMkLst>
          <pc:docMk/>
          <pc:sldMk cId="546780635" sldId="468"/>
        </pc:sldMkLst>
      </pc:sldChg>
      <pc:sldChg chg="addSp delSp modSp add mod modTransition delAnim modAnim">
        <pc:chgData name="Hollink, Vera" userId="d6528aa8-57f8-4f7f-8002-560e631d30ba" providerId="ADAL" clId="{1507C41B-CB64-41DE-861E-4F6F0D9190A6}" dt="2024-03-04T14:09:57.673" v="3928"/>
        <pc:sldMkLst>
          <pc:docMk/>
          <pc:sldMk cId="4057061997" sldId="482"/>
        </pc:sldMkLst>
      </pc:sldChg>
      <pc:sldChg chg="add del modTransition">
        <pc:chgData name="Hollink, Vera" userId="d6528aa8-57f8-4f7f-8002-560e631d30ba" providerId="ADAL" clId="{1507C41B-CB64-41DE-861E-4F6F0D9190A6}" dt="2024-03-04T13:57:16.193" v="3688"/>
        <pc:sldMkLst>
          <pc:docMk/>
          <pc:sldMk cId="1256712672" sldId="483"/>
        </pc:sldMkLst>
      </pc:sldChg>
      <pc:sldChg chg="modSp add mod modTransition modAnim">
        <pc:chgData name="Hollink, Vera" userId="d6528aa8-57f8-4f7f-8002-560e631d30ba" providerId="ADAL" clId="{1507C41B-CB64-41DE-861E-4F6F0D9190A6}" dt="2024-03-04T12:51:29.290" v="1622"/>
        <pc:sldMkLst>
          <pc:docMk/>
          <pc:sldMk cId="0" sldId="607"/>
        </pc:sldMkLst>
      </pc:sldChg>
      <pc:sldChg chg="modSp add mod modAnim">
        <pc:chgData name="Hollink, Vera" userId="d6528aa8-57f8-4f7f-8002-560e631d30ba" providerId="ADAL" clId="{1507C41B-CB64-41DE-861E-4F6F0D9190A6}" dt="2024-03-04T12:12:17.062" v="731" actId="20577"/>
        <pc:sldMkLst>
          <pc:docMk/>
          <pc:sldMk cId="940049607" sldId="636"/>
        </pc:sldMkLst>
      </pc:sldChg>
      <pc:sldChg chg="addSp delSp modSp add mod delAnim modAnim">
        <pc:chgData name="Hollink, Vera" userId="d6528aa8-57f8-4f7f-8002-560e631d30ba" providerId="ADAL" clId="{1507C41B-CB64-41DE-861E-4F6F0D9190A6}" dt="2024-03-04T12:49:12.969" v="1613" actId="20577"/>
        <pc:sldMkLst>
          <pc:docMk/>
          <pc:sldMk cId="2257758405" sldId="641"/>
        </pc:sldMkLst>
      </pc:sldChg>
      <pc:sldChg chg="addSp delSp modSp add mod modAnim">
        <pc:chgData name="Hollink, Vera" userId="d6528aa8-57f8-4f7f-8002-560e631d30ba" providerId="ADAL" clId="{1507C41B-CB64-41DE-861E-4F6F0D9190A6}" dt="2024-03-04T09:31:27.693" v="254"/>
        <pc:sldMkLst>
          <pc:docMk/>
          <pc:sldMk cId="191548108" sldId="647"/>
        </pc:sldMkLst>
      </pc:sldChg>
      <pc:sldChg chg="modSp mod">
        <pc:chgData name="Hollink, Vera" userId="d6528aa8-57f8-4f7f-8002-560e631d30ba" providerId="ADAL" clId="{1507C41B-CB64-41DE-861E-4F6F0D9190A6}" dt="2024-03-04T14:17:22.951" v="4020" actId="20577"/>
        <pc:sldMkLst>
          <pc:docMk/>
          <pc:sldMk cId="2250509988" sldId="657"/>
        </pc:sldMkLst>
      </pc:sldChg>
      <pc:sldChg chg="addSp modSp add mod">
        <pc:chgData name="Hollink, Vera" userId="d6528aa8-57f8-4f7f-8002-560e631d30ba" providerId="ADAL" clId="{1507C41B-CB64-41DE-861E-4F6F0D9190A6}" dt="2024-03-05T09:18:55.532" v="4164" actId="1076"/>
        <pc:sldMkLst>
          <pc:docMk/>
          <pc:sldMk cId="2389623031" sldId="65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99956822" sldId="6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818327685" sldId="66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10841990" sldId="662"/>
        </pc:sldMkLst>
      </pc:sldChg>
      <pc:sldChg chg="add modAnim">
        <pc:chgData name="Hollink, Vera" userId="d6528aa8-57f8-4f7f-8002-560e631d30ba" providerId="ADAL" clId="{1507C41B-CB64-41DE-861E-4F6F0D9190A6}" dt="2024-03-04T12:48:30.964" v="1567"/>
        <pc:sldMkLst>
          <pc:docMk/>
          <pc:sldMk cId="1233254476" sldId="663"/>
        </pc:sldMkLst>
      </pc:sldChg>
      <pc:sldChg chg="addSp delSp modSp add mod">
        <pc:chgData name="Hollink, Vera" userId="d6528aa8-57f8-4f7f-8002-560e631d30ba" providerId="ADAL" clId="{1507C41B-CB64-41DE-861E-4F6F0D9190A6}" dt="2024-03-04T09:24:09.802" v="4" actId="1076"/>
        <pc:sldMkLst>
          <pc:docMk/>
          <pc:sldMk cId="1350158031" sldId="705"/>
        </pc:sldMkLst>
      </pc:sldChg>
      <pc:sldChg chg="add del">
        <pc:chgData name="Hollink, Vera" userId="d6528aa8-57f8-4f7f-8002-560e631d30ba" providerId="ADAL" clId="{1507C41B-CB64-41DE-861E-4F6F0D9190A6}" dt="2024-03-04T09:39:30.971" v="420" actId="47"/>
        <pc:sldMkLst>
          <pc:docMk/>
          <pc:sldMk cId="2145648305" sldId="70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231961899" sldId="70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699783679" sldId="708"/>
        </pc:sldMkLst>
      </pc:sldChg>
      <pc:sldChg chg="addSp delSp modSp add mod modAnim">
        <pc:chgData name="Hollink, Vera" userId="d6528aa8-57f8-4f7f-8002-560e631d30ba" providerId="ADAL" clId="{1507C41B-CB64-41DE-861E-4F6F0D9190A6}" dt="2024-03-04T09:39:26.665" v="419"/>
        <pc:sldMkLst>
          <pc:docMk/>
          <pc:sldMk cId="12904278" sldId="70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147049229" sldId="710"/>
        </pc:sldMkLst>
      </pc:sldChg>
      <pc:sldChg chg="modSp add del mod">
        <pc:chgData name="Hollink, Vera" userId="d6528aa8-57f8-4f7f-8002-560e631d30ba" providerId="ADAL" clId="{1507C41B-CB64-41DE-861E-4F6F0D9190A6}" dt="2024-03-04T09:52:35.918" v="605" actId="47"/>
        <pc:sldMkLst>
          <pc:docMk/>
          <pc:sldMk cId="4119125591" sldId="711"/>
        </pc:sldMkLst>
      </pc:sldChg>
      <pc:sldChg chg="add">
        <pc:chgData name="Hollink, Vera" userId="d6528aa8-57f8-4f7f-8002-560e631d30ba" providerId="ADAL" clId="{1507C41B-CB64-41DE-861E-4F6F0D9190A6}" dt="2024-03-04T09:52:40.669" v="606"/>
        <pc:sldMkLst>
          <pc:docMk/>
          <pc:sldMk cId="1446047612" sldId="731"/>
        </pc:sldMkLst>
      </pc:sldChg>
      <pc:sldChg chg="addSp delSp modSp add del mod">
        <pc:chgData name="Hollink, Vera" userId="d6528aa8-57f8-4f7f-8002-560e631d30ba" providerId="ADAL" clId="{1507C41B-CB64-41DE-861E-4F6F0D9190A6}" dt="2024-03-04T09:52:21.162" v="603"/>
        <pc:sldMkLst>
          <pc:docMk/>
          <pc:sldMk cId="2665044288" sldId="731"/>
        </pc:sldMkLst>
      </pc:sldChg>
      <pc:sldChg chg="modSp add mod">
        <pc:chgData name="Hollink, Vera" userId="d6528aa8-57f8-4f7f-8002-560e631d30ba" providerId="ADAL" clId="{1507C41B-CB64-41DE-861E-4F6F0D9190A6}" dt="2024-03-04T09:52:58.222" v="608" actId="1076"/>
        <pc:sldMkLst>
          <pc:docMk/>
          <pc:sldMk cId="203231414" sldId="732"/>
        </pc:sldMkLst>
      </pc:sldChg>
      <pc:sldChg chg="modSp add mod">
        <pc:chgData name="Hollink, Vera" userId="d6528aa8-57f8-4f7f-8002-560e631d30ba" providerId="ADAL" clId="{1507C41B-CB64-41DE-861E-4F6F0D9190A6}" dt="2024-03-04T09:56:24.120" v="668"/>
        <pc:sldMkLst>
          <pc:docMk/>
          <pc:sldMk cId="2851239912" sldId="733"/>
        </pc:sldMkLst>
      </pc:sldChg>
      <pc:sldChg chg="add">
        <pc:chgData name="Hollink, Vera" userId="d6528aa8-57f8-4f7f-8002-560e631d30ba" providerId="ADAL" clId="{1507C41B-CB64-41DE-861E-4F6F0D9190A6}" dt="2024-03-04T09:55:48.053" v="612"/>
        <pc:sldMkLst>
          <pc:docMk/>
          <pc:sldMk cId="3730283201" sldId="734"/>
        </pc:sldMkLst>
      </pc:sldChg>
      <pc:sldChg chg="modSp add mod modAnim">
        <pc:chgData name="Hollink, Vera" userId="d6528aa8-57f8-4f7f-8002-560e631d30ba" providerId="ADAL" clId="{1507C41B-CB64-41DE-861E-4F6F0D9190A6}" dt="2024-03-04T12:50:47.795" v="1617"/>
        <pc:sldMkLst>
          <pc:docMk/>
          <pc:sldMk cId="1486276039" sldId="735"/>
        </pc:sldMkLst>
      </pc:sldChg>
      <pc:sldChg chg="addSp modSp add mod modAnim">
        <pc:chgData name="Hollink, Vera" userId="d6528aa8-57f8-4f7f-8002-560e631d30ba" providerId="ADAL" clId="{1507C41B-CB64-41DE-861E-4F6F0D9190A6}" dt="2024-03-04T12:51:07.083" v="1619"/>
        <pc:sldMkLst>
          <pc:docMk/>
          <pc:sldMk cId="488496608" sldId="736"/>
        </pc:sldMkLst>
      </pc:sldChg>
      <pc:sldChg chg="addSp delSp modSp add del mod">
        <pc:chgData name="Hollink, Vera" userId="d6528aa8-57f8-4f7f-8002-560e631d30ba" providerId="ADAL" clId="{1507C41B-CB64-41DE-861E-4F6F0D9190A6}" dt="2024-03-04T13:04:13.823" v="1820" actId="47"/>
        <pc:sldMkLst>
          <pc:docMk/>
          <pc:sldMk cId="1750428312" sldId="737"/>
        </pc:sldMkLst>
      </pc:sldChg>
      <pc:sldChg chg="addSp modSp add mod modAnim">
        <pc:chgData name="Hollink, Vera" userId="d6528aa8-57f8-4f7f-8002-560e631d30ba" providerId="ADAL" clId="{1507C41B-CB64-41DE-861E-4F6F0D9190A6}" dt="2024-03-04T13:03:19.284" v="1818"/>
        <pc:sldMkLst>
          <pc:docMk/>
          <pc:sldMk cId="709162067" sldId="738"/>
        </pc:sldMkLst>
      </pc:sldChg>
      <pc:sldChg chg="add del modTransition">
        <pc:chgData name="Hollink, Vera" userId="d6528aa8-57f8-4f7f-8002-560e631d30ba" providerId="ADAL" clId="{1507C41B-CB64-41DE-861E-4F6F0D9190A6}" dt="2024-03-04T12:19:44.166" v="854"/>
        <pc:sldMkLst>
          <pc:docMk/>
          <pc:sldMk cId="2315713955" sldId="738"/>
        </pc:sldMkLst>
      </pc:sldChg>
      <pc:sldChg chg="modSp add mod ord">
        <pc:chgData name="Hollink, Vera" userId="d6528aa8-57f8-4f7f-8002-560e631d30ba" providerId="ADAL" clId="{1507C41B-CB64-41DE-861E-4F6F0D9190A6}" dt="2024-03-04T13:15:13.919" v="2384" actId="255"/>
        <pc:sldMkLst>
          <pc:docMk/>
          <pc:sldMk cId="2215594840" sldId="739"/>
        </pc:sldMkLst>
      </pc:sldChg>
      <pc:sldChg chg="modSp add del mod">
        <pc:chgData name="Hollink, Vera" userId="d6528aa8-57f8-4f7f-8002-560e631d30ba" providerId="ADAL" clId="{1507C41B-CB64-41DE-861E-4F6F0D9190A6}" dt="2024-03-04T13:38:10.125" v="2897" actId="47"/>
        <pc:sldMkLst>
          <pc:docMk/>
          <pc:sldMk cId="2138116070" sldId="740"/>
        </pc:sldMkLst>
      </pc:sldChg>
      <pc:sldChg chg="modSp add mod">
        <pc:chgData name="Hollink, Vera" userId="d6528aa8-57f8-4f7f-8002-560e631d30ba" providerId="ADAL" clId="{1507C41B-CB64-41DE-861E-4F6F0D9190A6}" dt="2024-03-04T13:46:26.010" v="3148" actId="20577"/>
        <pc:sldMkLst>
          <pc:docMk/>
          <pc:sldMk cId="1217466368" sldId="741"/>
        </pc:sldMkLst>
      </pc:sldChg>
      <pc:sldChg chg="addSp delSp modSp add mod setBg delAnim modAnim">
        <pc:chgData name="Hollink, Vera" userId="d6528aa8-57f8-4f7f-8002-560e631d30ba" providerId="ADAL" clId="{1507C41B-CB64-41DE-861E-4F6F0D9190A6}" dt="2024-03-04T14:14:42.405" v="4004" actId="20577"/>
        <pc:sldMkLst>
          <pc:docMk/>
          <pc:sldMk cId="729271400" sldId="742"/>
        </pc:sldMkLst>
      </pc:sldChg>
      <pc:sldChg chg="addSp modSp add mod modAnim">
        <pc:chgData name="Hollink, Vera" userId="d6528aa8-57f8-4f7f-8002-560e631d30ba" providerId="ADAL" clId="{1507C41B-CB64-41DE-861E-4F6F0D9190A6}" dt="2024-03-04T14:16:29.003" v="4016"/>
        <pc:sldMkLst>
          <pc:docMk/>
          <pc:sldMk cId="1923231928" sldId="743"/>
        </pc:sldMkLst>
      </pc:sldChg>
      <pc:sldChg chg="add del">
        <pc:chgData name="Hollink, Vera" userId="d6528aa8-57f8-4f7f-8002-560e631d30ba" providerId="ADAL" clId="{1507C41B-CB64-41DE-861E-4F6F0D9190A6}" dt="2024-03-04T14:10:14.344" v="3929" actId="47"/>
        <pc:sldMkLst>
          <pc:docMk/>
          <pc:sldMk cId="3914578303" sldId="744"/>
        </pc:sldMkLst>
      </pc:sldChg>
      <pc:sldChg chg="add del">
        <pc:chgData name="Hollink, Vera" userId="d6528aa8-57f8-4f7f-8002-560e631d30ba" providerId="ADAL" clId="{1507C41B-CB64-41DE-861E-4F6F0D9190A6}" dt="2024-03-04T13:46:49.141" v="3150" actId="47"/>
        <pc:sldMkLst>
          <pc:docMk/>
          <pc:sldMk cId="427052747" sldId="745"/>
        </pc:sldMkLst>
      </pc:sldChg>
      <pc:sldChg chg="modSp new mod">
        <pc:chgData name="Hollink, Vera" userId="d6528aa8-57f8-4f7f-8002-560e631d30ba" providerId="ADAL" clId="{1507C41B-CB64-41DE-861E-4F6F0D9190A6}" dt="2024-03-04T14:13:25.541" v="4001"/>
        <pc:sldMkLst>
          <pc:docMk/>
          <pc:sldMk cId="1656842489" sldId="745"/>
        </pc:sldMkLst>
      </pc:sldChg>
      <pc:sldChg chg="add del">
        <pc:chgData name="Hollink, Vera" userId="d6528aa8-57f8-4f7f-8002-560e631d30ba" providerId="ADAL" clId="{1507C41B-CB64-41DE-861E-4F6F0D9190A6}" dt="2024-03-04T13:52:38.930" v="3459"/>
        <pc:sldMkLst>
          <pc:docMk/>
          <pc:sldMk cId="1571122352" sldId="746"/>
        </pc:sldMkLst>
      </pc:sldChg>
      <pc:sldChg chg="modSp add mod">
        <pc:chgData name="Hollink, Vera" userId="d6528aa8-57f8-4f7f-8002-560e631d30ba" providerId="ADAL" clId="{1507C41B-CB64-41DE-861E-4F6F0D9190A6}" dt="2024-03-04T14:13:22.592" v="3999"/>
        <pc:sldMkLst>
          <pc:docMk/>
          <pc:sldMk cId="2458321004" sldId="746"/>
        </pc:sldMkLst>
      </pc:sldChg>
      <pc:sldChg chg="modSp add mod">
        <pc:chgData name="Hollink, Vera" userId="d6528aa8-57f8-4f7f-8002-560e631d30ba" providerId="ADAL" clId="{1507C41B-CB64-41DE-861E-4F6F0D9190A6}" dt="2024-03-04T14:13:16.162" v="3997"/>
        <pc:sldMkLst>
          <pc:docMk/>
          <pc:sldMk cId="3567672922" sldId="747"/>
        </pc:sldMkLst>
      </pc:sldChg>
      <pc:sldChg chg="modSp add mod">
        <pc:chgData name="Hollink, Vera" userId="d6528aa8-57f8-4f7f-8002-560e631d30ba" providerId="ADAL" clId="{1507C41B-CB64-41DE-861E-4F6F0D9190A6}" dt="2024-03-04T14:13:11.905" v="3995"/>
        <pc:sldMkLst>
          <pc:docMk/>
          <pc:sldMk cId="3252250968" sldId="748"/>
        </pc:sldMkLst>
      </pc:sldChg>
      <pc:sldChg chg="modSp add mod ord">
        <pc:chgData name="Hollink, Vera" userId="d6528aa8-57f8-4f7f-8002-560e631d30ba" providerId="ADAL" clId="{1507C41B-CB64-41DE-861E-4F6F0D9190A6}" dt="2024-03-04T14:16:48.722" v="4018"/>
        <pc:sldMkLst>
          <pc:docMk/>
          <pc:sldMk cId="4106519714" sldId="749"/>
        </pc:sldMkLst>
      </pc:sldChg>
      <pc:sldChg chg="modSp add mod">
        <pc:chgData name="Hollink, Vera" userId="d6528aa8-57f8-4f7f-8002-560e631d30ba" providerId="ADAL" clId="{1507C41B-CB64-41DE-861E-4F6F0D9190A6}" dt="2024-03-04T14:12:55.650" v="3990" actId="113"/>
        <pc:sldMkLst>
          <pc:docMk/>
          <pc:sldMk cId="378918812" sldId="750"/>
        </pc:sldMkLst>
      </pc:sldChg>
    </pc:docChg>
  </pc:docChgLst>
  <pc:docChgLst>
    <pc:chgData name="Hollink, Vera" userId="d6528aa8-57f8-4f7f-8002-560e631d30ba" providerId="ADAL" clId="{532C8E28-41CE-4558-8F14-85F2A8FC968F}"/>
    <pc:docChg chg="undo redo custSel addSld delSld modSld sldOrd delMainMaster">
      <pc:chgData name="Hollink, Vera" userId="d6528aa8-57f8-4f7f-8002-560e631d30ba" providerId="ADAL" clId="{532C8E28-41CE-4558-8F14-85F2A8FC968F}" dt="2022-04-07T13:57:23.965" v="1554" actId="108"/>
      <pc:docMkLst>
        <pc:docMk/>
      </pc:docMkLst>
      <pc:sldChg chg="modSp del mod">
        <pc:chgData name="Hollink, Vera" userId="d6528aa8-57f8-4f7f-8002-560e631d30ba" providerId="ADAL" clId="{532C8E28-41CE-4558-8F14-85F2A8FC968F}" dt="2022-03-31T06:44:39.735" v="88" actId="4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764237191" sldId="349"/>
        </pc:sldMkLst>
      </pc:sldChg>
      <pc:sldChg chg="modSp mod">
        <pc:chgData name="Hollink, Vera" userId="d6528aa8-57f8-4f7f-8002-560e631d30ba" providerId="ADAL" clId="{532C8E28-41CE-4558-8F14-85F2A8FC968F}" dt="2022-03-31T07:12:24.977" v="1415" actId="20577"/>
        <pc:sldMkLst>
          <pc:docMk/>
          <pc:sldMk cId="3913965328" sldId="360"/>
        </pc:sldMkLst>
      </pc:sldChg>
      <pc:sldChg chg="add">
        <pc:chgData name="Hollink, Vera" userId="d6528aa8-57f8-4f7f-8002-560e631d30ba" providerId="ADAL" clId="{532C8E28-41CE-4558-8F14-85F2A8FC968F}" dt="2022-03-31T06:46:05.726" v="93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992485511" sldId="375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99504803" sldId="381"/>
        </pc:sldMkLst>
      </pc:sldChg>
      <pc:sldChg chg="modSp del mod">
        <pc:chgData name="Hollink, Vera" userId="d6528aa8-57f8-4f7f-8002-560e631d30ba" providerId="ADAL" clId="{532C8E28-41CE-4558-8F14-85F2A8FC968F}" dt="2022-03-31T06:47:19.532" v="96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983100328" sldId="383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3247175988" sldId="386"/>
        </pc:sldMkLst>
      </pc:sldChg>
      <pc:sldChg chg="modSp add mod modAnim">
        <pc:chgData name="Hollink, Vera" userId="d6528aa8-57f8-4f7f-8002-560e631d30ba" providerId="ADAL" clId="{532C8E28-41CE-4558-8F14-85F2A8FC968F}" dt="2022-04-07T13:57:23.965" v="1554" actId="108"/>
        <pc:sldMkLst>
          <pc:docMk/>
          <pc:sldMk cId="3446995183" sldId="386"/>
        </pc:sldMkLst>
      </pc:sldChg>
      <pc:sldChg chg="addSp delSp modSp mod">
        <pc:chgData name="Hollink, Vera" userId="d6528aa8-57f8-4f7f-8002-560e631d30ba" providerId="ADAL" clId="{532C8E28-41CE-4558-8F14-85F2A8FC968F}" dt="2022-04-06T08:58:17.086" v="1550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532C8E28-41CE-4558-8F14-85F2A8FC968F}" dt="2022-03-31T11:01:15.169" v="1523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532C8E28-41CE-4558-8F14-85F2A8FC968F}" dt="2022-03-31T11:01:20.064" v="1524" actId="47"/>
        <pc:sldMkLst>
          <pc:docMk/>
          <pc:sldMk cId="2955051641" sldId="395"/>
        </pc:sldMkLst>
      </pc:sldChg>
      <pc:sldChg chg="modSp">
        <pc:chgData name="Hollink, Vera" userId="d6528aa8-57f8-4f7f-8002-560e631d30ba" providerId="ADAL" clId="{532C8E28-41CE-4558-8F14-85F2A8FC968F}" dt="2022-03-31T11:06:01.369" v="1542" actId="20577"/>
        <pc:sldMkLst>
          <pc:docMk/>
          <pc:sldMk cId="2365522572" sldId="396"/>
        </pc:sldMkLst>
      </pc:sldChg>
      <pc:sldChg chg="modSp mod">
        <pc:chgData name="Hollink, Vera" userId="d6528aa8-57f8-4f7f-8002-560e631d30ba" providerId="ADAL" clId="{532C8E28-41CE-4558-8F14-85F2A8FC968F}" dt="2022-03-31T11:01:31.670" v="1541" actId="20577"/>
        <pc:sldMkLst>
          <pc:docMk/>
          <pc:sldMk cId="1579853080" sldId="397"/>
        </pc:sldMkLst>
      </pc:sldChg>
      <pc:sldChg chg="add">
        <pc:chgData name="Hollink, Vera" userId="d6528aa8-57f8-4f7f-8002-560e631d30ba" providerId="ADAL" clId="{532C8E28-41CE-4558-8F14-85F2A8FC968F}" dt="2022-03-31T06:46:21.581" v="94"/>
        <pc:sldMkLst>
          <pc:docMk/>
          <pc:sldMk cId="763053536" sldId="447"/>
        </pc:sldMkLst>
      </pc:sldChg>
      <pc:sldChg chg="modSp add mod">
        <pc:chgData name="Hollink, Vera" userId="d6528aa8-57f8-4f7f-8002-560e631d30ba" providerId="ADAL" clId="{532C8E28-41CE-4558-8F14-85F2A8FC968F}" dt="2022-03-31T06:44:37.373" v="87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532C8E28-41CE-4558-8F14-85F2A8FC968F}" dt="2022-03-31T10:45:02.908" v="1521" actId="47"/>
        <pc:sldMkLst>
          <pc:docMk/>
          <pc:sldMk cId="2590050067" sldId="469"/>
        </pc:sldMkLst>
      </pc:sldChg>
      <pc:sldChg chg="modSp add mod">
        <pc:chgData name="Hollink, Vera" userId="d6528aa8-57f8-4f7f-8002-560e631d30ba" providerId="ADAL" clId="{532C8E28-41CE-4558-8F14-85F2A8FC968F}" dt="2022-03-31T06:48:30.723" v="102" actId="207"/>
        <pc:sldMkLst>
          <pc:docMk/>
          <pc:sldMk cId="2250509988" sldId="657"/>
        </pc:sldMkLst>
      </pc:sldChg>
      <pc:sldChg chg="modSp add mod">
        <pc:chgData name="Hollink, Vera" userId="d6528aa8-57f8-4f7f-8002-560e631d30ba" providerId="ADAL" clId="{532C8E28-41CE-4558-8F14-85F2A8FC968F}" dt="2022-03-31T06:51:29.925" v="237" actId="20577"/>
        <pc:sldMkLst>
          <pc:docMk/>
          <pc:sldMk cId="1972993674" sldId="658"/>
        </pc:sldMkLst>
      </pc:sldChg>
      <pc:sldChg chg="addSp delSp modSp add mod ord">
        <pc:chgData name="Hollink, Vera" userId="d6528aa8-57f8-4f7f-8002-560e631d30ba" providerId="ADAL" clId="{532C8E28-41CE-4558-8F14-85F2A8FC968F}" dt="2022-03-31T06:53:37.033" v="326" actId="1076"/>
        <pc:sldMkLst>
          <pc:docMk/>
          <pc:sldMk cId="199956822" sldId="659"/>
        </pc:sldMkLst>
      </pc:sldChg>
      <pc:sldChg chg="addSp delSp modSp add mod modAnim">
        <pc:chgData name="Hollink, Vera" userId="d6528aa8-57f8-4f7f-8002-560e631d30ba" providerId="ADAL" clId="{532C8E28-41CE-4558-8F14-85F2A8FC968F}" dt="2022-03-31T07:01:22.164" v="881"/>
        <pc:sldMkLst>
          <pc:docMk/>
          <pc:sldMk cId="841146619" sldId="660"/>
        </pc:sldMkLst>
      </pc:sldChg>
      <pc:sldChg chg="addSp delSp modSp add mod delAnim modAnim">
        <pc:chgData name="Hollink, Vera" userId="d6528aa8-57f8-4f7f-8002-560e631d30ba" providerId="ADAL" clId="{532C8E28-41CE-4558-8F14-85F2A8FC968F}" dt="2022-03-31T07:11:49.910" v="1384" actId="1076"/>
        <pc:sldMkLst>
          <pc:docMk/>
          <pc:sldMk cId="1818327685" sldId="661"/>
        </pc:sldMkLst>
      </pc:sldChg>
      <pc:sldChg chg="add">
        <pc:chgData name="Hollink, Vera" userId="d6528aa8-57f8-4f7f-8002-560e631d30ba" providerId="ADAL" clId="{532C8E28-41CE-4558-8F14-85F2A8FC968F}" dt="2022-03-31T11:01:10.897" v="1522"/>
        <pc:sldMkLst>
          <pc:docMk/>
          <pc:sldMk cId="1410841990" sldId="662"/>
        </pc:sldMkLst>
      </pc:sldChg>
      <pc:sldMasterChg chg="delSldLayout">
        <pc:chgData name="Hollink, Vera" userId="d6528aa8-57f8-4f7f-8002-560e631d30ba" providerId="ADAL" clId="{532C8E28-41CE-4558-8F14-85F2A8FC968F}" dt="2022-03-31T06:45:00.355" v="89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532C8E28-41CE-4558-8F14-85F2A8FC968F}" dt="2022-03-31T06:45:00.355" v="89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 delSldLayout">
        <pc:chgData name="Hollink, Vera" userId="d6528aa8-57f8-4f7f-8002-560e631d30ba" providerId="ADAL" clId="{532C8E28-41CE-4558-8F14-85F2A8FC968F}" dt="2022-03-31T06:47:19.532" v="96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793510089" sldId="2147483686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274748163" sldId="2147483687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20137796" sldId="2147483688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58172286" sldId="2147483689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4103889812" sldId="2147483690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09409196" sldId="2147483691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233203598" sldId="2147483692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071895859" sldId="2147483693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012464776" sldId="2147483694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967327761" sldId="2147483695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75972152" sldId="2147483696"/>
          </pc:sldLayoutMkLst>
        </pc:sldLayoutChg>
        <pc:sldLayoutChg chg="del">
          <pc:chgData name="Hollink, Vera" userId="d6528aa8-57f8-4f7f-8002-560e631d30ba" providerId="ADAL" clId="{532C8E28-41CE-4558-8F14-85F2A8FC968F}" dt="2022-03-31T06:45:15.352" v="90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  <pc:docChgLst>
    <pc:chgData name="Hollink, Vera" userId="d6528aa8-57f8-4f7f-8002-560e631d30ba" providerId="ADAL" clId="{95A231BF-9BE8-48A7-8F9B-9EC00F95AB73}"/>
    <pc:docChg chg="undo redo custSel modSld">
      <pc:chgData name="Hollink, Vera" userId="d6528aa8-57f8-4f7f-8002-560e631d30ba" providerId="ADAL" clId="{95A231BF-9BE8-48A7-8F9B-9EC00F95AB73}" dt="2025-05-06T07:48:44.357" v="72"/>
      <pc:docMkLst>
        <pc:docMk/>
      </pc:docMkLst>
      <pc:sldChg chg="modSp mod">
        <pc:chgData name="Hollink, Vera" userId="d6528aa8-57f8-4f7f-8002-560e631d30ba" providerId="ADAL" clId="{95A231BF-9BE8-48A7-8F9B-9EC00F95AB73}" dt="2025-04-22T10:40:14.843" v="21" actId="20577"/>
        <pc:sldMkLst>
          <pc:docMk/>
          <pc:sldMk cId="546780635" sldId="468"/>
        </pc:sldMkLst>
        <pc:spChg chg="mod">
          <ac:chgData name="Hollink, Vera" userId="d6528aa8-57f8-4f7f-8002-560e631d30ba" providerId="ADAL" clId="{95A231BF-9BE8-48A7-8F9B-9EC00F95AB73}" dt="2025-04-22T10:40:14.843" v="21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addSp delSp modSp mod">
        <pc:chgData name="Hollink, Vera" userId="d6528aa8-57f8-4f7f-8002-560e631d30ba" providerId="ADAL" clId="{95A231BF-9BE8-48A7-8F9B-9EC00F95AB73}" dt="2025-04-22T10:42:50.037" v="60" actId="1038"/>
        <pc:sldMkLst>
          <pc:docMk/>
          <pc:sldMk cId="0" sldId="758"/>
        </pc:sldMkLst>
        <pc:spChg chg="add mod">
          <ac:chgData name="Hollink, Vera" userId="d6528aa8-57f8-4f7f-8002-560e631d30ba" providerId="ADAL" clId="{95A231BF-9BE8-48A7-8F9B-9EC00F95AB73}" dt="2025-04-22T10:42:50.037" v="60" actId="1038"/>
          <ac:spMkLst>
            <pc:docMk/>
            <pc:sldMk cId="0" sldId="758"/>
            <ac:spMk id="20" creationId="{A711C620-8AE7-5368-BD31-965E38B74864}"/>
          </ac:spMkLst>
        </pc:spChg>
        <pc:spChg chg="add mod">
          <ac:chgData name="Hollink, Vera" userId="d6528aa8-57f8-4f7f-8002-560e631d30ba" providerId="ADAL" clId="{95A231BF-9BE8-48A7-8F9B-9EC00F95AB73}" dt="2025-04-22T10:42:36.852" v="55" actId="1035"/>
          <ac:spMkLst>
            <pc:docMk/>
            <pc:sldMk cId="0" sldId="758"/>
            <ac:spMk id="21" creationId="{76C8CE49-5B2C-78AD-8E14-D93CF51A5F2C}"/>
          </ac:spMkLst>
        </pc:spChg>
        <pc:spChg chg="add mod">
          <ac:chgData name="Hollink, Vera" userId="d6528aa8-57f8-4f7f-8002-560e631d30ba" providerId="ADAL" clId="{95A231BF-9BE8-48A7-8F9B-9EC00F95AB73}" dt="2025-04-22T10:42:24.689" v="46" actId="1076"/>
          <ac:spMkLst>
            <pc:docMk/>
            <pc:sldMk cId="0" sldId="758"/>
            <ac:spMk id="22" creationId="{A8A08B38-3CA8-E356-76CF-8AA017BD7767}"/>
          </ac:spMkLst>
        </pc:spChg>
        <pc:spChg chg="add mod">
          <ac:chgData name="Hollink, Vera" userId="d6528aa8-57f8-4f7f-8002-560e631d30ba" providerId="ADAL" clId="{95A231BF-9BE8-48A7-8F9B-9EC00F95AB73}" dt="2025-04-22T10:42:18.784" v="45" actId="1076"/>
          <ac:spMkLst>
            <pc:docMk/>
            <pc:sldMk cId="0" sldId="758"/>
            <ac:spMk id="23" creationId="{0069F7EE-2419-2446-6550-64805603F9A1}"/>
          </ac:spMkLst>
        </pc:spChg>
        <pc:inkChg chg="add">
          <ac:chgData name="Hollink, Vera" userId="d6528aa8-57f8-4f7f-8002-560e631d30ba" providerId="ADAL" clId="{95A231BF-9BE8-48A7-8F9B-9EC00F95AB73}" dt="2025-04-22T10:40:53.498" v="24" actId="9405"/>
          <ac:inkMkLst>
            <pc:docMk/>
            <pc:sldMk cId="0" sldId="758"/>
            <ac:inkMk id="14" creationId="{49427361-1EA3-E6AF-6D2A-4165B126B30C}"/>
          </ac:inkMkLst>
        </pc:inkChg>
        <pc:inkChg chg="add">
          <ac:chgData name="Hollink, Vera" userId="d6528aa8-57f8-4f7f-8002-560e631d30ba" providerId="ADAL" clId="{95A231BF-9BE8-48A7-8F9B-9EC00F95AB73}" dt="2025-04-22T10:40:57.677" v="25" actId="9405"/>
          <ac:inkMkLst>
            <pc:docMk/>
            <pc:sldMk cId="0" sldId="758"/>
            <ac:inkMk id="15" creationId="{C9330A67-9B63-6BC9-E30D-35734B0A3EE5}"/>
          </ac:inkMkLst>
        </pc:inkChg>
        <pc:inkChg chg="add">
          <ac:chgData name="Hollink, Vera" userId="d6528aa8-57f8-4f7f-8002-560e631d30ba" providerId="ADAL" clId="{95A231BF-9BE8-48A7-8F9B-9EC00F95AB73}" dt="2025-04-22T10:41:08.053" v="30" actId="9405"/>
          <ac:inkMkLst>
            <pc:docMk/>
            <pc:sldMk cId="0" sldId="758"/>
            <ac:inkMk id="18" creationId="{6057470F-312E-FDEE-A346-1043C648D877}"/>
          </ac:inkMkLst>
        </pc:inkChg>
        <pc:inkChg chg="add">
          <ac:chgData name="Hollink, Vera" userId="d6528aa8-57f8-4f7f-8002-560e631d30ba" providerId="ADAL" clId="{95A231BF-9BE8-48A7-8F9B-9EC00F95AB73}" dt="2025-04-22T10:41:10.788" v="31" actId="9405"/>
          <ac:inkMkLst>
            <pc:docMk/>
            <pc:sldMk cId="0" sldId="758"/>
            <ac:inkMk id="19" creationId="{3C152E2D-43CA-53E5-A313-E0AEDA14E6BA}"/>
          </ac:inkMkLst>
        </pc:inkChg>
      </pc:sldChg>
      <pc:sldChg chg="modSp">
        <pc:chgData name="Hollink, Vera" userId="d6528aa8-57f8-4f7f-8002-560e631d30ba" providerId="ADAL" clId="{95A231BF-9BE8-48A7-8F9B-9EC00F95AB73}" dt="2025-05-06T07:48:44.357" v="72"/>
        <pc:sldMkLst>
          <pc:docMk/>
          <pc:sldMk cId="4195988321" sldId="759"/>
        </pc:sldMkLst>
        <pc:spChg chg="mod">
          <ac:chgData name="Hollink, Vera" userId="d6528aa8-57f8-4f7f-8002-560e631d30ba" providerId="ADAL" clId="{95A231BF-9BE8-48A7-8F9B-9EC00F95AB73}" dt="2025-05-06T07:48:44.357" v="72"/>
          <ac:spMkLst>
            <pc:docMk/>
            <pc:sldMk cId="4195988321" sldId="759"/>
            <ac:spMk id="3" creationId="{AFE1B17E-8470-CD0A-9729-03F36A81205A}"/>
          </ac:spMkLst>
        </pc:spChg>
      </pc:sld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582CFD66-2AD2-4C5B-94D5-30BABCD87D1D}"/>
    <pc:docChg chg="addSld delSld modSld">
      <pc:chgData name="Hollink, Vera" userId="d6528aa8-57f8-4f7f-8002-560e631d30ba" providerId="ADAL" clId="{582CFD66-2AD2-4C5B-94D5-30BABCD87D1D}" dt="2024-05-07T10:03:04.471" v="156" actId="20577"/>
      <pc:docMkLst>
        <pc:docMk/>
      </pc:docMkLst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244854556" sldId="272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2279793022" sldId="437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2936098357" sldId="438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3110671373" sldId="439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832120722" sldId="440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199515559" sldId="441"/>
        </pc:sldMkLst>
      </pc:sldChg>
      <pc:sldChg chg="modSp mod">
        <pc:chgData name="Hollink, Vera" userId="d6528aa8-57f8-4f7f-8002-560e631d30ba" providerId="ADAL" clId="{582CFD66-2AD2-4C5B-94D5-30BABCD87D1D}" dt="2024-05-07T10:03:04.471" v="156" actId="20577"/>
        <pc:sldMkLst>
          <pc:docMk/>
          <pc:sldMk cId="546780635" sldId="468"/>
        </pc:sldMkLst>
      </pc:sldChg>
      <pc:sldChg chg="modSp">
        <pc:chgData name="Hollink, Vera" userId="d6528aa8-57f8-4f7f-8002-560e631d30ba" providerId="ADAL" clId="{582CFD66-2AD2-4C5B-94D5-30BABCD87D1D}" dt="2024-05-07T06:39:06.995" v="118" actId="5793"/>
        <pc:sldMkLst>
          <pc:docMk/>
          <pc:sldMk cId="1363581900" sldId="471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656771138" sldId="747"/>
        </pc:sldMkLst>
      </pc:sldChg>
      <pc:sldChg chg="modSp">
        <pc:chgData name="Hollink, Vera" userId="d6528aa8-57f8-4f7f-8002-560e631d30ba" providerId="ADAL" clId="{582CFD66-2AD2-4C5B-94D5-30BABCD87D1D}" dt="2024-05-07T06:25:58.770" v="0" actId="20577"/>
        <pc:sldMkLst>
          <pc:docMk/>
          <pc:sldMk cId="2383892635" sldId="750"/>
        </pc:sldMkLst>
      </pc:sldChg>
      <pc:sldChg chg="modSp">
        <pc:chgData name="Hollink, Vera" userId="d6528aa8-57f8-4f7f-8002-560e631d30ba" providerId="ADAL" clId="{582CFD66-2AD2-4C5B-94D5-30BABCD87D1D}" dt="2024-05-07T06:37:41.307" v="95" actId="20577"/>
        <pc:sldMkLst>
          <pc:docMk/>
          <pc:sldMk cId="547917884" sldId="751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3110408190" sldId="757"/>
        </pc:sldMkLst>
      </pc:sldChg>
      <pc:sldChg chg="modSp mod modAnim">
        <pc:chgData name="Hollink, Vera" userId="d6528aa8-57f8-4f7f-8002-560e631d30ba" providerId="ADAL" clId="{582CFD66-2AD2-4C5B-94D5-30BABCD87D1D}" dt="2024-05-07T06:35:53.682" v="85" actId="1076"/>
        <pc:sldMkLst>
          <pc:docMk/>
          <pc:sldMk cId="0" sldId="758"/>
        </pc:sldMkLst>
      </pc:sldChg>
      <pc:sldChg chg="modSp mod">
        <pc:chgData name="Hollink, Vera" userId="d6528aa8-57f8-4f7f-8002-560e631d30ba" providerId="ADAL" clId="{582CFD66-2AD2-4C5B-94D5-30BABCD87D1D}" dt="2024-05-07T06:38:12.058" v="96" actId="1036"/>
        <pc:sldMkLst>
          <pc:docMk/>
          <pc:sldMk cId="3781539577" sldId="763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48992378" sldId="768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181774486" sldId="770"/>
        </pc:sldMkLst>
      </pc:sldChg>
      <pc:sldChg chg="addSp modSp mod modAnim">
        <pc:chgData name="Hollink, Vera" userId="d6528aa8-57f8-4f7f-8002-560e631d30ba" providerId="ADAL" clId="{582CFD66-2AD2-4C5B-94D5-30BABCD87D1D}" dt="2024-05-07T06:44:12.706" v="149"/>
        <pc:sldMkLst>
          <pc:docMk/>
          <pc:sldMk cId="658164959" sldId="771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787678335" sldId="772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3264723996" sldId="774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689552504" sldId="775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51520329" sldId="776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2222272535" sldId="777"/>
        </pc:sldMkLst>
      </pc:sldChg>
      <pc:sldChg chg="del">
        <pc:chgData name="Hollink, Vera" userId="d6528aa8-57f8-4f7f-8002-560e631d30ba" providerId="ADAL" clId="{582CFD66-2AD2-4C5B-94D5-30BABCD87D1D}" dt="2024-05-07T06:46:04.082" v="155" actId="47"/>
        <pc:sldMkLst>
          <pc:docMk/>
          <pc:sldMk cId="1801381586" sldId="778"/>
        </pc:sldMkLst>
      </pc:sldChg>
      <pc:sldChg chg="modSp add mod">
        <pc:chgData name="Hollink, Vera" userId="d6528aa8-57f8-4f7f-8002-560e631d30ba" providerId="ADAL" clId="{582CFD66-2AD2-4C5B-94D5-30BABCD87D1D}" dt="2024-05-07T06:45:28.631" v="154" actId="20577"/>
        <pc:sldMkLst>
          <pc:docMk/>
          <pc:sldMk cId="69300041" sldId="779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00AB4281-DBC4-4AD2-BE8E-3A7A875A6065}"/>
    <pc:docChg chg="undo custSel modSld">
      <pc:chgData name="Hollink, Vera" userId="d6528aa8-57f8-4f7f-8002-560e631d30ba" providerId="ADAL" clId="{00AB4281-DBC4-4AD2-BE8E-3A7A875A6065}" dt="2022-09-07T09:06:27.209" v="198" actId="20577"/>
      <pc:docMkLst>
        <pc:docMk/>
      </pc:docMkLst>
      <pc:sldChg chg="modSp mod">
        <pc:chgData name="Hollink, Vera" userId="d6528aa8-57f8-4f7f-8002-560e631d30ba" providerId="ADAL" clId="{00AB4281-DBC4-4AD2-BE8E-3A7A875A6065}" dt="2022-09-06T07:10:34.749" v="161" actId="207"/>
        <pc:sldMkLst>
          <pc:docMk/>
          <pc:sldMk cId="2250509988" sldId="657"/>
        </pc:sldMkLst>
      </pc:sldChg>
      <pc:sldChg chg="addSp modSp mod modAnim">
        <pc:chgData name="Hollink, Vera" userId="d6528aa8-57f8-4f7f-8002-560e631d30ba" providerId="ADAL" clId="{00AB4281-DBC4-4AD2-BE8E-3A7A875A6065}" dt="2022-09-06T07:15:58.398" v="196" actId="1076"/>
        <pc:sldMkLst>
          <pc:docMk/>
          <pc:sldMk cId="1972993674" sldId="658"/>
        </pc:sldMkLst>
      </pc:sldChg>
      <pc:sldChg chg="modSp mod modAnim">
        <pc:chgData name="Hollink, Vera" userId="d6528aa8-57f8-4f7f-8002-560e631d30ba" providerId="ADAL" clId="{00AB4281-DBC4-4AD2-BE8E-3A7A875A6065}" dt="2022-09-06T07:06:12.196" v="93" actId="20577"/>
        <pc:sldMkLst>
          <pc:docMk/>
          <pc:sldMk cId="841146619" sldId="660"/>
        </pc:sldMkLst>
      </pc:sldChg>
      <pc:sldChg chg="modSp">
        <pc:chgData name="Hollink, Vera" userId="d6528aa8-57f8-4f7f-8002-560e631d30ba" providerId="ADAL" clId="{00AB4281-DBC4-4AD2-BE8E-3A7A875A6065}" dt="2022-09-07T09:06:27.209" v="198" actId="20577"/>
        <pc:sldMkLst>
          <pc:docMk/>
          <pc:sldMk cId="1410841990" sldId="662"/>
        </pc:sldMkLst>
      </pc:sldChg>
    </pc:docChg>
  </pc:docChgLst>
  <pc:docChgLst>
    <pc:chgData name="Hollink, Vera" userId="d6528aa8-57f8-4f7f-8002-560e631d30ba" providerId="ADAL" clId="{AC7F3DA1-3234-4DBE-820C-254C3B8F988C}"/>
    <pc:docChg chg="modSld">
      <pc:chgData name="Hollink, Vera" userId="d6528aa8-57f8-4f7f-8002-560e631d30ba" providerId="ADAL" clId="{AC7F3DA1-3234-4DBE-820C-254C3B8F988C}" dt="2024-04-18T10:12:38.396" v="2" actId="20577"/>
      <pc:docMkLst>
        <pc:docMk/>
      </pc:docMkLst>
      <pc:sldChg chg="modSp mod">
        <pc:chgData name="Hollink, Vera" userId="d6528aa8-57f8-4f7f-8002-560e631d30ba" providerId="ADAL" clId="{AC7F3DA1-3234-4DBE-820C-254C3B8F988C}" dt="2024-04-15T09:56:13.323" v="0" actId="20577"/>
        <pc:sldMkLst>
          <pc:docMk/>
          <pc:sldMk cId="1244854556" sldId="272"/>
        </pc:sldMkLst>
      </pc:sldChg>
      <pc:sldChg chg="modSp">
        <pc:chgData name="Hollink, Vera" userId="d6528aa8-57f8-4f7f-8002-560e631d30ba" providerId="ADAL" clId="{AC7F3DA1-3234-4DBE-820C-254C3B8F988C}" dt="2024-04-18T10:12:38.396" v="2" actId="20577"/>
        <pc:sldMkLst>
          <pc:docMk/>
          <pc:sldMk cId="832120722" sldId="44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0:40:53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0:40:57.6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0:41:08.0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0:41:10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A07C1-EF98-45B4-B1FE-638CC650693E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AFD2-78F5-8176-CED3-396E6118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4A6BE-2369-BD4D-56E1-9B7F50116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C41B2-4728-4D34-2E6D-75923B468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1DCD-C8B2-2750-DB32-118AD88A8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1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FC8F2-ACEF-4E94-1981-169B4E2D4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294CE-D0E4-E839-EC1F-A6857791D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2AAB6-3D54-DF78-098E-4DB80413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787D-4662-7663-BA5D-27BE70A9B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1E4641-F997-674D-B7DB-E00147718BC7}" type="slidenum">
              <a:rPr lang="en-US" sz="1200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00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62F8-7366-6213-E8A0-D6CC1FA9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0F65E-8514-51B6-474B-57432107D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03CEF-E673-082E-7165-C5627220D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76D35-8358-BFF7-BBDF-B20151719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6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8364-F649-F5F0-099D-3128E3FBA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17186-2C8F-8D63-7AEC-56AFCB231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2E840-3984-A42E-55EB-3122E96D9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EC86-3843-FE1F-96E5-E5C633C6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D672-CCAC-D5A4-F016-35154942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5CA4B-115C-8E60-179F-F18B0498D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3C588-D232-22B3-032D-5E3B168B7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1470-B364-DED6-CAF8-1FCF65C31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6696-109D-36D0-ADFE-15D3E09D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B0C88-417E-8598-207B-E6EE983AA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F61A3-CD5E-D84F-AE87-88822A0CA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BF92-6A26-0FB2-4C74-81089411D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A07C1-EF98-45B4-B1FE-638CC650693E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F8E06-F2E3-4454-8B50-2251923DC8BC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9D5F-8E35-8218-7957-B980B1328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E8E92-B23A-FBF0-5F1B-DDF7CCD61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6DAE08-B738-0735-C403-A1A8722AC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6840-EC50-A582-8C99-187957D5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FA8C8-82BF-AB5C-65A0-26E23C49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E592C-BFEB-32BB-0634-2FAE1D1D2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18345-D5E6-20D7-D2B4-2A272E4A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08F5-6C7F-D61C-90FF-FCAF4F3D3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7971-7FBA-92D5-120D-2C2E1B5E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AAAAB-65AB-E3F1-B4FE-CB8B80D6C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5433EB-3601-E729-2000-7FE7BF7DC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8874-A6DF-212B-B271-9D66B051A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E0D93-5901-17D8-A1F9-68401D83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0D692-1E41-6AD5-B309-711707EFD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21DEB-C84A-801A-6AFF-051A20E32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6ACF-3B10-63CD-9D4A-C011FD813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49BE0-482D-F62A-E19E-D40CFD5AF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28E89-57F7-EB73-984E-5591FBB65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B7A2B-C4E1-521B-3D22-FCAF22D4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3F09-32FD-24EA-A826-FAB1D27E3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72B71-CCDF-4E34-B0E5-9FDC1E3DF9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1213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5" Type="http://schemas.openxmlformats.org/officeDocument/2006/relationships/image" Target="../media/image19.svg"/><Relationship Id="rId10" Type="http://schemas.openxmlformats.org/officeDocument/2006/relationships/customXml" Target="../ink/ink4.xml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en-US">
                <a:latin typeface="Arial Narrow" pitchFamily="-107" charset="0"/>
              </a:rPr>
              <a:t>Multiple Regression</a:t>
            </a:r>
            <a:endParaRPr lang="en-US" dirty="0">
              <a:latin typeface="Arial Narrow" pitchFamily="-107" charset="0"/>
            </a:endParaRP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Prediction</a:t>
            </a:r>
            <a:r>
              <a:rPr lang="en-US" sz="4000" dirty="0"/>
              <a:t> </a:t>
            </a:r>
            <a:r>
              <a:rPr lang="en-US" dirty="0">
                <a:solidFill>
                  <a:schemeClr val="bg2"/>
                </a:solidFill>
              </a:rPr>
              <a:t>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Prediction Interval for </a:t>
                </a:r>
                <a:r>
                  <a:rPr lang="en-US" sz="3200" b="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ŷ</a:t>
                </a:r>
                <a:r>
                  <a:rPr lang="en-US" sz="3200" b="0" baseline="-2500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i</a:t>
                </a:r>
                <a:r>
                  <a:rPr lang="en-US" sz="32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lower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bound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nl-N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nl-NL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nl-N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nl-N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3200" b="0" dirty="0" err="1">
                          <a:solidFill>
                            <a:schemeClr val="bg1"/>
                          </a:solidFill>
                        </a:rPr>
                        <m:t>upper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nl-NL" sz="3200" b="0" dirty="0" err="1">
                          <a:solidFill>
                            <a:schemeClr val="bg1"/>
                          </a:solidFill>
                        </a:rPr>
                        <m:t>bound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nl-NL" sz="3200" dirty="0">
                          <a:solidFill>
                            <a:schemeClr val="bg1"/>
                          </a:solidFill>
                        </a:rPr>
                        <m:t>	 </m:t>
                      </m:r>
                      <m:acc>
                        <m:accPr>
                          <m:chr m:val="̂"/>
                          <m:ctrlPr>
                            <a:rPr lang="nl-N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nl-NL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use the t-distribution with </a:t>
                </a:r>
                <a:r>
                  <a:rPr lang="en-US" sz="3200" b="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df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=n-2</a:t>
                </a:r>
              </a:p>
              <a:p>
                <a:pPr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</a:t>
                </a:r>
                <a:r>
                  <a:rPr lang="en-US" sz="32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e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standard error of estimate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9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1" t="-2545" b="-19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6FFC-2744-403A-81AF-38905ABC073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1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619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F052F-72AF-DD18-87B4-B849D19CF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9909408-3992-368B-F949-C7691E61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340768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Multiple Regression</a:t>
            </a:r>
            <a:endParaRPr lang="en-US" b="0" dirty="0">
              <a:latin typeface="Arial Narrow" pitchFamily="-107" charset="0"/>
            </a:endParaRP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3AA3A1F7-868A-D54D-6074-7164AB1930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B6C2D44D-6127-853C-C97C-3A5DEA7E9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1220508B-7A5B-7DA9-366D-C5E2BC3BE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A72B2C-2C31-C814-F540-6CAAF902A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/>
          <a:stretch/>
        </p:blipFill>
        <p:spPr bwMode="auto">
          <a:xfrm>
            <a:off x="3131840" y="2548891"/>
            <a:ext cx="3899515" cy="350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3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034CE-B074-AACE-7675-2BE0F1873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D4BCA6A2-2FCD-EAE8-2964-0CEA43B03B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92A85B9E-278C-AEB0-25D0-5243B80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Multiple regression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CB3C8025-7C74-7CC9-0B11-C071D61EE2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</p:spPr>
            <p:txBody>
              <a:bodyPr/>
              <a:lstStyle/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/>
                  <a:t>Multiple </a:t>
                </a:r>
                <a:r>
                  <a:rPr lang="nl-NL" sz="2000" dirty="0" err="1"/>
                  <a:t>predictors</a:t>
                </a:r>
                <a:r>
                  <a:rPr lang="nl-NL" sz="2000" dirty="0"/>
                  <a:t> </a:t>
                </a:r>
                <a:r>
                  <a:rPr lang="nl-NL" sz="2000" dirty="0">
                    <a:sym typeface="Wingdings" panose="05000000000000000000" pitchFamily="2" charset="2"/>
                  </a:rPr>
                  <a:t> </a:t>
                </a:r>
                <a:r>
                  <a:rPr lang="nl-NL" sz="2000" dirty="0" err="1">
                    <a:sym typeface="Wingdings" panose="05000000000000000000" pitchFamily="2" charset="2"/>
                  </a:rPr>
                  <a:t>one</a:t>
                </a:r>
                <a:r>
                  <a:rPr lang="nl-NL" sz="2000" dirty="0">
                    <a:sym typeface="Wingdings" panose="05000000000000000000" pitchFamily="2" charset="2"/>
                  </a:rPr>
                  <a:t> target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 err="1">
                    <a:sym typeface="Wingdings" panose="05000000000000000000" pitchFamily="2" charset="2"/>
                  </a:rPr>
                  <a:t>Sepal_width</a:t>
                </a:r>
                <a:r>
                  <a:rPr lang="nl-NL" sz="2000" dirty="0">
                    <a:sym typeface="Wingdings" panose="05000000000000000000" pitchFamily="2" charset="2"/>
                  </a:rPr>
                  <a:t>, </a:t>
                </a:r>
                <a:r>
                  <a:rPr lang="nl-NL" sz="2000" dirty="0" err="1">
                    <a:sym typeface="Wingdings" panose="05000000000000000000" pitchFamily="2" charset="2"/>
                  </a:rPr>
                  <a:t>sepal_length</a:t>
                </a:r>
                <a:r>
                  <a:rPr lang="nl-NL" sz="2000" dirty="0">
                    <a:sym typeface="Wingdings" panose="05000000000000000000" pitchFamily="2" charset="2"/>
                  </a:rPr>
                  <a:t>, </a:t>
                </a:r>
                <a:r>
                  <a:rPr lang="nl-NL" sz="2000" dirty="0" err="1">
                    <a:sym typeface="Wingdings" panose="05000000000000000000" pitchFamily="2" charset="2"/>
                  </a:rPr>
                  <a:t>petal_width</a:t>
                </a:r>
                <a:r>
                  <a:rPr lang="nl-NL" sz="2000" dirty="0">
                    <a:sym typeface="Wingdings" panose="05000000000000000000" pitchFamily="2" charset="2"/>
                  </a:rPr>
                  <a:t>  </a:t>
                </a:r>
                <a:r>
                  <a:rPr lang="nl-NL" sz="2000" dirty="0" err="1">
                    <a:sym typeface="Wingdings" panose="05000000000000000000" pitchFamily="2" charset="2"/>
                  </a:rPr>
                  <a:t>petal_length</a:t>
                </a:r>
                <a:endParaRPr lang="nl-NL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nl-NL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 err="1">
                    <a:sym typeface="Wingdings" panose="05000000000000000000" pitchFamily="2" charset="2"/>
                  </a:rPr>
                  <a:t>Why</a:t>
                </a:r>
                <a:r>
                  <a:rPr lang="nl-NL" sz="2000" dirty="0">
                    <a:sym typeface="Wingdings" panose="05000000000000000000" pitchFamily="2" charset="2"/>
                  </a:rPr>
                  <a:t>? 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>
                    <a:sym typeface="Wingdings" panose="05000000000000000000" pitchFamily="2" charset="2"/>
                  </a:rPr>
                  <a:t>More information  </a:t>
                </a:r>
                <a:r>
                  <a:rPr lang="nl-NL" sz="2000" dirty="0" err="1">
                    <a:sym typeface="Wingdings" panose="05000000000000000000" pitchFamily="2" charset="2"/>
                  </a:rPr>
                  <a:t>better</a:t>
                </a:r>
                <a:r>
                  <a:rPr lang="nl-NL" sz="2000" dirty="0">
                    <a:sym typeface="Wingdings" panose="05000000000000000000" pitchFamily="2" charset="2"/>
                  </a:rPr>
                  <a:t> </a:t>
                </a:r>
                <a:r>
                  <a:rPr lang="nl-NL" sz="2000" dirty="0" err="1">
                    <a:sym typeface="Wingdings" panose="05000000000000000000" pitchFamily="2" charset="2"/>
                  </a:rPr>
                  <a:t>predictions</a:t>
                </a:r>
                <a:endParaRPr lang="nl-NL" sz="2000" dirty="0">
                  <a:sym typeface="Wingdings" panose="05000000000000000000" pitchFamily="2" charset="2"/>
                </a:endParaRP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ym typeface="Wingdings" panose="05000000000000000000" pitchFamily="2" charset="2"/>
                  </a:rPr>
                  <a:t>Regression </a:t>
                </a:r>
                <a:r>
                  <a:rPr lang="en-US" sz="2000" i="1" dirty="0">
                    <a:sym typeface="Wingdings" panose="05000000000000000000" pitchFamily="2" charset="2"/>
                  </a:rPr>
                  <a:t>plane</a:t>
                </a:r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nl-NL" sz="2400" b="0" dirty="0"/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endParaRPr lang="nl-NL" sz="2400" dirty="0"/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 err="1">
                    <a:sym typeface="Wingdings" panose="05000000000000000000" pitchFamily="2" charset="2"/>
                  </a:rPr>
                  <a:t>petal_length</a:t>
                </a:r>
                <a:r>
                  <a:rPr lang="nl-NL" sz="2000" dirty="0">
                    <a:sym typeface="Wingdings" panose="05000000000000000000" pitchFamily="2" charset="2"/>
                  </a:rPr>
                  <a:t> = 0.34 + 0.12 * </a:t>
                </a:r>
                <a:r>
                  <a:rPr lang="nl-NL" sz="2000" dirty="0" err="1">
                    <a:sym typeface="Wingdings" panose="05000000000000000000" pitchFamily="2" charset="2"/>
                  </a:rPr>
                  <a:t>sepal_width</a:t>
                </a:r>
                <a:r>
                  <a:rPr lang="nl-NL" sz="2000" dirty="0">
                    <a:sym typeface="Wingdings" panose="05000000000000000000" pitchFamily="2" charset="2"/>
                  </a:rPr>
                  <a:t> </a:t>
                </a:r>
                <a:br>
                  <a:rPr lang="nl-NL" sz="2000" dirty="0">
                    <a:sym typeface="Wingdings" panose="05000000000000000000" pitchFamily="2" charset="2"/>
                  </a:rPr>
                </a:br>
                <a:r>
                  <a:rPr lang="nl-NL" sz="2000" dirty="0">
                    <a:sym typeface="Wingdings" panose="05000000000000000000" pitchFamily="2" charset="2"/>
                  </a:rPr>
                  <a:t>				+ 0.045 * </a:t>
                </a:r>
                <a:r>
                  <a:rPr lang="nl-NL" sz="2000" dirty="0" err="1">
                    <a:sym typeface="Wingdings" panose="05000000000000000000" pitchFamily="2" charset="2"/>
                  </a:rPr>
                  <a:t>sepal_length</a:t>
                </a:r>
                <a:r>
                  <a:rPr lang="nl-NL" sz="2000" dirty="0">
                    <a:sym typeface="Wingdings" panose="05000000000000000000" pitchFamily="2" charset="2"/>
                  </a:rPr>
                  <a:t> – 0.04 </a:t>
                </a:r>
                <a:r>
                  <a:rPr lang="nl-NL" sz="2000" dirty="0" err="1">
                    <a:sym typeface="Wingdings" panose="05000000000000000000" pitchFamily="2" charset="2"/>
                  </a:rPr>
                  <a:t>petal_width</a:t>
                </a:r>
                <a:r>
                  <a:rPr lang="nl-NL" sz="2000" dirty="0">
                    <a:sym typeface="Wingdings" panose="05000000000000000000" pitchFamily="2" charset="2"/>
                  </a:rPr>
                  <a:t> 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nl-NL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nl-N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CB3C8025-7C74-7CC9-0B11-C071D61EE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  <a:blipFill>
                <a:blip r:embed="rId3"/>
                <a:stretch>
                  <a:fillRect l="-737" t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AF861-D935-CBC3-12D8-9E4DFC96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E11B334C-6570-7A17-9B35-5FAB9A26AE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03D59503-70E7-663D-6092-FD70D39B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Regression equation interpretation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0549E27B-20CD-96EB-5A14-84A756592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nl-NL" sz="2000" dirty="0" err="1">
                <a:sym typeface="Wingdings" panose="05000000000000000000" pitchFamily="2" charset="2"/>
              </a:rPr>
              <a:t>petal_length</a:t>
            </a:r>
            <a:r>
              <a:rPr lang="nl-NL" sz="2000" dirty="0">
                <a:sym typeface="Wingdings" panose="05000000000000000000" pitchFamily="2" charset="2"/>
              </a:rPr>
              <a:t> = 0.34 + 0.12 * </a:t>
            </a:r>
            <a:r>
              <a:rPr lang="nl-NL" sz="2000" dirty="0" err="1">
                <a:sym typeface="Wingdings" panose="05000000000000000000" pitchFamily="2" charset="2"/>
              </a:rPr>
              <a:t>sepal_width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br>
              <a:rPr lang="nl-NL" sz="2000" dirty="0">
                <a:sym typeface="Wingdings" panose="05000000000000000000" pitchFamily="2" charset="2"/>
              </a:rPr>
            </a:br>
            <a:r>
              <a:rPr lang="nl-NL" sz="2000" dirty="0">
                <a:sym typeface="Wingdings" panose="05000000000000000000" pitchFamily="2" charset="2"/>
              </a:rPr>
              <a:t>				+ 0.045 * </a:t>
            </a:r>
            <a:r>
              <a:rPr lang="nl-NL" sz="2000" dirty="0" err="1">
                <a:sym typeface="Wingdings" panose="05000000000000000000" pitchFamily="2" charset="2"/>
              </a:rPr>
              <a:t>sepal_length</a:t>
            </a:r>
            <a:r>
              <a:rPr lang="nl-NL" sz="2000" dirty="0">
                <a:sym typeface="Wingdings" panose="05000000000000000000" pitchFamily="2" charset="2"/>
              </a:rPr>
              <a:t> – 0.04 </a:t>
            </a:r>
            <a:r>
              <a:rPr lang="nl-NL" sz="2000" dirty="0" err="1">
                <a:sym typeface="Wingdings" panose="05000000000000000000" pitchFamily="2" charset="2"/>
              </a:rPr>
              <a:t>petal_width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Interpretation: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</a:t>
            </a:r>
            <a:r>
              <a:rPr lang="en-US" sz="2000" dirty="0" err="1"/>
              <a:t>sepal_width</a:t>
            </a:r>
            <a:r>
              <a:rPr lang="en-US" sz="2000" dirty="0"/>
              <a:t> is increased by 1, then, on average, </a:t>
            </a:r>
            <a:r>
              <a:rPr lang="en-US" sz="2000" dirty="0" err="1"/>
              <a:t>petal_length</a:t>
            </a:r>
            <a:r>
              <a:rPr lang="en-US" sz="2000" dirty="0"/>
              <a:t> increases by 0.12  </a:t>
            </a:r>
            <a:br>
              <a:rPr lang="en-US" sz="2000" dirty="0"/>
            </a:br>
            <a:r>
              <a:rPr lang="en-US" sz="2000" dirty="0"/>
              <a:t>provided that </a:t>
            </a:r>
            <a:r>
              <a:rPr lang="nl-NL" sz="2000" dirty="0" err="1">
                <a:sym typeface="Wingdings" panose="05000000000000000000" pitchFamily="2" charset="2"/>
              </a:rPr>
              <a:t>sepal_length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petal_width</a:t>
            </a:r>
            <a:r>
              <a:rPr lang="nl-NL" sz="2000" dirty="0">
                <a:sym typeface="Wingdings" panose="05000000000000000000" pitchFamily="2" charset="2"/>
              </a:rPr>
              <a:t> are </a:t>
            </a:r>
            <a:r>
              <a:rPr lang="nl-NL" sz="2000" dirty="0" err="1">
                <a:sym typeface="Wingdings" panose="05000000000000000000" pitchFamily="2" charset="2"/>
              </a:rPr>
              <a:t>not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changed</a:t>
            </a:r>
            <a:endParaRPr lang="nl-NL" sz="2000" dirty="0">
              <a:sym typeface="Wingdings" panose="05000000000000000000" pitchFamily="2" charset="2"/>
            </a:endParaRP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</a:t>
            </a:r>
            <a:r>
              <a:rPr lang="en-US" sz="2000" dirty="0" err="1"/>
              <a:t>sepal_length</a:t>
            </a:r>
            <a:r>
              <a:rPr lang="en-US" sz="2000" dirty="0"/>
              <a:t> is increased by 1, then, on average, </a:t>
            </a:r>
            <a:r>
              <a:rPr lang="en-US" sz="2000" dirty="0" err="1"/>
              <a:t>petal_length</a:t>
            </a:r>
            <a:r>
              <a:rPr lang="en-US" sz="2000" dirty="0"/>
              <a:t> increases by 0.045  </a:t>
            </a:r>
            <a:br>
              <a:rPr lang="en-US" sz="2000" dirty="0"/>
            </a:br>
            <a:r>
              <a:rPr lang="en-US" sz="2000" dirty="0"/>
              <a:t>provided that </a:t>
            </a:r>
            <a:r>
              <a:rPr lang="nl-NL" sz="2000" dirty="0" err="1">
                <a:sym typeface="Wingdings" panose="05000000000000000000" pitchFamily="2" charset="2"/>
              </a:rPr>
              <a:t>sepal_width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petal_width</a:t>
            </a:r>
            <a:r>
              <a:rPr lang="nl-NL" sz="2000" dirty="0">
                <a:sym typeface="Wingdings" panose="05000000000000000000" pitchFamily="2" charset="2"/>
              </a:rPr>
              <a:t> are </a:t>
            </a:r>
            <a:r>
              <a:rPr lang="nl-NL" sz="2000" dirty="0" err="1">
                <a:sym typeface="Wingdings" panose="05000000000000000000" pitchFamily="2" charset="2"/>
              </a:rPr>
              <a:t>not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changed</a:t>
            </a:r>
            <a:endParaRPr lang="nl-NL" sz="2000" dirty="0">
              <a:sym typeface="Wingdings" panose="05000000000000000000" pitchFamily="2" charset="2"/>
            </a:endParaRP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endParaRPr lang="nl-NL" sz="2000" dirty="0">
              <a:sym typeface="Wingdings" panose="05000000000000000000" pitchFamily="2" charset="2"/>
            </a:endParaRP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nl-NL" sz="2000" dirty="0">
                <a:sym typeface="Wingdings" panose="05000000000000000000" pitchFamily="2" charset="2"/>
              </a:rPr>
              <a:t>…</a:t>
            </a: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2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7AC2-C054-65A9-FC4F-E961E183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6383E998-492B-ACCE-9950-300606A8F3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A78A4645-680C-D3A3-57CB-91C9F333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Dummy/indicator variables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709D966C-72FB-A3AF-C716-9E0003982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nl-NL" sz="2000" dirty="0" err="1"/>
              <a:t>What</a:t>
            </a:r>
            <a:r>
              <a:rPr lang="nl-NL" sz="2000" dirty="0"/>
              <a:t> do we do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nominal</a:t>
            </a:r>
            <a:r>
              <a:rPr lang="nl-NL" sz="2000" dirty="0"/>
              <a:t> variables?</a:t>
            </a:r>
            <a:endParaRPr lang="en-US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0E811C-D0A1-71F5-9FD0-143974C84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34337"/>
              </p:ext>
            </p:extLst>
          </p:nvPr>
        </p:nvGraphicFramePr>
        <p:xfrm>
          <a:off x="1414463" y="2636912"/>
          <a:ext cx="7117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93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564388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617305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423596">
                  <a:extLst>
                    <a:ext uri="{9D8B030D-6E8A-4147-A177-3AD203B41FA5}">
                      <a16:colId xmlns:a16="http://schemas.microsoft.com/office/drawing/2014/main" val="4290210866"/>
                    </a:ext>
                  </a:extLst>
                </a:gridCol>
                <a:gridCol w="1423596">
                  <a:extLst>
                    <a:ext uri="{9D8B030D-6E8A-4147-A177-3AD203B41FA5}">
                      <a16:colId xmlns:a16="http://schemas.microsoft.com/office/drawing/2014/main" val="223814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Guinea 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r>
                        <a:rPr lang="en-US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C93460-7F78-3632-D9FB-D2044F5C299C}"/>
              </a:ext>
            </a:extLst>
          </p:cNvPr>
          <p:cNvSpPr txBox="1">
            <a:spLocks/>
          </p:cNvSpPr>
          <p:nvPr/>
        </p:nvSpPr>
        <p:spPr bwMode="auto">
          <a:xfrm>
            <a:off x="1414463" y="4581128"/>
            <a:ext cx="7261993" cy="154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One-hot encoding</a:t>
            </a:r>
          </a:p>
          <a:p>
            <a:pPr marL="0" indent="0"/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xfrm>
            <a:off x="6726238" y="5761078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803"/>
              </p:ext>
            </p:extLst>
          </p:nvPr>
        </p:nvGraphicFramePr>
        <p:xfrm>
          <a:off x="1146933" y="2899100"/>
          <a:ext cx="77455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60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229760">
                  <a:extLst>
                    <a:ext uri="{9D8B030D-6E8A-4147-A177-3AD203B41FA5}">
                      <a16:colId xmlns:a16="http://schemas.microsoft.com/office/drawing/2014/main" val="3801323536"/>
                    </a:ext>
                  </a:extLst>
                </a:gridCol>
                <a:gridCol w="1026307">
                  <a:extLst>
                    <a:ext uri="{9D8B030D-6E8A-4147-A177-3AD203B41FA5}">
                      <a16:colId xmlns:a16="http://schemas.microsoft.com/office/drawing/2014/main" val="31329473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0522641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22325154"/>
                    </a:ext>
                  </a:extLst>
                </a:gridCol>
              </a:tblGrid>
              <a:tr h="489783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Species_</a:t>
                      </a:r>
                      <a:br>
                        <a:rPr lang="en-US" noProof="0" dirty="0"/>
                      </a:br>
                      <a:r>
                        <a:rPr lang="en-US" noProof="0" dirty="0" err="1"/>
                        <a:t>guinea_pig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Species_</a:t>
                      </a:r>
                      <a:br>
                        <a:rPr lang="en-US" noProof="0" dirty="0"/>
                      </a:br>
                      <a:r>
                        <a:rPr lang="en-US" noProof="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Species_</a:t>
                      </a:r>
                      <a:br>
                        <a:rPr lang="en-US" noProof="0" dirty="0"/>
                      </a:br>
                      <a:r>
                        <a:rPr lang="en-US" noProof="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r>
                        <a:rPr lang="en-US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6A06BBCE-90B6-E709-0CF5-822EBE5A9BB3}"/>
              </a:ext>
            </a:extLst>
          </p:cNvPr>
          <p:cNvSpPr/>
          <p:nvPr/>
        </p:nvSpPr>
        <p:spPr>
          <a:xfrm>
            <a:off x="7884367" y="2829737"/>
            <a:ext cx="1177697" cy="2664296"/>
          </a:xfrm>
          <a:prstGeom prst="ellipse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F61250-8F21-183F-7735-6B819B70DDD3}"/>
              </a:ext>
            </a:extLst>
          </p:cNvPr>
          <p:cNvSpPr/>
          <p:nvPr/>
        </p:nvSpPr>
        <p:spPr>
          <a:xfrm>
            <a:off x="1716034" y="2829737"/>
            <a:ext cx="5040560" cy="2858070"/>
          </a:xfrm>
          <a:prstGeom prst="ellipse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54D22201-CEEE-8611-5DEB-323DC4439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05680"/>
              </p:ext>
            </p:extLst>
          </p:nvPr>
        </p:nvGraphicFramePr>
        <p:xfrm>
          <a:off x="1259632" y="764704"/>
          <a:ext cx="7117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93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564388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617305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423596">
                  <a:extLst>
                    <a:ext uri="{9D8B030D-6E8A-4147-A177-3AD203B41FA5}">
                      <a16:colId xmlns:a16="http://schemas.microsoft.com/office/drawing/2014/main" val="4290210866"/>
                    </a:ext>
                  </a:extLst>
                </a:gridCol>
                <a:gridCol w="1423596">
                  <a:extLst>
                    <a:ext uri="{9D8B030D-6E8A-4147-A177-3AD203B41FA5}">
                      <a16:colId xmlns:a16="http://schemas.microsoft.com/office/drawing/2014/main" val="223814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Guinea 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r>
                        <a:rPr lang="en-US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C0BB082-E668-41D2-3ECF-5A3E4E84C2B2}"/>
              </a:ext>
            </a:extLst>
          </p:cNvPr>
          <p:cNvSpPr txBox="1">
            <a:spLocks/>
          </p:cNvSpPr>
          <p:nvPr/>
        </p:nvSpPr>
        <p:spPr bwMode="auto">
          <a:xfrm>
            <a:off x="1211223" y="5757170"/>
            <a:ext cx="7261993" cy="68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Weight = 12.2 * Height - 0.01 sex – 0.3 </a:t>
            </a:r>
            <a:r>
              <a:rPr lang="en-US" sz="2000" b="0" dirty="0" err="1">
                <a:solidFill>
                  <a:schemeClr val="bg1"/>
                </a:solidFill>
                <a:latin typeface="Arial (Body)" charset="0"/>
              </a:rPr>
              <a:t>species_cat</a:t>
            </a:r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 + 1.0 </a:t>
            </a:r>
            <a:r>
              <a:rPr lang="en-US" sz="2000" b="0" dirty="0" err="1">
                <a:solidFill>
                  <a:schemeClr val="bg1"/>
                </a:solidFill>
                <a:latin typeface="Arial (Body)" charset="0"/>
              </a:rPr>
              <a:t>species_dog</a:t>
            </a:r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 – 0.30 </a:t>
            </a:r>
            <a:r>
              <a:rPr lang="en-US" sz="2000" b="0" dirty="0" err="1">
                <a:solidFill>
                  <a:schemeClr val="bg1"/>
                </a:solidFill>
                <a:latin typeface="Arial (Body)" charset="0"/>
              </a:rPr>
              <a:t>species_guinea_pig</a:t>
            </a:r>
            <a:endParaRPr lang="en-US" sz="2000" b="0" dirty="0">
              <a:solidFill>
                <a:schemeClr val="bg1"/>
              </a:solidFill>
              <a:latin typeface="Arial (Body)" charset="0"/>
            </a:endParaRPr>
          </a:p>
          <a:p>
            <a:pPr marL="0" indent="0"/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7B297-58B2-9079-B38E-2275ECCC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2245C653-1B6D-1770-7750-11AA32C2D9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49179837-27C0-9A8D-DDCA-05D550CD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How good is the model? </a:t>
            </a:r>
            <a:endParaRPr lang="en-US" sz="3600" baseline="30000" dirty="0">
              <a:solidFill>
                <a:schemeClr val="bg2"/>
              </a:solidFill>
              <a:latin typeface="Arial Narrow" pitchFamily="-107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8F6E64D1-2484-27F8-78F8-E6C0BEDBA2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1865313"/>
                <a:ext cx="7445375" cy="4262437"/>
              </a:xfrm>
            </p:spPr>
            <p:txBody>
              <a:bodyPr/>
              <a:lstStyle/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br>
                  <a:rPr lang="en-US" sz="2000" b="0" dirty="0"/>
                </a:br>
                <a:endParaRPr lang="en-US" sz="2000" b="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Total variance is the same for every model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Explained variance increases when adding more variables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ym typeface="Wingdings" panose="05000000000000000000" pitchFamily="2" charset="2"/>
                  </a:rPr>
                  <a:t> model with most variables has highest R</a:t>
                </a:r>
                <a:r>
                  <a:rPr lang="en-US" sz="2000" baseline="30000" dirty="0">
                    <a:sym typeface="Wingdings" panose="05000000000000000000" pitchFamily="2" charset="2"/>
                  </a:rPr>
                  <a:t>2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baseline="30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baseline="30000" dirty="0">
                  <a:sym typeface="Wingdings" panose="05000000000000000000" pitchFamily="2" charset="2"/>
                </a:endParaRP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r>
                  <a:rPr lang="en-US" sz="2000" dirty="0">
                    <a:sym typeface="Wingdings" panose="05000000000000000000" pitchFamily="2" charset="2"/>
                  </a:rPr>
                  <a:t>Solution: penalize large numbers of variables: </a:t>
                </a:r>
                <a:r>
                  <a:rPr lang="en-US" sz="2000" b="1" dirty="0">
                    <a:sym typeface="Wingdings" panose="05000000000000000000" pitchFamily="2" charset="2"/>
                  </a:rPr>
                  <a:t>Adjusted R</a:t>
                </a:r>
                <a:r>
                  <a:rPr lang="en-US" sz="2000" b="1" baseline="30000" dirty="0">
                    <a:sym typeface="Wingdings" panose="05000000000000000000" pitchFamily="2" charset="2"/>
                  </a:rPr>
                  <a:t>2</a:t>
                </a: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sample size (number of instances)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number of variables in the model</a:t>
                </a:r>
              </a:p>
            </p:txBody>
          </p:sp>
        </mc:Choice>
        <mc:Fallback xmlns="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8F6E64D1-2484-27F8-78F8-E6C0BEDBA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1865313"/>
                <a:ext cx="7445375" cy="4262437"/>
              </a:xfrm>
              <a:blipFill>
                <a:blip r:embed="rId3"/>
                <a:stretch>
                  <a:fillRect l="-819" b="-1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F195-5637-0F0B-6AE6-E7D38974C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E24B3213-12E2-FC15-0B0E-B864A07A24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2F903B53-9CFF-007B-4609-CFA9E138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Multiple regression model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4CA35B91-5009-19CC-3947-77C3C3BF93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</p:spPr>
            <p:txBody>
              <a:bodyPr/>
              <a:lstStyle/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Assumption:</a:t>
                </a: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Estimation from sample: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Least squares regression: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𝑆𝑆𝑅</m:t>
                    </m:r>
                    <m:r>
                      <a:rPr lang="en-US" sz="2000" i="1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ahoma" pitchFamily="34" charset="0"/>
                    <a:cs typeface="Tahom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incrementally (using software)</a:t>
                </a:r>
              </a:p>
              <a:p>
                <a:pPr marL="269875" lvl="2" indent="0">
                  <a:lnSpc>
                    <a:spcPct val="90000"/>
                  </a:lnSpc>
                  <a:buClr>
                    <a:schemeClr val="bg2"/>
                  </a:buClr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4CA35B91-5009-19CC-3947-77C3C3B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  <a:blipFill>
                <a:blip r:embed="rId3"/>
                <a:stretch>
                  <a:fillRect l="-737" t="-1339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</a:rPr>
              <a:t>Verify model assumptions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144588" y="1552576"/>
            <a:ext cx="7150099" cy="45770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Plot Standardized Residuals vs fitted value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Pattern in residuals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assumptions violated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For each predictor variable:</a:t>
            </a:r>
          </a:p>
          <a:p>
            <a:pPr lvl="1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Plot Standardized Residuals </a:t>
            </a:r>
            <a:r>
              <a:rPr lang="en-US" sz="2000" b="1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vs variable value</a:t>
            </a:r>
          </a:p>
          <a:p>
            <a:pPr lvl="1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Pattern in residuals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assumptions violated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3F34-E62D-41BF-884C-446914A26198}" type="slidenum">
              <a:rPr lang="en-US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3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4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7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8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2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3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4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5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65" descr="4graphs">
            <a:extLst>
              <a:ext uri="{FF2B5EF4-FFF2-40B4-BE49-F238E27FC236}">
                <a16:creationId xmlns:a16="http://schemas.microsoft.com/office/drawing/2014/main" id="{87F64FF1-A05C-0A81-6CA4-D5A11851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4" y="4223338"/>
            <a:ext cx="3256797" cy="239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3BF6483D-BCEE-3E71-D136-08A3CB922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1887" y="3912942"/>
            <a:ext cx="732083" cy="732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427361-1EA3-E6AF-6D2A-4165B126B30C}"/>
                  </a:ext>
                </a:extLst>
              </p14:cNvPr>
              <p14:cNvContentPartPr/>
              <p14:nvPr/>
            </p14:nvContentPartPr>
            <p14:xfrm>
              <a:off x="4178130" y="53213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427361-1EA3-E6AF-6D2A-4165B126B3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5130" y="5258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330A67-9B63-6BC9-E30D-35734B0A3EE5}"/>
                  </a:ext>
                </a:extLst>
              </p14:cNvPr>
              <p14:cNvContentPartPr/>
              <p14:nvPr/>
            </p14:nvContentPartPr>
            <p14:xfrm>
              <a:off x="5873730" y="53087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330A67-9B63-6BC9-E30D-35734B0A3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0730" y="5245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57470F-312E-FDEE-A346-1043C648D877}"/>
                  </a:ext>
                </a:extLst>
              </p14:cNvPr>
              <p14:cNvContentPartPr/>
              <p14:nvPr/>
            </p14:nvContentPartPr>
            <p14:xfrm>
              <a:off x="5898930" y="65467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57470F-312E-FDEE-A346-1043C648D8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5930" y="6483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152E2D-43CA-53E5-A313-E0AEDA14E6BA}"/>
                  </a:ext>
                </a:extLst>
              </p14:cNvPr>
              <p14:cNvContentPartPr/>
              <p14:nvPr/>
            </p14:nvContentPartPr>
            <p14:xfrm>
              <a:off x="4190730" y="654678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152E2D-43CA-53E5-A313-E0AEDA14E6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7730" y="64837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11C620-8AE7-5368-BD31-965E38B74864}"/>
              </a:ext>
            </a:extLst>
          </p:cNvPr>
          <p:cNvSpPr txBox="1"/>
          <p:nvPr/>
        </p:nvSpPr>
        <p:spPr>
          <a:xfrm>
            <a:off x="5748510" y="6367346"/>
            <a:ext cx="40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8CE49-5B2C-78AD-8E14-D93CF51A5F2C}"/>
              </a:ext>
            </a:extLst>
          </p:cNvPr>
          <p:cNvSpPr txBox="1"/>
          <p:nvPr/>
        </p:nvSpPr>
        <p:spPr>
          <a:xfrm>
            <a:off x="4123970" y="6373311"/>
            <a:ext cx="40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08B38-3CA8-E356-76CF-8AA017BD7767}"/>
              </a:ext>
            </a:extLst>
          </p:cNvPr>
          <p:cNvSpPr txBox="1"/>
          <p:nvPr/>
        </p:nvSpPr>
        <p:spPr>
          <a:xfrm>
            <a:off x="5724128" y="5143883"/>
            <a:ext cx="40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9F7EE-2419-2446-6550-64805603F9A1}"/>
              </a:ext>
            </a:extLst>
          </p:cNvPr>
          <p:cNvSpPr txBox="1"/>
          <p:nvPr/>
        </p:nvSpPr>
        <p:spPr>
          <a:xfrm>
            <a:off x="4112065" y="5143883"/>
            <a:ext cx="40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03A6-0161-0705-10FD-8C642CC0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Hypothesis test for the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sz="3600" i="1" dirty="0">
                    <a:latin typeface="Cambria Math" panose="02040503050406030204" pitchFamily="18" charset="0"/>
                  </a:rPr>
                  <a:t>,…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13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 </a:t>
                </a:r>
                <a:r>
                  <a:rPr lang="en-US" dirty="0">
                    <a:sym typeface="Wingdings" panose="05000000000000000000" pitchFamily="2" charset="2"/>
                  </a:rPr>
                  <a:t> no relation between predictors and target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Hypothesis test to test if any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significantly different from 0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ANOVA: 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F-test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0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=…=0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(no 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a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at least one β ≠ 0 (linear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reject 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o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when p-value is small (&lt;0.05)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02DA-0D8D-5C57-3213-33194193F4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5E96-5835-7724-6F5D-027B2582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590EDBE-D8D3-1015-F22D-99489905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Summary last class</a:t>
            </a:r>
            <a:endParaRPr lang="en-US" b="0" dirty="0">
              <a:latin typeface="Arial Narrow" pitchFamily="-107" charset="0"/>
            </a:endParaRP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2E821B1D-9386-A7FC-DA24-86600333C3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A60A96F0-8869-6397-A838-2FD8C7F61B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F69661C1-9570-71FD-8160-17CD7275C6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Understanding Linear Regression: The Basics">
            <a:extLst>
              <a:ext uri="{FF2B5EF4-FFF2-40B4-BE49-F238E27FC236}">
                <a16:creationId xmlns:a16="http://schemas.microsoft.com/office/drawing/2014/main" id="{1D3F821F-E968-26AB-D6FC-CE803B5F6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" t="34346" r="58662" b="4048"/>
          <a:stretch/>
        </p:blipFill>
        <p:spPr bwMode="auto">
          <a:xfrm>
            <a:off x="3059832" y="2845482"/>
            <a:ext cx="3528392" cy="29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4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351DF-AC60-80D6-FC5A-C3BBBB74D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AD496-2AD5-CFD9-5269-7339EDF32B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Hypothesis test for the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sz="3600" i="1" dirty="0">
                    <a:latin typeface="Cambria Math" panose="02040503050406030204" pitchFamily="18" charset="0"/>
                  </a:rPr>
                  <a:t>,…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AD496-2AD5-CFD9-5269-7339EDF32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13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E4AE5-54E4-9126-2C19-EE26B02E4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:r>
                  <a:rPr lang="en-US" dirty="0">
                    <a:ea typeface="Tahoma" pitchFamily="34" charset="0"/>
                    <a:cs typeface="Tahoma" pitchFamily="34" charset="0"/>
                  </a:rPr>
                  <a:t>at least one β ≠ 0 (linear relation exists)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determine which β’s ≠ 0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b="1" dirty="0">
                    <a:sym typeface="Wingdings" panose="05000000000000000000" pitchFamily="2" charset="2"/>
                  </a:rPr>
                  <a:t>For each predictor variable </a:t>
                </a:r>
                <a:r>
                  <a:rPr lang="en-US" b="1" i="1" dirty="0"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ym typeface="Wingdings" panose="05000000000000000000" pitchFamily="2" charset="2"/>
                  </a:rPr>
                  <a:t>: 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  <a:sym typeface="Wingdings" panose="05000000000000000000" pitchFamily="2" charset="2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nl-NL" sz="160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 is significantly different from 0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t-test</a:t>
                </a: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0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(no 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≠ 0 (linear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reject 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o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when p-value is small (&lt;0.05)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F2E4AE5-54E4-9126-2C19-EE26B02E4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0FA01-6AAC-B4DE-0D6A-A5FF107FE8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9E1F0-FC46-1762-6D7A-E04AD973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80711552-4F4B-27D4-A5F2-B21364D84F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2615FE15-F805-4E58-8527-A66702EF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Multicollinearity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2BFE5201-DE72-9F17-EAA4-DE9C1D6B55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</p:spPr>
            <p:txBody>
              <a:bodyPr/>
              <a:lstStyle/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r>
                  <a:rPr lang="en-US" sz="2000" dirty="0"/>
                  <a:t>Multicollinearity: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Predictor variables are correlated with each other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E.g. number of rooms, number of bedrooms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Model becomes unstable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i="1" dirty="0"/>
                  <a:t>x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2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correlated </a:t>
                </a:r>
                <a:r>
                  <a:rPr lang="en-US" sz="2000" dirty="0">
                    <a:sym typeface="Wingdings" panose="05000000000000000000" pitchFamily="2" charset="2"/>
                  </a:rPr>
                  <a:t>  </a:t>
                </a:r>
                <a:r>
                  <a:rPr lang="en-US" sz="2000" i="1" dirty="0"/>
                  <a:t>b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b</a:t>
                </a:r>
                <a:r>
                  <a:rPr lang="en-US" sz="2000" i="1" baseline="-25000" dirty="0"/>
                  <a:t>2</a:t>
                </a:r>
                <a:r>
                  <a:rPr lang="en-US" sz="2000" i="1" dirty="0"/>
                  <a:t> </a:t>
                </a:r>
                <a:r>
                  <a:rPr lang="en-US" sz="2000" dirty="0"/>
                  <a:t>communicating vessels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nl-NL" sz="2000" dirty="0"/>
                  <a:t>t-test: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not significant 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r>
                  <a:rPr lang="en-US" sz="2000" dirty="0"/>
                  <a:t>How can we test for multicollinearity?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Correlation matrix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Matrix of scatter plots</a:t>
                </a:r>
              </a:p>
            </p:txBody>
          </p:sp>
        </mc:Choice>
        <mc:Fallback xmlns="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2BFE5201-DE72-9F17-EAA4-DE9C1D6B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  <a:blipFill>
                <a:blip r:embed="rId3"/>
                <a:stretch>
                  <a:fillRect l="-819" t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B2D4-FA33-E614-1981-F0847F51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2F3C0750-FD37-E477-577F-B7F0994F85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9094B300-C5FC-1D7A-4D62-EF5339A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Correlation matrix</a:t>
            </a: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1A1EC21B-04C3-CD22-FBBB-70320364C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700809"/>
            <a:ext cx="7445375" cy="4426942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Pearson’s correlation coefficient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</p:txBody>
      </p:sp>
      <p:pic>
        <p:nvPicPr>
          <p:cNvPr id="1026" name="Picture 2" descr="2 - How to Calculate a Correlation Matrix - Data Exploration for Machine  Learning | OpenText™ Vertica™">
            <a:extLst>
              <a:ext uri="{FF2B5EF4-FFF2-40B4-BE49-F238E27FC236}">
                <a16:creationId xmlns:a16="http://schemas.microsoft.com/office/drawing/2014/main" id="{4A0E4A8B-646E-00F0-689B-75FAE21A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32268"/>
            <a:ext cx="49434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EARSON Function in Excel - Find PEARSON CORRELATION in Excel - DataScience  Made Simple">
            <a:extLst>
              <a:ext uri="{FF2B5EF4-FFF2-40B4-BE49-F238E27FC236}">
                <a16:creationId xmlns:a16="http://schemas.microsoft.com/office/drawing/2014/main" id="{76C66C15-9809-BEFC-A44E-EF2A927E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35" y="2162175"/>
            <a:ext cx="2781833" cy="9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8AF1D6-CE16-7040-86B8-0C7443107905}" type="slidenum">
              <a:rPr lang="en-US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19112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Matrix of scatter plots</a:t>
            </a:r>
          </a:p>
        </p:txBody>
      </p:sp>
      <p:pic>
        <p:nvPicPr>
          <p:cNvPr id="36869" name="Picture 4" descr="scat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96986"/>
            <a:ext cx="54102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493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11F17-5090-6265-42F5-61F0FBB7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628A3108-8498-C7E6-1FEC-2403A41077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571152BC-677E-7A38-9118-4B4100E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Multicollinearity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B826A78B-0710-3EED-D9F1-9B73CA83E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dirty="0"/>
              <a:t> , </a:t>
            </a:r>
            <a:r>
              <a:rPr lang="en-US" sz="2000" i="1" dirty="0"/>
              <a:t>x</a:t>
            </a:r>
            <a:r>
              <a:rPr lang="en-US" sz="2000" i="1" baseline="-25000" dirty="0"/>
              <a:t>2 </a:t>
            </a:r>
            <a:r>
              <a:rPr lang="en-US" sz="2000" dirty="0"/>
              <a:t>,…, correlated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Solution?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b="1" dirty="0"/>
              <a:t>Dimension reduction</a:t>
            </a:r>
            <a:r>
              <a:rPr lang="en-US" sz="2000" dirty="0"/>
              <a:t>: reduce the number of variables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Manually remove all but one of the correlated predictors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Automatic variable selection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Principle Component Analysis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16553C-AD6F-4153-4512-C0ECEB4A80C7}"/>
              </a:ext>
            </a:extLst>
          </p:cNvPr>
          <p:cNvSpPr/>
          <p:nvPr/>
        </p:nvSpPr>
        <p:spPr>
          <a:xfrm>
            <a:off x="1144588" y="4554569"/>
            <a:ext cx="5040560" cy="674631"/>
          </a:xfrm>
          <a:prstGeom prst="ellipse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2820-6C69-FCC1-5A2B-44066674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89E8808D-7524-0950-471B-C8865C50C22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F22E8503-3903-8C44-5391-105A267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Variable selection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8A9A3573-C304-B4E6-222A-D4F2A989F8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</p:spPr>
            <p:txBody>
              <a:bodyPr/>
              <a:lstStyle/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Many predictor variables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Number of rooms, number of bedrooms, house size, garden size, number of floors, …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Compare models that use subsets of variables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/>
                  <a:t>model 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𝑟𝑜𝑜𝑚𝑠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/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/>
                  <a:t>model 2: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𝑟𝑜𝑜𝑚𝑠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𝑔𝑎𝑟𝑑𝑒𝑛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/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/>
                  <a:t>model 3: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𝑔𝑎𝑟𝑑𝑒𝑛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/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/>
                  <a:t>…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Goal: find optimal subset of variables</a:t>
                </a:r>
              </a:p>
              <a:p>
                <a:pPr marL="342900" lvl="1" indent="-342900">
                  <a:lnSpc>
                    <a:spcPct val="9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2000" dirty="0"/>
              </a:p>
              <a:p>
                <a:pPr marL="0" lvl="1" indent="0">
                  <a:lnSpc>
                    <a:spcPct val="90000"/>
                  </a:lnSpc>
                  <a:buClr>
                    <a:schemeClr val="bg2"/>
                  </a:buClr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17412" name="Text Placeholder 3">
                <a:extLst>
                  <a:ext uri="{FF2B5EF4-FFF2-40B4-BE49-F238E27FC236}">
                    <a16:creationId xmlns:a16="http://schemas.microsoft.com/office/drawing/2014/main" id="{8A9A3573-C304-B4E6-222A-D4F2A989F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  <a:blipFill>
                <a:blip r:embed="rId3"/>
                <a:stretch>
                  <a:fillRect l="-737" t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D6E6F-8126-4DDF-853D-BC2F253391FC}" type="slidenum">
              <a:rPr lang="en-US"/>
              <a:pPr/>
              <a:t>26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The Partial F-Test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noProof="0" dirty="0">
                <a:solidFill>
                  <a:srgbClr val="000000"/>
                </a:solidFill>
              </a:rPr>
              <a:t>Model with x</a:t>
            </a:r>
            <a:r>
              <a:rPr lang="en-US" sz="2400" b="0" baseline="-10000" noProof="0" dirty="0">
                <a:solidFill>
                  <a:srgbClr val="000000"/>
                </a:solidFill>
              </a:rPr>
              <a:t>1</a:t>
            </a:r>
            <a:r>
              <a:rPr lang="en-US" sz="2400" b="0" noProof="0" dirty="0">
                <a:solidFill>
                  <a:srgbClr val="000000"/>
                </a:solidFill>
              </a:rPr>
              <a:t>,…,</a:t>
            </a:r>
            <a:r>
              <a:rPr lang="en-US" sz="2400" b="0" noProof="0" dirty="0" err="1">
                <a:solidFill>
                  <a:srgbClr val="000000"/>
                </a:solidFill>
              </a:rPr>
              <a:t>x</a:t>
            </a:r>
            <a:r>
              <a:rPr lang="en-US" sz="2400" b="0" baseline="-10000" noProof="0" dirty="0" err="1">
                <a:solidFill>
                  <a:srgbClr val="000000"/>
                </a:solidFill>
              </a:rPr>
              <a:t>p</a:t>
            </a:r>
            <a:r>
              <a:rPr lang="en-US" sz="2400" b="0" noProof="0" dirty="0">
                <a:solidFill>
                  <a:srgbClr val="000000"/>
                </a:solidFill>
              </a:rPr>
              <a:t> predictors, </a:t>
            </a:r>
          </a:p>
          <a:p>
            <a:r>
              <a:rPr lang="en-US" sz="2400" b="0" noProof="0" dirty="0">
                <a:solidFill>
                  <a:srgbClr val="000000"/>
                </a:solidFill>
              </a:rPr>
              <a:t>Consider adding predictor x</a:t>
            </a:r>
            <a:r>
              <a:rPr lang="en-US" sz="2400" b="0" baseline="-10000" noProof="0" dirty="0">
                <a:solidFill>
                  <a:srgbClr val="000000"/>
                </a:solidFill>
              </a:rPr>
              <a:t>p+1</a:t>
            </a:r>
            <a:endParaRPr lang="en-US" sz="2400" b="0" noProof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Additional variability explained significant?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Hypotheses for Partial F-Test: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:	</a:t>
            </a:r>
            <a:r>
              <a:rPr lang="en-US" sz="2000" b="0" noProof="0" dirty="0">
                <a:solidFill>
                  <a:srgbClr val="000000"/>
                </a:solidFill>
              </a:rPr>
              <a:t> x</a:t>
            </a:r>
            <a:r>
              <a:rPr lang="en-US" sz="2000" b="0" baseline="-10000" noProof="0" dirty="0">
                <a:solidFill>
                  <a:srgbClr val="000000"/>
                </a:solidFill>
              </a:rPr>
              <a:t>p+1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does not</a:t>
            </a:r>
            <a:r>
              <a:rPr lang="en-US" sz="2000" dirty="0">
                <a:solidFill>
                  <a:srgbClr val="000000"/>
                </a:solidFill>
              </a:rPr>
              <a:t> contribute significantly to model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:	</a:t>
            </a:r>
            <a:r>
              <a:rPr lang="en-US" sz="2000" b="0" noProof="0" dirty="0">
                <a:solidFill>
                  <a:srgbClr val="000000"/>
                </a:solidFill>
              </a:rPr>
              <a:t> x</a:t>
            </a:r>
            <a:r>
              <a:rPr lang="en-US" sz="2000" b="0" baseline="-10000" noProof="0" dirty="0">
                <a:solidFill>
                  <a:srgbClr val="000000"/>
                </a:solidFill>
              </a:rPr>
              <a:t>p+1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does</a:t>
            </a:r>
            <a:r>
              <a:rPr lang="en-US" sz="2000" dirty="0">
                <a:solidFill>
                  <a:srgbClr val="000000"/>
                </a:solidFill>
              </a:rPr>
              <a:t> contribute significantly to model</a:t>
            </a: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8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0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1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4" name="Rectangle 2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5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6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7" name="Rectangle 2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899" name="Rectangle 2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1" name="Rectangle 29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5902" name="Rectangle 30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5903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5" name="Rectangle 3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6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7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0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5911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02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87A2EC-35FD-4A85-B42F-FE6AABECEA1B}" type="slidenum">
              <a:rPr lang="en-US"/>
              <a:pPr/>
              <a:t>27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Variable Selection Methods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0" dirty="0">
                <a:solidFill>
                  <a:srgbClr val="000000"/>
                </a:solidFill>
              </a:rPr>
              <a:t>Variable selection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All subsets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noProof="0" dirty="0">
                <a:solidFill>
                  <a:srgbClr val="000000"/>
                </a:solidFill>
              </a:rPr>
              <a:t>Forward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noProof="0" dirty="0">
                <a:solidFill>
                  <a:srgbClr val="000000"/>
                </a:solidFill>
              </a:rPr>
              <a:t>Backwards Elimination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noProof="0" dirty="0">
                <a:solidFill>
                  <a:srgbClr val="000000"/>
                </a:solidFill>
              </a:rPr>
              <a:t>Stepwise Selection</a:t>
            </a:r>
            <a:endParaRPr lang="en-US" sz="2400" noProof="0" dirty="0">
              <a:solidFill>
                <a:schemeClr val="tx2"/>
              </a:solidFill>
            </a:endParaRPr>
          </a:p>
          <a:p>
            <a:endParaRPr lang="en-US" sz="2400" noProof="0" dirty="0">
              <a:solidFill>
                <a:schemeClr val="tx2"/>
              </a:solidFill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7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2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3" name="Rectangle 2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4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5" name="Rectangle 2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77" name="Rectangle 29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80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81" name="Rectangle 3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4883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16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A99B8-62C4-4732-A63D-5E22AD6277C5}" type="slidenum">
              <a:rPr lang="en-US"/>
              <a:pPr/>
              <a:t>28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All-Possible-Subsets Procedure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noProof="0" dirty="0">
                <a:solidFill>
                  <a:schemeClr val="bg1"/>
                </a:solidFill>
              </a:rPr>
              <a:t>Create a subsets of predictor 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 regression for each subset</a:t>
            </a: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2000" dirty="0"/>
              <a:t>Compute statistics (e.g. </a:t>
            </a: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baseline="-10000" dirty="0"/>
              <a:t>adj</a:t>
            </a:r>
            <a:r>
              <a:rPr lang="en-US" sz="1800" dirty="0"/>
              <a:t>)</a:t>
            </a:r>
            <a:r>
              <a:rPr lang="en-US" sz="2000" dirty="0"/>
              <a:t> for all subsets</a:t>
            </a:r>
            <a:endParaRPr lang="en-US" sz="2000" noProof="0" dirty="0"/>
          </a:p>
          <a:p>
            <a:r>
              <a:rPr lang="en-US" sz="2000" noProof="0" dirty="0">
                <a:solidFill>
                  <a:schemeClr val="bg1"/>
                </a:solidFill>
              </a:rPr>
              <a:t>Ensures best model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noProof="0" dirty="0">
                <a:solidFill>
                  <a:schemeClr val="bg1"/>
                </a:solidFill>
              </a:rPr>
              <a:t>Why not useful in practice?</a:t>
            </a:r>
          </a:p>
          <a:p>
            <a:pPr lvl="1"/>
            <a:r>
              <a:rPr lang="en-US" sz="1800" dirty="0"/>
              <a:t>p predictors leads to 2</a:t>
            </a:r>
            <a:r>
              <a:rPr lang="en-US" sz="1800" baseline="30000" dirty="0"/>
              <a:t>p-1</a:t>
            </a:r>
            <a:r>
              <a:rPr lang="en-US" sz="1800" dirty="0"/>
              <a:t> subsets</a:t>
            </a:r>
          </a:p>
          <a:p>
            <a:pPr lvl="1"/>
            <a:r>
              <a:rPr lang="en-US" sz="1800" dirty="0"/>
              <a:t>p = </a:t>
            </a:r>
            <a:r>
              <a:rPr lang="en-US" sz="1800"/>
              <a:t>5 </a:t>
            </a:r>
            <a:r>
              <a:rPr lang="en-US" sz="1800">
                <a:sym typeface="Wingdings" panose="05000000000000000000" pitchFamily="2" charset="2"/>
              </a:rPr>
              <a:t></a:t>
            </a:r>
            <a:r>
              <a:rPr lang="en-US" sz="1800"/>
              <a:t> </a:t>
            </a:r>
            <a:r>
              <a:rPr lang="en-US" sz="1800" dirty="0"/>
              <a:t>31 models, p = </a:t>
            </a:r>
            <a:r>
              <a:rPr lang="en-US" sz="1800"/>
              <a:t>10 </a:t>
            </a:r>
            <a:r>
              <a:rPr lang="en-US" sz="1800">
                <a:sym typeface="Wingdings" panose="05000000000000000000" pitchFamily="2" charset="2"/>
              </a:rPr>
              <a:t></a:t>
            </a:r>
            <a:r>
              <a:rPr lang="en-US" sz="1800"/>
              <a:t> </a:t>
            </a:r>
            <a:r>
              <a:rPr lang="en-US" sz="1800" dirty="0"/>
              <a:t>1023 models, p = </a:t>
            </a:r>
            <a:r>
              <a:rPr lang="en-US" sz="1800"/>
              <a:t>20 </a:t>
            </a:r>
            <a:r>
              <a:rPr lang="en-US" sz="1800">
                <a:sym typeface="Wingdings" panose="05000000000000000000" pitchFamily="2" charset="2"/>
              </a:rPr>
              <a:t></a:t>
            </a:r>
            <a:r>
              <a:rPr lang="en-US" sz="1800"/>
              <a:t> </a:t>
            </a:r>
            <a:r>
              <a:rPr lang="en-US" sz="1800" dirty="0"/>
              <a:t>1,048,575 models!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Better ideas?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1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7" name="Rectangle 2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8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9" name="Rectangle 2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1" name="Rectangle 29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42" name="Rectangle 30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43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5" name="Rectangle 3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6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51" name="Rectangle 3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52" name="Rectangle 40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3" name="Rectangle 41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4" name="Rectangle 42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5" name="Rectangle 43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6" name="Rectangle 44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7" name="Rectangle 45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8" name="Rectangle 46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59" name="Rectangle 47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60" name="Rectangle 48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61" name="Rectangle 49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6163" name="Rectangle 51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1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F2ACCF-8F7D-419A-862A-088A4C5B5695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3999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Forward Selection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97" name="Rectangle 29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noProof="0" dirty="0">
                    <a:solidFill>
                      <a:srgbClr val="000000"/>
                    </a:solidFill>
                  </a:rPr>
                  <a:t>Start with empty model</a:t>
                </a:r>
              </a:p>
              <a:p>
                <a:pPr marL="612775" marR="0" lvl="2" indent="-34290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>
                  <a:buFont typeface="Arial" pitchFamily="-107" charset="0"/>
                </a:pPr>
                <a:r>
                  <a:rPr lang="en-US" sz="2200" b="1" dirty="0">
                    <a:solidFill>
                      <a:srgbClr val="000000"/>
                    </a:solidFill>
                  </a:rPr>
                  <a:t>Repeat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For each predictor 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: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noProof="0" dirty="0">
                    <a:solidFill>
                      <a:srgbClr val="000000"/>
                    </a:solidFill>
                  </a:rPr>
                  <a:t>Consider adding </a:t>
                </a:r>
                <a:r>
                  <a:rPr lang="en-US" sz="2000" i="1" noProof="0" dirty="0">
                    <a:solidFill>
                      <a:srgbClr val="000000"/>
                    </a:solidFill>
                  </a:rPr>
                  <a:t>x</a:t>
                </a:r>
                <a:r>
                  <a:rPr lang="en-US" sz="2000" i="1" baseline="-25000" noProof="0" dirty="0">
                    <a:solidFill>
                      <a:srgbClr val="000000"/>
                    </a:solidFill>
                  </a:rPr>
                  <a:t>i</a:t>
                </a:r>
                <a:r>
                  <a:rPr lang="en-US" sz="2000" i="1" noProof="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noProof="0" dirty="0">
                    <a:solidFill>
                      <a:srgbClr val="000000"/>
                    </a:solidFill>
                  </a:rPr>
                  <a:t>to the model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noProof="0" dirty="0">
                    <a:solidFill>
                      <a:srgbClr val="000000"/>
                    </a:solidFill>
                  </a:rPr>
                  <a:t>Use partial F-test to </a:t>
                </a:r>
                <a:r>
                  <a:rPr lang="en-US" sz="2000" dirty="0">
                    <a:solidFill>
                      <a:srgbClr val="000000"/>
                    </a:solidFill>
                  </a:rPr>
                  <a:t>compute p-value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Add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 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with smallest p-value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If p-value &lt; significance level</a:t>
                </a: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/>
                <a:r>
                  <a:rPr lang="en-US" sz="2200" b="1" dirty="0">
                    <a:solidFill>
                      <a:srgbClr val="000000"/>
                    </a:solidFill>
                  </a:rPr>
                  <a:t>Stop when no variable has p-value &lt; significance level</a:t>
                </a:r>
              </a:p>
              <a:p>
                <a:pPr marL="342900" lvl="1" indent="-342900">
                  <a:buFont typeface="Arial" pitchFamily="-107" charset="0"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9997" name="Rectangle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5" t="-898" r="-573" b="-3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998" name="Rectangle 30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99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4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2" name="Rectangle 4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3" name="Rectangle 4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4" name="Rectangle 4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5" name="Rectangle 4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6" name="Rectangle 4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7" name="Rectangle 4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8" name="Rectangle 5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9" name="Rectangle 5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0" name="Rectangle 5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1" name="Rectangle 5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3" name="Rectangle 55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24" name="Rectangle 56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25" name="Rectangle 5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6" name="Rectangle 5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7" name="Rectangle 5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8" name="Rectangle 6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9" name="Rectangle 6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1" name="Rectangle 6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2" name="Rectangle 6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3" name="Rectangle 65"/>
          <p:cNvSpPr>
            <a:spLocks noChangeArrowheads="1"/>
          </p:cNvSpPr>
          <p:nvPr/>
        </p:nvSpPr>
        <p:spPr bwMode="auto">
          <a:xfrm>
            <a:off x="0" y="318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4" name="Rectangle 66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36" name="Rectangle 68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38" name="Rectangle 70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0" name="Rectangle 72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2" name="Rectangle 74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4" name="Rectangle 76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6" name="Rectangle 78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8" name="Rectangle 80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0" name="Rectangle 82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2" name="Rectangle 84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4" name="Rectangle 86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6" name="Rectangle 88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3" name="Graphic 2" descr="Badge Follow with solid fill">
            <a:extLst>
              <a:ext uri="{FF2B5EF4-FFF2-40B4-BE49-F238E27FC236}">
                <a16:creationId xmlns:a16="http://schemas.microsoft.com/office/drawing/2014/main" id="{921A1753-3F6A-43FA-DFEA-1C23D95A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537" y="1171189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1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What is regression/prediction?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chemeClr val="bg2"/>
              </a:buClr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chemeClr val="bg2"/>
              </a:buClr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Line or Estimated Regression Equation (ERE):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17068"/>
              </p:ext>
            </p:extLst>
          </p:nvPr>
        </p:nvGraphicFramePr>
        <p:xfrm>
          <a:off x="1954213" y="203041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D2A98710-023A-280D-E76F-5204F6179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34998"/>
              </p:ext>
            </p:extLst>
          </p:nvPr>
        </p:nvGraphicFramePr>
        <p:xfrm>
          <a:off x="3707904" y="5550354"/>
          <a:ext cx="2376264" cy="713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3">
                  <p:embed/>
                </p:oleObj>
              </mc:Choice>
              <mc:Fallback>
                <p:oleObj name="Equation" r:id="rId2" imgW="761669" imgH="228501" progId="Equation.3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D2A98710-023A-280D-E76F-5204F6179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550354"/>
                        <a:ext cx="2376264" cy="71392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416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A3E5-0E06-0E2E-A8CC-62319DF89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7E196807-790A-EDE4-F5F3-A10ABEE37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F2ACCF-8F7D-419A-862A-088A4C5B569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39996" name="Rectangle 28">
            <a:extLst>
              <a:ext uri="{FF2B5EF4-FFF2-40B4-BE49-F238E27FC236}">
                <a16:creationId xmlns:a16="http://schemas.microsoft.com/office/drawing/2014/main" id="{3997F935-2807-4655-EE45-54E994F7E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Backwards Elimination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97" name="Rectangle 29">
                <a:extLst>
                  <a:ext uri="{FF2B5EF4-FFF2-40B4-BE49-F238E27FC236}">
                    <a16:creationId xmlns:a16="http://schemas.microsoft.com/office/drawing/2014/main" id="{9CD8EA7D-3148-C6C8-A773-8AF90AD354C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noProof="0" dirty="0">
                    <a:solidFill>
                      <a:srgbClr val="000000"/>
                    </a:solidFill>
                  </a:rPr>
                  <a:t>Start with model with </a:t>
                </a:r>
                <a:r>
                  <a:rPr lang="en-US" sz="2200" noProof="0" dirty="0"/>
                  <a:t>all</a:t>
                </a:r>
                <a:r>
                  <a:rPr lang="en-US" sz="2200" noProof="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noProof="0" dirty="0"/>
                  <a:t>variables</a:t>
                </a:r>
              </a:p>
              <a:p>
                <a:pPr marL="612775" lvl="2" indent="-342900">
                  <a:lnSpc>
                    <a:spcPct val="90000"/>
                  </a:lnSpc>
                  <a:buClr>
                    <a:srgbClr val="E3027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>
                  <a:buFont typeface="Arial" pitchFamily="-107" charset="0"/>
                </a:pPr>
                <a:r>
                  <a:rPr lang="en-US" sz="2200" b="1" dirty="0">
                    <a:solidFill>
                      <a:srgbClr val="000000"/>
                    </a:solidFill>
                  </a:rPr>
                  <a:t>Repeat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For each predictor 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: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noProof="0" dirty="0">
                    <a:solidFill>
                      <a:srgbClr val="000000"/>
                    </a:solidFill>
                  </a:rPr>
                  <a:t>Consider </a:t>
                </a:r>
                <a:r>
                  <a:rPr lang="en-US" sz="2000" noProof="0" dirty="0">
                    <a:solidFill>
                      <a:schemeClr val="bg2"/>
                    </a:solidFill>
                  </a:rPr>
                  <a:t>removing</a:t>
                </a:r>
                <a:r>
                  <a:rPr lang="en-US" sz="2000" noProof="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i="1" noProof="0" dirty="0">
                    <a:solidFill>
                      <a:srgbClr val="000000"/>
                    </a:solidFill>
                  </a:rPr>
                  <a:t>x</a:t>
                </a:r>
                <a:r>
                  <a:rPr lang="en-US" sz="2000" i="1" baseline="-25000" noProof="0" dirty="0">
                    <a:solidFill>
                      <a:srgbClr val="000000"/>
                    </a:solidFill>
                  </a:rPr>
                  <a:t>i</a:t>
                </a:r>
                <a:r>
                  <a:rPr lang="en-US" sz="2000" i="1" noProof="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noProof="0" dirty="0">
                    <a:solidFill>
                      <a:srgbClr val="000000"/>
                    </a:solidFill>
                  </a:rPr>
                  <a:t>from the model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noProof="0" dirty="0">
                    <a:solidFill>
                      <a:srgbClr val="000000"/>
                    </a:solidFill>
                  </a:rPr>
                  <a:t>Use partial F-test to </a:t>
                </a:r>
                <a:r>
                  <a:rPr lang="en-US" sz="2000" dirty="0">
                    <a:solidFill>
                      <a:srgbClr val="000000"/>
                    </a:solidFill>
                  </a:rPr>
                  <a:t>compute p-value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Remove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 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with </a:t>
                </a:r>
                <a:r>
                  <a:rPr lang="en-US" sz="2000" b="1" dirty="0">
                    <a:solidFill>
                      <a:schemeClr val="bg2"/>
                    </a:solidFill>
                  </a:rPr>
                  <a:t>largest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 p-value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If p-value &gt; significance level</a:t>
                </a: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>
                  <a:buFont typeface="Arial" pitchFamily="-107" charset="0"/>
                </a:pPr>
                <a:r>
                  <a:rPr lang="en-US" sz="2200" b="1" dirty="0">
                    <a:solidFill>
                      <a:srgbClr val="000000"/>
                    </a:solidFill>
                  </a:rPr>
                  <a:t>Stop when no variable has p-value &gt; significance level</a:t>
                </a:r>
              </a:p>
            </p:txBody>
          </p:sp>
        </mc:Choice>
        <mc:Fallback xmlns="">
          <p:sp>
            <p:nvSpPr>
              <p:cNvPr id="339997" name="Rectangle 29">
                <a:extLst>
                  <a:ext uri="{FF2B5EF4-FFF2-40B4-BE49-F238E27FC236}">
                    <a16:creationId xmlns:a16="http://schemas.microsoft.com/office/drawing/2014/main" id="{9CD8EA7D-3148-C6C8-A773-8AF90AD35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5" t="-898" r="-573" b="-3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998" name="Rectangle 30">
            <a:extLst>
              <a:ext uri="{FF2B5EF4-FFF2-40B4-BE49-F238E27FC236}">
                <a16:creationId xmlns:a16="http://schemas.microsoft.com/office/drawing/2014/main" id="{404C3DEB-E36F-000F-33E8-2A0B3695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9999" name="Rectangle 31">
            <a:extLst>
              <a:ext uri="{FF2B5EF4-FFF2-40B4-BE49-F238E27FC236}">
                <a16:creationId xmlns:a16="http://schemas.microsoft.com/office/drawing/2014/main" id="{919A1E58-EEEE-3B0E-CE49-5AD5261B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0" name="Rectangle 32">
            <a:extLst>
              <a:ext uri="{FF2B5EF4-FFF2-40B4-BE49-F238E27FC236}">
                <a16:creationId xmlns:a16="http://schemas.microsoft.com/office/drawing/2014/main" id="{30333FC2-7DCE-B929-AAD0-0C090D1E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1" name="Rectangle 33">
            <a:extLst>
              <a:ext uri="{FF2B5EF4-FFF2-40B4-BE49-F238E27FC236}">
                <a16:creationId xmlns:a16="http://schemas.microsoft.com/office/drawing/2014/main" id="{56E2D033-B9A7-74F6-84A2-FA5748F0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2" name="Rectangle 34">
            <a:extLst>
              <a:ext uri="{FF2B5EF4-FFF2-40B4-BE49-F238E27FC236}">
                <a16:creationId xmlns:a16="http://schemas.microsoft.com/office/drawing/2014/main" id="{FACAF1BD-8161-1C60-CA67-D27E2726A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3" name="Rectangle 35">
            <a:extLst>
              <a:ext uri="{FF2B5EF4-FFF2-40B4-BE49-F238E27FC236}">
                <a16:creationId xmlns:a16="http://schemas.microsoft.com/office/drawing/2014/main" id="{2835C525-424E-B4A8-F453-AD86CD1D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4" name="Rectangle 36">
            <a:extLst>
              <a:ext uri="{FF2B5EF4-FFF2-40B4-BE49-F238E27FC236}">
                <a16:creationId xmlns:a16="http://schemas.microsoft.com/office/drawing/2014/main" id="{BEFCD9EC-FA1D-E3F6-13E4-A5198113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5" name="Rectangle 37">
            <a:extLst>
              <a:ext uri="{FF2B5EF4-FFF2-40B4-BE49-F238E27FC236}">
                <a16:creationId xmlns:a16="http://schemas.microsoft.com/office/drawing/2014/main" id="{064EF362-DD3C-B6AF-FB27-420BF75C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6" name="Rectangle 38">
            <a:extLst>
              <a:ext uri="{FF2B5EF4-FFF2-40B4-BE49-F238E27FC236}">
                <a16:creationId xmlns:a16="http://schemas.microsoft.com/office/drawing/2014/main" id="{01D46275-9B0C-4810-188E-D9E33562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7" name="Rectangle 39">
            <a:extLst>
              <a:ext uri="{FF2B5EF4-FFF2-40B4-BE49-F238E27FC236}">
                <a16:creationId xmlns:a16="http://schemas.microsoft.com/office/drawing/2014/main" id="{A38FF75A-E47F-A28F-C9D5-B36183A2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8" name="Rectangle 40">
            <a:extLst>
              <a:ext uri="{FF2B5EF4-FFF2-40B4-BE49-F238E27FC236}">
                <a16:creationId xmlns:a16="http://schemas.microsoft.com/office/drawing/2014/main" id="{84CBCD48-07C3-BA73-605F-596F3399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09" name="Rectangle 41">
            <a:extLst>
              <a:ext uri="{FF2B5EF4-FFF2-40B4-BE49-F238E27FC236}">
                <a16:creationId xmlns:a16="http://schemas.microsoft.com/office/drawing/2014/main" id="{4A23A31C-5202-E0DB-3810-4CA45086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0" name="Rectangle 42">
            <a:extLst>
              <a:ext uri="{FF2B5EF4-FFF2-40B4-BE49-F238E27FC236}">
                <a16:creationId xmlns:a16="http://schemas.microsoft.com/office/drawing/2014/main" id="{A49659F2-BB1C-6159-4267-D1A3DDF8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1" name="Rectangle 43">
            <a:extLst>
              <a:ext uri="{FF2B5EF4-FFF2-40B4-BE49-F238E27FC236}">
                <a16:creationId xmlns:a16="http://schemas.microsoft.com/office/drawing/2014/main" id="{014E1A1A-9E9B-0CF0-8E91-4A1057F2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2" name="Rectangle 44">
            <a:extLst>
              <a:ext uri="{FF2B5EF4-FFF2-40B4-BE49-F238E27FC236}">
                <a16:creationId xmlns:a16="http://schemas.microsoft.com/office/drawing/2014/main" id="{067A8AEC-1E6E-87FA-62DB-B94A1103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3" name="Rectangle 45">
            <a:extLst>
              <a:ext uri="{FF2B5EF4-FFF2-40B4-BE49-F238E27FC236}">
                <a16:creationId xmlns:a16="http://schemas.microsoft.com/office/drawing/2014/main" id="{07424075-5544-7848-396B-5BEB7F61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4" name="Rectangle 46">
            <a:extLst>
              <a:ext uri="{FF2B5EF4-FFF2-40B4-BE49-F238E27FC236}">
                <a16:creationId xmlns:a16="http://schemas.microsoft.com/office/drawing/2014/main" id="{48466672-D2C0-1C30-A99A-C5498F3A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5" name="Rectangle 47">
            <a:extLst>
              <a:ext uri="{FF2B5EF4-FFF2-40B4-BE49-F238E27FC236}">
                <a16:creationId xmlns:a16="http://schemas.microsoft.com/office/drawing/2014/main" id="{991CEA4C-26A2-15F4-387F-6492F18DB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6" name="Rectangle 48">
            <a:extLst>
              <a:ext uri="{FF2B5EF4-FFF2-40B4-BE49-F238E27FC236}">
                <a16:creationId xmlns:a16="http://schemas.microsoft.com/office/drawing/2014/main" id="{8E228DDD-F6BF-D141-0452-F4084C2D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7" name="Rectangle 49">
            <a:extLst>
              <a:ext uri="{FF2B5EF4-FFF2-40B4-BE49-F238E27FC236}">
                <a16:creationId xmlns:a16="http://schemas.microsoft.com/office/drawing/2014/main" id="{861F75A6-C65D-4529-1946-11D1D837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8" name="Rectangle 50">
            <a:extLst>
              <a:ext uri="{FF2B5EF4-FFF2-40B4-BE49-F238E27FC236}">
                <a16:creationId xmlns:a16="http://schemas.microsoft.com/office/drawing/2014/main" id="{097AEC3C-23C6-EB82-CED1-F14F41E4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19" name="Rectangle 51">
            <a:extLst>
              <a:ext uri="{FF2B5EF4-FFF2-40B4-BE49-F238E27FC236}">
                <a16:creationId xmlns:a16="http://schemas.microsoft.com/office/drawing/2014/main" id="{CC3A412C-0853-3855-B4EE-28338594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0" name="Rectangle 52">
            <a:extLst>
              <a:ext uri="{FF2B5EF4-FFF2-40B4-BE49-F238E27FC236}">
                <a16:creationId xmlns:a16="http://schemas.microsoft.com/office/drawing/2014/main" id="{14A28EFD-C956-F810-949C-9CCB6E64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1" name="Rectangle 53">
            <a:extLst>
              <a:ext uri="{FF2B5EF4-FFF2-40B4-BE49-F238E27FC236}">
                <a16:creationId xmlns:a16="http://schemas.microsoft.com/office/drawing/2014/main" id="{27F43F9C-2EF1-E702-9149-F9980834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2" name="Rectangle 54">
            <a:extLst>
              <a:ext uri="{FF2B5EF4-FFF2-40B4-BE49-F238E27FC236}">
                <a16:creationId xmlns:a16="http://schemas.microsoft.com/office/drawing/2014/main" id="{4E95AE05-BB30-EC48-7F67-EAC4F36B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3" name="Rectangle 55">
            <a:extLst>
              <a:ext uri="{FF2B5EF4-FFF2-40B4-BE49-F238E27FC236}">
                <a16:creationId xmlns:a16="http://schemas.microsoft.com/office/drawing/2014/main" id="{2CEC87A3-ABA6-4733-A9E3-77F4CF70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24" name="Rectangle 56">
            <a:extLst>
              <a:ext uri="{FF2B5EF4-FFF2-40B4-BE49-F238E27FC236}">
                <a16:creationId xmlns:a16="http://schemas.microsoft.com/office/drawing/2014/main" id="{5774ABA0-F484-EE23-FA6A-2D459636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25" name="Rectangle 57">
            <a:extLst>
              <a:ext uri="{FF2B5EF4-FFF2-40B4-BE49-F238E27FC236}">
                <a16:creationId xmlns:a16="http://schemas.microsoft.com/office/drawing/2014/main" id="{9CB7A49E-56A5-5CBA-DBE5-602B993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6" name="Rectangle 58">
            <a:extLst>
              <a:ext uri="{FF2B5EF4-FFF2-40B4-BE49-F238E27FC236}">
                <a16:creationId xmlns:a16="http://schemas.microsoft.com/office/drawing/2014/main" id="{42DAD3E8-F5BA-06D9-3D32-2A92DC51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7" name="Rectangle 59">
            <a:extLst>
              <a:ext uri="{FF2B5EF4-FFF2-40B4-BE49-F238E27FC236}">
                <a16:creationId xmlns:a16="http://schemas.microsoft.com/office/drawing/2014/main" id="{40B55332-C595-CFDA-821D-4736F7AD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8" name="Rectangle 60">
            <a:extLst>
              <a:ext uri="{FF2B5EF4-FFF2-40B4-BE49-F238E27FC236}">
                <a16:creationId xmlns:a16="http://schemas.microsoft.com/office/drawing/2014/main" id="{F8F2004E-310F-172F-C510-FE8A9E9C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29" name="Rectangle 61">
            <a:extLst>
              <a:ext uri="{FF2B5EF4-FFF2-40B4-BE49-F238E27FC236}">
                <a16:creationId xmlns:a16="http://schemas.microsoft.com/office/drawing/2014/main" id="{9C228FD8-401D-F2AB-639F-E4A4778B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0" name="Rectangle 62">
            <a:extLst>
              <a:ext uri="{FF2B5EF4-FFF2-40B4-BE49-F238E27FC236}">
                <a16:creationId xmlns:a16="http://schemas.microsoft.com/office/drawing/2014/main" id="{E9103050-3775-1556-0B89-27B1AB2A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1" name="Rectangle 63">
            <a:extLst>
              <a:ext uri="{FF2B5EF4-FFF2-40B4-BE49-F238E27FC236}">
                <a16:creationId xmlns:a16="http://schemas.microsoft.com/office/drawing/2014/main" id="{F425A736-A5DF-6373-BB02-791DD07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2" name="Rectangle 64">
            <a:extLst>
              <a:ext uri="{FF2B5EF4-FFF2-40B4-BE49-F238E27FC236}">
                <a16:creationId xmlns:a16="http://schemas.microsoft.com/office/drawing/2014/main" id="{78FA400D-91E1-0FDA-C151-3822D82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3" name="Rectangle 65">
            <a:extLst>
              <a:ext uri="{FF2B5EF4-FFF2-40B4-BE49-F238E27FC236}">
                <a16:creationId xmlns:a16="http://schemas.microsoft.com/office/drawing/2014/main" id="{BBD4C9D1-9284-77DD-4390-B9F60FA2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0034" name="Rectangle 66">
            <a:extLst>
              <a:ext uri="{FF2B5EF4-FFF2-40B4-BE49-F238E27FC236}">
                <a16:creationId xmlns:a16="http://schemas.microsoft.com/office/drawing/2014/main" id="{3D970A30-A2A5-80D8-A65E-B3007456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36" name="Rectangle 68">
            <a:extLst>
              <a:ext uri="{FF2B5EF4-FFF2-40B4-BE49-F238E27FC236}">
                <a16:creationId xmlns:a16="http://schemas.microsoft.com/office/drawing/2014/main" id="{ECB710A4-0C1A-86E1-1734-3505FD9BB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38" name="Rectangle 70">
            <a:extLst>
              <a:ext uri="{FF2B5EF4-FFF2-40B4-BE49-F238E27FC236}">
                <a16:creationId xmlns:a16="http://schemas.microsoft.com/office/drawing/2014/main" id="{9FE8E90C-2DAF-9469-B62A-BE6CB3AD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0" name="Rectangle 72">
            <a:extLst>
              <a:ext uri="{FF2B5EF4-FFF2-40B4-BE49-F238E27FC236}">
                <a16:creationId xmlns:a16="http://schemas.microsoft.com/office/drawing/2014/main" id="{BAFB9E57-98CD-9F2A-E033-21E29E76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2" name="Rectangle 74">
            <a:extLst>
              <a:ext uri="{FF2B5EF4-FFF2-40B4-BE49-F238E27FC236}">
                <a16:creationId xmlns:a16="http://schemas.microsoft.com/office/drawing/2014/main" id="{0D645803-89F5-BEB1-C17E-F48D4A28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4" name="Rectangle 76">
            <a:extLst>
              <a:ext uri="{FF2B5EF4-FFF2-40B4-BE49-F238E27FC236}">
                <a16:creationId xmlns:a16="http://schemas.microsoft.com/office/drawing/2014/main" id="{BB991D63-9447-0353-B948-F1D2CDCC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6" name="Rectangle 78">
            <a:extLst>
              <a:ext uri="{FF2B5EF4-FFF2-40B4-BE49-F238E27FC236}">
                <a16:creationId xmlns:a16="http://schemas.microsoft.com/office/drawing/2014/main" id="{690BB9C6-DE31-47AD-AC42-F0C81BCF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48" name="Rectangle 80">
            <a:extLst>
              <a:ext uri="{FF2B5EF4-FFF2-40B4-BE49-F238E27FC236}">
                <a16:creationId xmlns:a16="http://schemas.microsoft.com/office/drawing/2014/main" id="{E519AEEA-2950-75AB-5AC6-E254CA0F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0" name="Rectangle 82">
            <a:extLst>
              <a:ext uri="{FF2B5EF4-FFF2-40B4-BE49-F238E27FC236}">
                <a16:creationId xmlns:a16="http://schemas.microsoft.com/office/drawing/2014/main" id="{0AF81CB6-51B5-0311-34EC-09A67AC6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2" name="Rectangle 84">
            <a:extLst>
              <a:ext uri="{FF2B5EF4-FFF2-40B4-BE49-F238E27FC236}">
                <a16:creationId xmlns:a16="http://schemas.microsoft.com/office/drawing/2014/main" id="{15D783E6-129D-A280-F0B8-CF7D159C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4" name="Rectangle 86">
            <a:extLst>
              <a:ext uri="{FF2B5EF4-FFF2-40B4-BE49-F238E27FC236}">
                <a16:creationId xmlns:a16="http://schemas.microsoft.com/office/drawing/2014/main" id="{A0C8E7E4-99A3-6937-8638-17859048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0056" name="Rectangle 88">
            <a:extLst>
              <a:ext uri="{FF2B5EF4-FFF2-40B4-BE49-F238E27FC236}">
                <a16:creationId xmlns:a16="http://schemas.microsoft.com/office/drawing/2014/main" id="{A6A95361-CB77-BE64-15D2-C9D4C2BA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3" name="Graphic 2" descr="Badge Unfollow with solid fill">
            <a:extLst>
              <a:ext uri="{FF2B5EF4-FFF2-40B4-BE49-F238E27FC236}">
                <a16:creationId xmlns:a16="http://schemas.microsoft.com/office/drawing/2014/main" id="{143D15DC-1BEF-FBE0-97AF-6B60749A8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072" y="1201351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40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006F68-9A1D-487E-8206-C201AEE2C2A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Stepwise</a:t>
            </a:r>
            <a:r>
              <a:rPr lang="en-US" sz="4000" noProof="0" dirty="0"/>
              <a:t> </a:t>
            </a:r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noProof="0" dirty="0">
                    <a:solidFill>
                      <a:srgbClr val="000000"/>
                    </a:solidFill>
                  </a:rPr>
                  <a:t>Start with empty model</a:t>
                </a:r>
              </a:p>
              <a:p>
                <a:pPr marL="612775" marR="0" lvl="2" indent="-34290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>
                  <a:buFont typeface="Arial" pitchFamily="-107" charset="0"/>
                </a:pPr>
                <a:r>
                  <a:rPr lang="en-US" sz="2200" b="1" dirty="0">
                    <a:solidFill>
                      <a:srgbClr val="000000"/>
                    </a:solidFill>
                  </a:rPr>
                  <a:t>Repeat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Add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 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with smallest p-value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If p-value &lt; significance level</a:t>
                </a:r>
              </a:p>
              <a:p>
                <a:pPr marL="612775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00"/>
                    </a:solidFill>
                  </a:rPr>
                  <a:t>Remove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 x</a:t>
                </a:r>
                <a:r>
                  <a:rPr lang="en-US" sz="2000" b="1" i="1" baseline="-25000" dirty="0">
                    <a:solidFill>
                      <a:srgbClr val="000000"/>
                    </a:solidFill>
                  </a:rPr>
                  <a:t>i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with </a:t>
                </a:r>
                <a:r>
                  <a:rPr lang="en-US" sz="2000" b="1" dirty="0"/>
                  <a:t>largest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 p-value </a:t>
                </a:r>
              </a:p>
              <a:p>
                <a:pPr marL="792162"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If p-value &gt; significance level</a:t>
                </a:r>
              </a:p>
              <a:p>
                <a:pPr marL="269875" marR="0" lvl="2" indent="0" algn="l" defTabSz="4572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3027F"/>
                  </a:buClr>
                  <a:buSzPct val="100000"/>
                  <a:buNone/>
                  <a:tabLst/>
                  <a:defRPr/>
                </a:pPr>
                <a:endParaRPr lang="en-US" sz="1800" dirty="0">
                  <a:solidFill>
                    <a:prstClr val="black"/>
                  </a:solidFill>
                </a:endParaRPr>
              </a:p>
              <a:p>
                <a:pPr marL="342900" lvl="1" indent="-342900"/>
                <a:r>
                  <a:rPr lang="en-US" sz="2200" b="1" dirty="0">
                    <a:solidFill>
                      <a:srgbClr val="000000"/>
                    </a:solidFill>
                  </a:rPr>
                  <a:t>Stop when no variable is added or removed</a:t>
                </a:r>
              </a:p>
            </p:txBody>
          </p:sp>
        </mc:Choice>
        <mc:Fallback xmlns="">
          <p:sp>
            <p:nvSpPr>
              <p:cNvPr id="344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5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6" name="Rectangle 2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89" name="Rectangle 2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0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1" name="Rectangle 2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1828800" y="2652713"/>
            <a:ext cx="9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7" name="Rectangle 3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9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10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101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102" name="Rectangle 3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09" name="Rectangle 45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1" name="Rectangle 47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3" name="Rectangle 49"/>
          <p:cNvSpPr>
            <a:spLocks noChangeArrowheads="1"/>
          </p:cNvSpPr>
          <p:nvPr/>
        </p:nvSpPr>
        <p:spPr bwMode="auto">
          <a:xfrm>
            <a:off x="1397000" y="2257425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4" name="Rectangle 50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115" name="Rectangle 51"/>
          <p:cNvSpPr>
            <a:spLocks noChangeArrowheads="1"/>
          </p:cNvSpPr>
          <p:nvPr/>
        </p:nvSpPr>
        <p:spPr bwMode="auto">
          <a:xfrm>
            <a:off x="1397000" y="2257425"/>
            <a:ext cx="1216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" name="Graphic 1" descr="Badge Follow with solid fill">
            <a:extLst>
              <a:ext uri="{FF2B5EF4-FFF2-40B4-BE49-F238E27FC236}">
                <a16:creationId xmlns:a16="http://schemas.microsoft.com/office/drawing/2014/main" id="{02E4D510-AE0A-A9F8-6CC8-D4E8E45F4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654" y="2371468"/>
            <a:ext cx="1627257" cy="1627257"/>
          </a:xfrm>
          <a:prstGeom prst="rect">
            <a:avLst/>
          </a:prstGeom>
        </p:spPr>
      </p:pic>
      <p:pic>
        <p:nvPicPr>
          <p:cNvPr id="3" name="Graphic 2" descr="Badge Unfollow with solid fill">
            <a:extLst>
              <a:ext uri="{FF2B5EF4-FFF2-40B4-BE49-F238E27FC236}">
                <a16:creationId xmlns:a16="http://schemas.microsoft.com/office/drawing/2014/main" id="{BCD738E6-63CD-5B6F-FB4D-6A57484C2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1654" y="382917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1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E0F8-E9B5-BDFD-D8A4-F8148BC03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E2CCB654-648B-00D9-51A1-C770E076B7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8E2DF699-BA2B-0CB9-34B4-62D73885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Multiple Regression with </a:t>
            </a:r>
            <a:r>
              <a:rPr lang="en-US" sz="3600" dirty="0" err="1">
                <a:solidFill>
                  <a:schemeClr val="bg2"/>
                </a:solidFill>
                <a:latin typeface="Arial Narrow" pitchFamily="-107" charset="0"/>
              </a:rPr>
              <a:t>Statsmodels</a:t>
            </a:r>
            <a:endParaRPr lang="en-US" dirty="0"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5D3AEC9D-4993-D12B-9841-AADE317B1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Demo script </a:t>
            </a:r>
            <a:r>
              <a:rPr lang="en-US" altLang="en-US" sz="2000" i="1" dirty="0"/>
              <a:t>Regression.py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0FE36-BA52-FA20-6944-B6B5E227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4" y="4869160"/>
            <a:ext cx="4067944" cy="6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7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8496-44EC-A24A-F5F1-A76F070B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53603EB5-EFE3-11C3-C5C6-7A3AE6CA69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0E3AC70D-50E3-691E-8C6D-2DED7365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Multicollinearity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E0F3507A-E1AA-28FC-4A15-1021A5590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dirty="0"/>
              <a:t> , </a:t>
            </a:r>
            <a:r>
              <a:rPr lang="en-US" sz="2000" i="1" dirty="0"/>
              <a:t>x</a:t>
            </a:r>
            <a:r>
              <a:rPr lang="en-US" sz="2000" i="1" baseline="-25000" dirty="0"/>
              <a:t>2 </a:t>
            </a:r>
            <a:r>
              <a:rPr lang="en-US" sz="2000" dirty="0"/>
              <a:t>,…, correlated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Solution?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b="1" dirty="0"/>
              <a:t>Dimension reduction</a:t>
            </a:r>
            <a:r>
              <a:rPr lang="en-US" sz="2000" dirty="0"/>
              <a:t>: reduce the number of variables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Manually remove all but one of the correlated predictors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Automatic variable selection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Principle Component Analysis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A381B4-420E-B152-BF11-E719A1A3E293}"/>
              </a:ext>
            </a:extLst>
          </p:cNvPr>
          <p:cNvSpPr/>
          <p:nvPr/>
        </p:nvSpPr>
        <p:spPr>
          <a:xfrm>
            <a:off x="1144588" y="5230104"/>
            <a:ext cx="5040560" cy="674631"/>
          </a:xfrm>
          <a:prstGeom prst="ellipse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2D866-3B3A-9C0C-20A2-16E510F2C279}"/>
              </a:ext>
            </a:extLst>
          </p:cNvPr>
          <p:cNvSpPr txBox="1"/>
          <p:nvPr/>
        </p:nvSpPr>
        <p:spPr>
          <a:xfrm>
            <a:off x="6012160" y="5631875"/>
            <a:ext cx="25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65816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Exercises part 2: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Univariate Linear Regression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Multivariate Regression</a:t>
            </a:r>
          </a:p>
        </p:txBody>
      </p:sp>
    </p:spTree>
    <p:extLst>
      <p:ext uri="{BB962C8B-B14F-4D97-AF65-F5344CB8AC3E}">
        <p14:creationId xmlns:p14="http://schemas.microsoft.com/office/powerpoint/2010/main" val="693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35FD-0BCC-4E9E-800D-AF29A014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Residuals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C8F53-CF80-42B9-99C2-7B0A2B1C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063" y="2354000"/>
            <a:ext cx="5806299" cy="44971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1622-F2ED-E6B5-3FA8-D5BD3475A4C1}"/>
              </a:ext>
            </a:extLst>
          </p:cNvPr>
          <p:cNvSpPr txBox="1">
            <a:spLocks/>
          </p:cNvSpPr>
          <p:nvPr/>
        </p:nvSpPr>
        <p:spPr>
          <a:xfrm>
            <a:off x="1414800" y="1484784"/>
            <a:ext cx="7444800" cy="4649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/>
            <a:r>
              <a:rPr lang="en-US" dirty="0"/>
              <a:t>Difference between predicted value and actual value: 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1849663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4DF8-9A82-5AA8-F828-2D43D228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C87-33A1-DF12-9567-C302138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7DF8C8-0693-47E9-CDD9-04CCEF40BE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5038" y="2040572"/>
                <a:ext cx="7444800" cy="4103987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bg2"/>
                  </a:buClr>
                  <a:buFont typeface="Arial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Sum of squared residuals (SSR):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𝑆𝑆𝑅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−(</m:t>
                                  </m:r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Font typeface="Arial"/>
                  <a:buChar char="•"/>
                </a:pPr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Font typeface="Arial"/>
                  <a:buChar char="•"/>
                </a:pPr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>
                    <a:ea typeface="Tahoma" pitchFamily="34" charset="0"/>
                    <a:cs typeface="Tahoma" pitchFamily="34" charset="0"/>
                  </a:rPr>
                  <a:t>Best regression line m</a:t>
                </a: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inimizes SSR;</a:t>
                </a:r>
              </a:p>
              <a:p>
                <a:pPr lvl="1" indent="0">
                  <a:buNone/>
                </a:pPr>
                <a:r>
                  <a:rPr lang="en-US" sz="2400" dirty="0">
                    <a:ea typeface="Tahoma" pitchFamily="34" charset="0"/>
                    <a:cs typeface="Tahoma" pitchFamily="34" charset="0"/>
                  </a:rPr>
                  <a:t>	</a:t>
                </a: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7DF8C8-0693-47E9-CDD9-04CCEF40B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5038" y="2040572"/>
                <a:ext cx="7444800" cy="4103987"/>
              </a:xfrm>
              <a:blipFill>
                <a:blip r:embed="rId2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2B11B-A8B4-2A8C-B11C-9DB1EFBE85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id="{95E41D1E-8B1A-E297-277F-5511968C7AC6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879043"/>
            <a:ext cx="4536504" cy="1234634"/>
            <a:chOff x="1275" y="1945"/>
            <a:chExt cx="2869" cy="478"/>
          </a:xfrm>
        </p:grpSpPr>
        <p:graphicFrame>
          <p:nvGraphicFramePr>
            <p:cNvPr id="10" name="Object 16">
              <a:extLst>
                <a:ext uri="{FF2B5EF4-FFF2-40B4-BE49-F238E27FC236}">
                  <a16:creationId xmlns:a16="http://schemas.microsoft.com/office/drawing/2014/main" id="{9960A4E6-0ACB-9BC0-9743-C81063A13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5" y="1945"/>
            <a:ext cx="176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3" imgW="1892160" imgH="507960" progId="Equation.3">
                    <p:embed/>
                  </p:oleObj>
                </mc:Choice>
                <mc:Fallback>
                  <p:oleObj name="Vergelijking" r:id="rId3" imgW="1892160" imgH="507960" progId="Equation.3">
                    <p:embed/>
                    <p:pic>
                      <p:nvPicPr>
                        <p:cNvPr id="10" name="Object 16">
                          <a:extLst>
                            <a:ext uri="{FF2B5EF4-FFF2-40B4-BE49-F238E27FC236}">
                              <a16:creationId xmlns:a16="http://schemas.microsoft.com/office/drawing/2014/main" id="{9960A4E6-0ACB-9BC0-9743-C81063A13C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1945"/>
                          <a:ext cx="1766" cy="47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8">
              <a:extLst>
                <a:ext uri="{FF2B5EF4-FFF2-40B4-BE49-F238E27FC236}">
                  <a16:creationId xmlns:a16="http://schemas.microsoft.com/office/drawing/2014/main" id="{3B1714F3-91D1-AFCF-FD56-EEA74AEDC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7" y="2089"/>
            <a:ext cx="73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4" imgH="228501" progId="Equation.3">
                    <p:embed/>
                  </p:oleObj>
                </mc:Choice>
                <mc:Fallback>
                  <p:oleObj name="Equation" r:id="rId5" imgW="774364" imgH="228501" progId="Equation.3">
                    <p:embed/>
                    <p:pic>
                      <p:nvPicPr>
                        <p:cNvPr id="11" name="Object 18">
                          <a:extLst>
                            <a:ext uri="{FF2B5EF4-FFF2-40B4-BE49-F238E27FC236}">
                              <a16:creationId xmlns:a16="http://schemas.microsoft.com/office/drawing/2014/main" id="{3B1714F3-91D1-AFCF-FD56-EEA74AEDC8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2089"/>
                          <a:ext cx="737" cy="21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627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6F19C-5FB7-0185-1F1E-643DC945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9A19-9FE5-EAA2-23A9-3826D65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model?</a:t>
            </a:r>
            <a:endParaRPr lang="en-US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29CD-7FF3-B2AC-8A4F-E50DD60D9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1612968"/>
            <a:ext cx="7444800" cy="4521431"/>
          </a:xfrm>
        </p:spPr>
        <p:txBody>
          <a:bodyPr>
            <a:noAutofit/>
          </a:bodyPr>
          <a:lstStyle/>
          <a:p>
            <a:pPr lvl="1" indent="0">
              <a:buClr>
                <a:schemeClr val="bg2"/>
              </a:buClr>
              <a:buNone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Coefficient of Determination R</a:t>
            </a:r>
            <a:r>
              <a:rPr lang="en-US" sz="2400" b="0" baseline="30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:</a:t>
            </a:r>
          </a:p>
          <a:p>
            <a:pPr marL="342900" lvl="1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proportion of variance in y explained by ERE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8D82D-A9CE-B382-61DB-F1FD8F4BA7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473E-7E11-D21B-FF55-8ADDA19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90" y="2636912"/>
            <a:ext cx="6868494" cy="42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7F211-B633-C983-2D38-B8977A9A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31" y="2505027"/>
            <a:ext cx="3479979" cy="1847945"/>
          </a:xfrm>
          <a:prstGeom prst="rect">
            <a:avLst/>
          </a:prstGeom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Regression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Model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For any x-value, y-values are normally distributed</a:t>
                </a:r>
              </a:p>
              <a:p>
                <a:pPr lvl="1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Mean: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1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Standard deviation: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itchFamily="34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Clr>
                    <a:schemeClr val="bg2"/>
                  </a:buClr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4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5" t="-1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EEB4-679D-41B8-8D69-1D1781FDF560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6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9" name="Rectangle 41"/>
          <p:cNvSpPr>
            <a:spLocks noChangeArrowheads="1"/>
          </p:cNvSpPr>
          <p:nvPr/>
        </p:nvSpPr>
        <p:spPr bwMode="auto">
          <a:xfrm>
            <a:off x="0" y="36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DCC60-29BF-60AF-82BE-9E5C70097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1"/>
          <a:stretch/>
        </p:blipFill>
        <p:spPr>
          <a:xfrm>
            <a:off x="1536544" y="4352972"/>
            <a:ext cx="6070912" cy="22937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</a:rPr>
              <a:t>Verify model assumptions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144588" y="2060848"/>
            <a:ext cx="7150099" cy="4068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Plot Standardized Residuals </a:t>
            </a:r>
            <a:r>
              <a:rPr lang="en-US" sz="2000" b="0" dirty="0" err="1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vs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Predicted Values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line (ERE) shown as horizontal line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Pattern in residuals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assumptions violated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3F34-E62D-41BF-884C-446914A26198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3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4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7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8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2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3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4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5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3830" name="Picture 54" descr="Residuals%20vs%20Fits%20for%20dis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69" y="3723253"/>
            <a:ext cx="4444493" cy="29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03A6-0161-0705-10FD-8C642CC0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Hypothesis test for the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1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no relation between x and 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Hypothesis test to 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significantly different from 0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t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-test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0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β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1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= 0 (no 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a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β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1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≠ 0 (linear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reject 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o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when p-value is small (&lt;0.05)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02DA-0D8D-5C57-3213-33194193F4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66368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11840</TotalTime>
  <Words>1450</Words>
  <Application>Microsoft Office PowerPoint</Application>
  <PresentationFormat>On-screen Show (4:3)</PresentationFormat>
  <Paragraphs>397</Paragraphs>
  <Slides>34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MS PGothic</vt:lpstr>
      <vt:lpstr>Arial</vt:lpstr>
      <vt:lpstr>Arial (Body)</vt:lpstr>
      <vt:lpstr>Arial Narrow</vt:lpstr>
      <vt:lpstr>Calibri</vt:lpstr>
      <vt:lpstr>Cambria Math</vt:lpstr>
      <vt:lpstr>Lucida Grande</vt:lpstr>
      <vt:lpstr>Tahoma</vt:lpstr>
      <vt:lpstr>Times New Roman</vt:lpstr>
      <vt:lpstr>Wingdings</vt:lpstr>
      <vt:lpstr>Inholland corporate</vt:lpstr>
      <vt:lpstr>Equation</vt:lpstr>
      <vt:lpstr>Vergelijking</vt:lpstr>
      <vt:lpstr>Multiple Regression</vt:lpstr>
      <vt:lpstr>Summary last class</vt:lpstr>
      <vt:lpstr>What is regression/prediction?</vt:lpstr>
      <vt:lpstr>Residuals</vt:lpstr>
      <vt:lpstr>Least squares regression line</vt:lpstr>
      <vt:lpstr>How good is the model?</vt:lpstr>
      <vt:lpstr>Regression Model Assumptions</vt:lpstr>
      <vt:lpstr>Verify model assumptions</vt:lpstr>
      <vt:lpstr>Hypothesis test for the slope (β_1)</vt:lpstr>
      <vt:lpstr>Prediction Interval</vt:lpstr>
      <vt:lpstr>Multiple Regression</vt:lpstr>
      <vt:lpstr>Multiple regression</vt:lpstr>
      <vt:lpstr>Regression equation interpretation</vt:lpstr>
      <vt:lpstr>Dummy/indicator variables</vt:lpstr>
      <vt:lpstr>PowerPoint Presentation</vt:lpstr>
      <vt:lpstr>How good is the model? </vt:lpstr>
      <vt:lpstr>Multiple regression model</vt:lpstr>
      <vt:lpstr>Verify model assumptions</vt:lpstr>
      <vt:lpstr>Hypothesis test for the slope (β_1,β_2,…)</vt:lpstr>
      <vt:lpstr>Hypothesis test for the slope (β_1,β_2,…)</vt:lpstr>
      <vt:lpstr>Multicollinearity</vt:lpstr>
      <vt:lpstr>Correlation matrix</vt:lpstr>
      <vt:lpstr>Matrix of scatter plots</vt:lpstr>
      <vt:lpstr>Multicollinearity</vt:lpstr>
      <vt:lpstr>Variable selection</vt:lpstr>
      <vt:lpstr>The Partial F-Test</vt:lpstr>
      <vt:lpstr>Variable Selection Methods</vt:lpstr>
      <vt:lpstr>All-Possible-Subsets Procedure</vt:lpstr>
      <vt:lpstr>Forward Selection Procedure</vt:lpstr>
      <vt:lpstr>Backwards Elimination Procedure</vt:lpstr>
      <vt:lpstr>Stepwise Procedure</vt:lpstr>
      <vt:lpstr>Multiple Regression with Statsmodels</vt:lpstr>
      <vt:lpstr>Multicollinearity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2025-05-06T07:48:51Z</dcterms:modified>
</cp:coreProperties>
</file>