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sldIdLst>
    <p:sldId id="468" r:id="rId2"/>
    <p:sldId id="771" r:id="rId3"/>
    <p:sldId id="747" r:id="rId4"/>
    <p:sldId id="272" r:id="rId5"/>
    <p:sldId id="757" r:id="rId6"/>
    <p:sldId id="768" r:id="rId7"/>
    <p:sldId id="438" r:id="rId8"/>
    <p:sldId id="437" r:id="rId9"/>
    <p:sldId id="439" r:id="rId10"/>
    <p:sldId id="774" r:id="rId11"/>
    <p:sldId id="440" r:id="rId12"/>
    <p:sldId id="441" r:id="rId13"/>
    <p:sldId id="776" r:id="rId14"/>
    <p:sldId id="770" r:id="rId15"/>
    <p:sldId id="777" r:id="rId16"/>
    <p:sldId id="778" r:id="rId17"/>
    <p:sldId id="772" r:id="rId18"/>
    <p:sldId id="386" r:id="rId19"/>
    <p:sldId id="775" r:id="rId20"/>
    <p:sldId id="65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41" autoAdjust="0"/>
    <p:restoredTop sz="92033" autoAdjust="0"/>
  </p:normalViewPr>
  <p:slideViewPr>
    <p:cSldViewPr>
      <p:cViewPr varScale="1">
        <p:scale>
          <a:sx n="54" d="100"/>
          <a:sy n="54" d="100"/>
        </p:scale>
        <p:origin x="26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68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nk, Vera" userId="d6528aa8-57f8-4f7f-8002-560e631d30ba" providerId="ADAL" clId="{1507C41B-CB64-41DE-861E-4F6F0D9190A6}"/>
    <pc:docChg chg="undo redo custSel addSld delSld modSld sldOrd">
      <pc:chgData name="Hollink, Vera" userId="d6528aa8-57f8-4f7f-8002-560e631d30ba" providerId="ADAL" clId="{1507C41B-CB64-41DE-861E-4F6F0D9190A6}" dt="2024-03-05T09:18:55.532" v="4164" actId="1076"/>
      <pc:docMkLst>
        <pc:docMk/>
      </pc:docMkLst>
      <pc:sldChg chg="modSp add mod modTransition">
        <pc:chgData name="Hollink, Vera" userId="d6528aa8-57f8-4f7f-8002-560e631d30ba" providerId="ADAL" clId="{1507C41B-CB64-41DE-861E-4F6F0D9190A6}" dt="2024-03-04T09:56:08.949" v="666" actId="20577"/>
        <pc:sldMkLst>
          <pc:docMk/>
          <pc:sldMk cId="2334341693" sldId="257"/>
        </pc:sldMkLst>
      </pc:sldChg>
      <pc:sldChg chg="addSp modSp add mod modTransition">
        <pc:chgData name="Hollink, Vera" userId="d6528aa8-57f8-4f7f-8002-560e631d30ba" providerId="ADAL" clId="{1507C41B-CB64-41DE-861E-4F6F0D9190A6}" dt="2024-03-04T12:35:10.567" v="1319" actId="790"/>
        <pc:sldMkLst>
          <pc:docMk/>
          <pc:sldMk cId="1849663230" sldId="265"/>
        </pc:sldMkLst>
      </pc:sldChg>
      <pc:sldChg chg="addSp delSp modSp add mod modTransition setBg modAnim">
        <pc:chgData name="Hollink, Vera" userId="d6528aa8-57f8-4f7f-8002-560e631d30ba" providerId="ADAL" clId="{1507C41B-CB64-41DE-861E-4F6F0D9190A6}" dt="2024-03-04T14:05:25.565" v="3889" actId="14100"/>
        <pc:sldMkLst>
          <pc:docMk/>
          <pc:sldMk cId="0" sldId="298"/>
        </pc:sldMkLst>
      </pc:sldChg>
      <pc:sldChg chg="delSp modSp add mod modTransition">
        <pc:chgData name="Hollink, Vera" userId="d6528aa8-57f8-4f7f-8002-560e631d30ba" providerId="ADAL" clId="{1507C41B-CB64-41DE-861E-4F6F0D9190A6}" dt="2024-03-04T13:38:54.764" v="2902" actId="108"/>
        <pc:sldMkLst>
          <pc:docMk/>
          <pc:sldMk cId="0" sldId="315"/>
        </pc:sldMkLst>
      </pc:sldChg>
      <pc:sldChg chg="addSp modSp add mod modTransition modAnim">
        <pc:chgData name="Hollink, Vera" userId="d6528aa8-57f8-4f7f-8002-560e631d30ba" providerId="ADAL" clId="{1507C41B-CB64-41DE-861E-4F6F0D9190A6}" dt="2024-03-04T14:16:04.760" v="4015"/>
        <pc:sldMkLst>
          <pc:docMk/>
          <pc:sldMk cId="1972675749" sldId="321"/>
        </pc:sldMkLst>
      </pc:sldChg>
      <pc:sldChg chg="modSp add mod modTransition">
        <pc:chgData name="Hollink, Vera" userId="d6528aa8-57f8-4f7f-8002-560e631d30ba" providerId="ADAL" clId="{1507C41B-CB64-41DE-861E-4F6F0D9190A6}" dt="2024-03-04T12:20:25.301" v="915" actId="108"/>
        <pc:sldMkLst>
          <pc:docMk/>
          <pc:sldMk cId="3489345918" sldId="359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3913965328" sldId="360"/>
        </pc:sldMkLst>
      </pc:sldChg>
      <pc:sldChg chg="modSp add mod modTransition">
        <pc:chgData name="Hollink, Vera" userId="d6528aa8-57f8-4f7f-8002-560e631d30ba" providerId="ADAL" clId="{1507C41B-CB64-41DE-861E-4F6F0D9190A6}" dt="2024-03-04T09:56:18.820" v="667"/>
        <pc:sldMkLst>
          <pc:docMk/>
          <pc:sldMk cId="70752703" sldId="361"/>
        </pc:sldMkLst>
      </pc:sldChg>
      <pc:sldChg chg="addSp modSp add mod modAnim">
        <pc:chgData name="Hollink, Vera" userId="d6528aa8-57f8-4f7f-8002-560e631d30ba" providerId="ADAL" clId="{1507C41B-CB64-41DE-861E-4F6F0D9190A6}" dt="2024-03-04T09:26:02.186" v="47" actId="1076"/>
        <pc:sldMkLst>
          <pc:docMk/>
          <pc:sldMk cId="1781320476" sldId="365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465675266" sldId="366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547897491" sldId="372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498571154" sldId="373"/>
        </pc:sldMkLst>
      </pc:sldChg>
      <pc:sldChg chg="modSp add mod ord modTransition">
        <pc:chgData name="Hollink, Vera" userId="d6528aa8-57f8-4f7f-8002-560e631d30ba" providerId="ADAL" clId="{1507C41B-CB64-41DE-861E-4F6F0D9190A6}" dt="2024-03-04T14:17:44.109" v="4074" actId="20577"/>
        <pc:sldMkLst>
          <pc:docMk/>
          <pc:sldMk cId="4077751438" sldId="374"/>
        </pc:sldMkLst>
      </pc:sldChg>
      <pc:sldChg chg="modSp del mod">
        <pc:chgData name="Hollink, Vera" userId="d6528aa8-57f8-4f7f-8002-560e631d30ba" providerId="ADAL" clId="{1507C41B-CB64-41DE-861E-4F6F0D9190A6}" dt="2024-03-05T09:17:10.684" v="4129" actId="47"/>
        <pc:sldMkLst>
          <pc:docMk/>
          <pc:sldMk cId="3446995183" sldId="386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3921697210" sldId="387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2727197720" sldId="388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2345146842" sldId="389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1657344780" sldId="390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554620882" sldId="391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1430659728" sldId="392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2689473731" sldId="393"/>
        </pc:sldMkLst>
      </pc:sldChg>
      <pc:sldChg chg="addSp delSp modSp add del mod">
        <pc:chgData name="Hollink, Vera" userId="d6528aa8-57f8-4f7f-8002-560e631d30ba" providerId="ADAL" clId="{1507C41B-CB64-41DE-861E-4F6F0D9190A6}" dt="2024-03-04T12:18:22.898" v="805" actId="14100"/>
        <pc:sldMkLst>
          <pc:docMk/>
          <pc:sldMk cId="1579853080" sldId="397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763053536" sldId="447"/>
        </pc:sldMkLst>
      </pc:sldChg>
      <pc:sldChg chg="modSp mod modAnim">
        <pc:chgData name="Hollink, Vera" userId="d6528aa8-57f8-4f7f-8002-560e631d30ba" providerId="ADAL" clId="{1507C41B-CB64-41DE-861E-4F6F0D9190A6}" dt="2024-03-04T14:10:45.065" v="3933"/>
        <pc:sldMkLst>
          <pc:docMk/>
          <pc:sldMk cId="546780635" sldId="468"/>
        </pc:sldMkLst>
      </pc:sldChg>
      <pc:sldChg chg="addSp delSp modSp add mod modTransition delAnim modAnim">
        <pc:chgData name="Hollink, Vera" userId="d6528aa8-57f8-4f7f-8002-560e631d30ba" providerId="ADAL" clId="{1507C41B-CB64-41DE-861E-4F6F0D9190A6}" dt="2024-03-04T14:09:57.673" v="3928"/>
        <pc:sldMkLst>
          <pc:docMk/>
          <pc:sldMk cId="4057061997" sldId="482"/>
        </pc:sldMkLst>
      </pc:sldChg>
      <pc:sldChg chg="add del modTransition">
        <pc:chgData name="Hollink, Vera" userId="d6528aa8-57f8-4f7f-8002-560e631d30ba" providerId="ADAL" clId="{1507C41B-CB64-41DE-861E-4F6F0D9190A6}" dt="2024-03-04T13:57:16.193" v="3688"/>
        <pc:sldMkLst>
          <pc:docMk/>
          <pc:sldMk cId="1256712672" sldId="483"/>
        </pc:sldMkLst>
      </pc:sldChg>
      <pc:sldChg chg="modSp add mod modTransition modAnim">
        <pc:chgData name="Hollink, Vera" userId="d6528aa8-57f8-4f7f-8002-560e631d30ba" providerId="ADAL" clId="{1507C41B-CB64-41DE-861E-4F6F0D9190A6}" dt="2024-03-04T12:51:29.290" v="1622"/>
        <pc:sldMkLst>
          <pc:docMk/>
          <pc:sldMk cId="0" sldId="607"/>
        </pc:sldMkLst>
      </pc:sldChg>
      <pc:sldChg chg="modSp add mod modAnim">
        <pc:chgData name="Hollink, Vera" userId="d6528aa8-57f8-4f7f-8002-560e631d30ba" providerId="ADAL" clId="{1507C41B-CB64-41DE-861E-4F6F0D9190A6}" dt="2024-03-04T12:12:17.062" v="731" actId="20577"/>
        <pc:sldMkLst>
          <pc:docMk/>
          <pc:sldMk cId="940049607" sldId="636"/>
        </pc:sldMkLst>
      </pc:sldChg>
      <pc:sldChg chg="addSp delSp modSp add mod delAnim modAnim">
        <pc:chgData name="Hollink, Vera" userId="d6528aa8-57f8-4f7f-8002-560e631d30ba" providerId="ADAL" clId="{1507C41B-CB64-41DE-861E-4F6F0D9190A6}" dt="2024-03-04T12:49:12.969" v="1613" actId="20577"/>
        <pc:sldMkLst>
          <pc:docMk/>
          <pc:sldMk cId="2257758405" sldId="641"/>
        </pc:sldMkLst>
      </pc:sldChg>
      <pc:sldChg chg="addSp delSp modSp add mod modAnim">
        <pc:chgData name="Hollink, Vera" userId="d6528aa8-57f8-4f7f-8002-560e631d30ba" providerId="ADAL" clId="{1507C41B-CB64-41DE-861E-4F6F0D9190A6}" dt="2024-03-04T09:31:27.693" v="254"/>
        <pc:sldMkLst>
          <pc:docMk/>
          <pc:sldMk cId="191548108" sldId="647"/>
        </pc:sldMkLst>
      </pc:sldChg>
      <pc:sldChg chg="modSp mod">
        <pc:chgData name="Hollink, Vera" userId="d6528aa8-57f8-4f7f-8002-560e631d30ba" providerId="ADAL" clId="{1507C41B-CB64-41DE-861E-4F6F0D9190A6}" dt="2024-03-04T14:17:22.951" v="4020" actId="20577"/>
        <pc:sldMkLst>
          <pc:docMk/>
          <pc:sldMk cId="2250509988" sldId="657"/>
        </pc:sldMkLst>
      </pc:sldChg>
      <pc:sldChg chg="addSp modSp add mod">
        <pc:chgData name="Hollink, Vera" userId="d6528aa8-57f8-4f7f-8002-560e631d30ba" providerId="ADAL" clId="{1507C41B-CB64-41DE-861E-4F6F0D9190A6}" dt="2024-03-05T09:18:55.532" v="4164" actId="1076"/>
        <pc:sldMkLst>
          <pc:docMk/>
          <pc:sldMk cId="2389623031" sldId="658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199956822" sldId="659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841146619" sldId="660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1818327685" sldId="661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1410841990" sldId="662"/>
        </pc:sldMkLst>
      </pc:sldChg>
      <pc:sldChg chg="add modAnim">
        <pc:chgData name="Hollink, Vera" userId="d6528aa8-57f8-4f7f-8002-560e631d30ba" providerId="ADAL" clId="{1507C41B-CB64-41DE-861E-4F6F0D9190A6}" dt="2024-03-04T12:48:30.964" v="1567"/>
        <pc:sldMkLst>
          <pc:docMk/>
          <pc:sldMk cId="1233254476" sldId="663"/>
        </pc:sldMkLst>
      </pc:sldChg>
      <pc:sldChg chg="addSp delSp modSp add mod">
        <pc:chgData name="Hollink, Vera" userId="d6528aa8-57f8-4f7f-8002-560e631d30ba" providerId="ADAL" clId="{1507C41B-CB64-41DE-861E-4F6F0D9190A6}" dt="2024-03-04T09:24:09.802" v="4" actId="1076"/>
        <pc:sldMkLst>
          <pc:docMk/>
          <pc:sldMk cId="1350158031" sldId="705"/>
        </pc:sldMkLst>
      </pc:sldChg>
      <pc:sldChg chg="add del">
        <pc:chgData name="Hollink, Vera" userId="d6528aa8-57f8-4f7f-8002-560e631d30ba" providerId="ADAL" clId="{1507C41B-CB64-41DE-861E-4F6F0D9190A6}" dt="2024-03-04T09:39:30.971" v="420" actId="47"/>
        <pc:sldMkLst>
          <pc:docMk/>
          <pc:sldMk cId="2145648305" sldId="706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2231961899" sldId="707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699783679" sldId="708"/>
        </pc:sldMkLst>
      </pc:sldChg>
      <pc:sldChg chg="addSp delSp modSp add mod modAnim">
        <pc:chgData name="Hollink, Vera" userId="d6528aa8-57f8-4f7f-8002-560e631d30ba" providerId="ADAL" clId="{1507C41B-CB64-41DE-861E-4F6F0D9190A6}" dt="2024-03-04T09:39:26.665" v="419"/>
        <pc:sldMkLst>
          <pc:docMk/>
          <pc:sldMk cId="12904278" sldId="709"/>
        </pc:sldMkLst>
      </pc:sldChg>
      <pc:sldChg chg="add del">
        <pc:chgData name="Hollink, Vera" userId="d6528aa8-57f8-4f7f-8002-560e631d30ba" providerId="ADAL" clId="{1507C41B-CB64-41DE-861E-4F6F0D9190A6}" dt="2024-03-04T09:52:35.918" v="605" actId="47"/>
        <pc:sldMkLst>
          <pc:docMk/>
          <pc:sldMk cId="1147049229" sldId="710"/>
        </pc:sldMkLst>
      </pc:sldChg>
      <pc:sldChg chg="modSp add del mod">
        <pc:chgData name="Hollink, Vera" userId="d6528aa8-57f8-4f7f-8002-560e631d30ba" providerId="ADAL" clId="{1507C41B-CB64-41DE-861E-4F6F0D9190A6}" dt="2024-03-04T09:52:35.918" v="605" actId="47"/>
        <pc:sldMkLst>
          <pc:docMk/>
          <pc:sldMk cId="4119125591" sldId="711"/>
        </pc:sldMkLst>
      </pc:sldChg>
      <pc:sldChg chg="add">
        <pc:chgData name="Hollink, Vera" userId="d6528aa8-57f8-4f7f-8002-560e631d30ba" providerId="ADAL" clId="{1507C41B-CB64-41DE-861E-4F6F0D9190A6}" dt="2024-03-04T09:52:40.669" v="606"/>
        <pc:sldMkLst>
          <pc:docMk/>
          <pc:sldMk cId="1446047612" sldId="731"/>
        </pc:sldMkLst>
      </pc:sldChg>
      <pc:sldChg chg="addSp delSp modSp add del mod">
        <pc:chgData name="Hollink, Vera" userId="d6528aa8-57f8-4f7f-8002-560e631d30ba" providerId="ADAL" clId="{1507C41B-CB64-41DE-861E-4F6F0D9190A6}" dt="2024-03-04T09:52:21.162" v="603"/>
        <pc:sldMkLst>
          <pc:docMk/>
          <pc:sldMk cId="2665044288" sldId="731"/>
        </pc:sldMkLst>
      </pc:sldChg>
      <pc:sldChg chg="modSp add mod">
        <pc:chgData name="Hollink, Vera" userId="d6528aa8-57f8-4f7f-8002-560e631d30ba" providerId="ADAL" clId="{1507C41B-CB64-41DE-861E-4F6F0D9190A6}" dt="2024-03-04T09:52:58.222" v="608" actId="1076"/>
        <pc:sldMkLst>
          <pc:docMk/>
          <pc:sldMk cId="203231414" sldId="732"/>
        </pc:sldMkLst>
      </pc:sldChg>
      <pc:sldChg chg="modSp add mod">
        <pc:chgData name="Hollink, Vera" userId="d6528aa8-57f8-4f7f-8002-560e631d30ba" providerId="ADAL" clId="{1507C41B-CB64-41DE-861E-4F6F0D9190A6}" dt="2024-03-04T09:56:24.120" v="668"/>
        <pc:sldMkLst>
          <pc:docMk/>
          <pc:sldMk cId="2851239912" sldId="733"/>
        </pc:sldMkLst>
      </pc:sldChg>
      <pc:sldChg chg="add">
        <pc:chgData name="Hollink, Vera" userId="d6528aa8-57f8-4f7f-8002-560e631d30ba" providerId="ADAL" clId="{1507C41B-CB64-41DE-861E-4F6F0D9190A6}" dt="2024-03-04T09:55:48.053" v="612"/>
        <pc:sldMkLst>
          <pc:docMk/>
          <pc:sldMk cId="3730283201" sldId="734"/>
        </pc:sldMkLst>
      </pc:sldChg>
      <pc:sldChg chg="modSp add mod modAnim">
        <pc:chgData name="Hollink, Vera" userId="d6528aa8-57f8-4f7f-8002-560e631d30ba" providerId="ADAL" clId="{1507C41B-CB64-41DE-861E-4F6F0D9190A6}" dt="2024-03-04T12:50:47.795" v="1617"/>
        <pc:sldMkLst>
          <pc:docMk/>
          <pc:sldMk cId="1486276039" sldId="735"/>
        </pc:sldMkLst>
      </pc:sldChg>
      <pc:sldChg chg="addSp modSp add mod modAnim">
        <pc:chgData name="Hollink, Vera" userId="d6528aa8-57f8-4f7f-8002-560e631d30ba" providerId="ADAL" clId="{1507C41B-CB64-41DE-861E-4F6F0D9190A6}" dt="2024-03-04T12:51:07.083" v="1619"/>
        <pc:sldMkLst>
          <pc:docMk/>
          <pc:sldMk cId="488496608" sldId="736"/>
        </pc:sldMkLst>
      </pc:sldChg>
      <pc:sldChg chg="addSp delSp modSp add del mod">
        <pc:chgData name="Hollink, Vera" userId="d6528aa8-57f8-4f7f-8002-560e631d30ba" providerId="ADAL" clId="{1507C41B-CB64-41DE-861E-4F6F0D9190A6}" dt="2024-03-04T13:04:13.823" v="1820" actId="47"/>
        <pc:sldMkLst>
          <pc:docMk/>
          <pc:sldMk cId="1750428312" sldId="737"/>
        </pc:sldMkLst>
      </pc:sldChg>
      <pc:sldChg chg="addSp modSp add mod modAnim">
        <pc:chgData name="Hollink, Vera" userId="d6528aa8-57f8-4f7f-8002-560e631d30ba" providerId="ADAL" clId="{1507C41B-CB64-41DE-861E-4F6F0D9190A6}" dt="2024-03-04T13:03:19.284" v="1818"/>
        <pc:sldMkLst>
          <pc:docMk/>
          <pc:sldMk cId="709162067" sldId="738"/>
        </pc:sldMkLst>
      </pc:sldChg>
      <pc:sldChg chg="add del modTransition">
        <pc:chgData name="Hollink, Vera" userId="d6528aa8-57f8-4f7f-8002-560e631d30ba" providerId="ADAL" clId="{1507C41B-CB64-41DE-861E-4F6F0D9190A6}" dt="2024-03-04T12:19:44.166" v="854"/>
        <pc:sldMkLst>
          <pc:docMk/>
          <pc:sldMk cId="2315713955" sldId="738"/>
        </pc:sldMkLst>
      </pc:sldChg>
      <pc:sldChg chg="modSp add mod ord">
        <pc:chgData name="Hollink, Vera" userId="d6528aa8-57f8-4f7f-8002-560e631d30ba" providerId="ADAL" clId="{1507C41B-CB64-41DE-861E-4F6F0D9190A6}" dt="2024-03-04T13:15:13.919" v="2384" actId="255"/>
        <pc:sldMkLst>
          <pc:docMk/>
          <pc:sldMk cId="2215594840" sldId="739"/>
        </pc:sldMkLst>
      </pc:sldChg>
      <pc:sldChg chg="modSp add del mod">
        <pc:chgData name="Hollink, Vera" userId="d6528aa8-57f8-4f7f-8002-560e631d30ba" providerId="ADAL" clId="{1507C41B-CB64-41DE-861E-4F6F0D9190A6}" dt="2024-03-04T13:38:10.125" v="2897" actId="47"/>
        <pc:sldMkLst>
          <pc:docMk/>
          <pc:sldMk cId="2138116070" sldId="740"/>
        </pc:sldMkLst>
      </pc:sldChg>
      <pc:sldChg chg="modSp add mod">
        <pc:chgData name="Hollink, Vera" userId="d6528aa8-57f8-4f7f-8002-560e631d30ba" providerId="ADAL" clId="{1507C41B-CB64-41DE-861E-4F6F0D9190A6}" dt="2024-03-04T13:46:26.010" v="3148" actId="20577"/>
        <pc:sldMkLst>
          <pc:docMk/>
          <pc:sldMk cId="1217466368" sldId="741"/>
        </pc:sldMkLst>
      </pc:sldChg>
      <pc:sldChg chg="addSp delSp modSp add mod setBg delAnim modAnim">
        <pc:chgData name="Hollink, Vera" userId="d6528aa8-57f8-4f7f-8002-560e631d30ba" providerId="ADAL" clId="{1507C41B-CB64-41DE-861E-4F6F0D9190A6}" dt="2024-03-04T14:14:42.405" v="4004" actId="20577"/>
        <pc:sldMkLst>
          <pc:docMk/>
          <pc:sldMk cId="729271400" sldId="742"/>
        </pc:sldMkLst>
      </pc:sldChg>
      <pc:sldChg chg="addSp modSp add mod modAnim">
        <pc:chgData name="Hollink, Vera" userId="d6528aa8-57f8-4f7f-8002-560e631d30ba" providerId="ADAL" clId="{1507C41B-CB64-41DE-861E-4F6F0D9190A6}" dt="2024-03-04T14:16:29.003" v="4016"/>
        <pc:sldMkLst>
          <pc:docMk/>
          <pc:sldMk cId="1923231928" sldId="743"/>
        </pc:sldMkLst>
      </pc:sldChg>
      <pc:sldChg chg="add del">
        <pc:chgData name="Hollink, Vera" userId="d6528aa8-57f8-4f7f-8002-560e631d30ba" providerId="ADAL" clId="{1507C41B-CB64-41DE-861E-4F6F0D9190A6}" dt="2024-03-04T14:10:14.344" v="3929" actId="47"/>
        <pc:sldMkLst>
          <pc:docMk/>
          <pc:sldMk cId="3914578303" sldId="744"/>
        </pc:sldMkLst>
      </pc:sldChg>
      <pc:sldChg chg="add del">
        <pc:chgData name="Hollink, Vera" userId="d6528aa8-57f8-4f7f-8002-560e631d30ba" providerId="ADAL" clId="{1507C41B-CB64-41DE-861E-4F6F0D9190A6}" dt="2024-03-04T13:46:49.141" v="3150" actId="47"/>
        <pc:sldMkLst>
          <pc:docMk/>
          <pc:sldMk cId="427052747" sldId="745"/>
        </pc:sldMkLst>
      </pc:sldChg>
      <pc:sldChg chg="modSp new mod">
        <pc:chgData name="Hollink, Vera" userId="d6528aa8-57f8-4f7f-8002-560e631d30ba" providerId="ADAL" clId="{1507C41B-CB64-41DE-861E-4F6F0D9190A6}" dt="2024-03-04T14:13:25.541" v="4001"/>
        <pc:sldMkLst>
          <pc:docMk/>
          <pc:sldMk cId="1656842489" sldId="745"/>
        </pc:sldMkLst>
      </pc:sldChg>
      <pc:sldChg chg="add del">
        <pc:chgData name="Hollink, Vera" userId="d6528aa8-57f8-4f7f-8002-560e631d30ba" providerId="ADAL" clId="{1507C41B-CB64-41DE-861E-4F6F0D9190A6}" dt="2024-03-04T13:52:38.930" v="3459"/>
        <pc:sldMkLst>
          <pc:docMk/>
          <pc:sldMk cId="1571122352" sldId="746"/>
        </pc:sldMkLst>
      </pc:sldChg>
      <pc:sldChg chg="modSp add mod">
        <pc:chgData name="Hollink, Vera" userId="d6528aa8-57f8-4f7f-8002-560e631d30ba" providerId="ADAL" clId="{1507C41B-CB64-41DE-861E-4F6F0D9190A6}" dt="2024-03-04T14:13:22.592" v="3999"/>
        <pc:sldMkLst>
          <pc:docMk/>
          <pc:sldMk cId="2458321004" sldId="746"/>
        </pc:sldMkLst>
      </pc:sldChg>
      <pc:sldChg chg="modSp add mod">
        <pc:chgData name="Hollink, Vera" userId="d6528aa8-57f8-4f7f-8002-560e631d30ba" providerId="ADAL" clId="{1507C41B-CB64-41DE-861E-4F6F0D9190A6}" dt="2024-03-04T14:13:16.162" v="3997"/>
        <pc:sldMkLst>
          <pc:docMk/>
          <pc:sldMk cId="3567672922" sldId="747"/>
        </pc:sldMkLst>
      </pc:sldChg>
      <pc:sldChg chg="modSp add mod">
        <pc:chgData name="Hollink, Vera" userId="d6528aa8-57f8-4f7f-8002-560e631d30ba" providerId="ADAL" clId="{1507C41B-CB64-41DE-861E-4F6F0D9190A6}" dt="2024-03-04T14:13:11.905" v="3995"/>
        <pc:sldMkLst>
          <pc:docMk/>
          <pc:sldMk cId="3252250968" sldId="748"/>
        </pc:sldMkLst>
      </pc:sldChg>
      <pc:sldChg chg="modSp add mod ord">
        <pc:chgData name="Hollink, Vera" userId="d6528aa8-57f8-4f7f-8002-560e631d30ba" providerId="ADAL" clId="{1507C41B-CB64-41DE-861E-4F6F0D9190A6}" dt="2024-03-04T14:16:48.722" v="4018"/>
        <pc:sldMkLst>
          <pc:docMk/>
          <pc:sldMk cId="4106519714" sldId="749"/>
        </pc:sldMkLst>
      </pc:sldChg>
      <pc:sldChg chg="modSp add mod">
        <pc:chgData name="Hollink, Vera" userId="d6528aa8-57f8-4f7f-8002-560e631d30ba" providerId="ADAL" clId="{1507C41B-CB64-41DE-861E-4F6F0D9190A6}" dt="2024-03-04T14:12:55.650" v="3990" actId="113"/>
        <pc:sldMkLst>
          <pc:docMk/>
          <pc:sldMk cId="378918812" sldId="750"/>
        </pc:sldMkLst>
      </pc:sldChg>
    </pc:docChg>
  </pc:docChgLst>
  <pc:docChgLst>
    <pc:chgData name="Hollink, Vera" userId="d6528aa8-57f8-4f7f-8002-560e631d30ba" providerId="ADAL" clId="{82FFCBDC-87A9-4CBB-B080-78F2BABD80B0}"/>
    <pc:docChg chg="modSld">
      <pc:chgData name="Hollink, Vera" userId="d6528aa8-57f8-4f7f-8002-560e631d30ba" providerId="ADAL" clId="{82FFCBDC-87A9-4CBB-B080-78F2BABD80B0}" dt="2025-05-06T11:48:18.173" v="1" actId="20577"/>
      <pc:docMkLst>
        <pc:docMk/>
      </pc:docMkLst>
      <pc:sldChg chg="modSp mod">
        <pc:chgData name="Hollink, Vera" userId="d6528aa8-57f8-4f7f-8002-560e631d30ba" providerId="ADAL" clId="{82FFCBDC-87A9-4CBB-B080-78F2BABD80B0}" dt="2025-05-06T11:48:18.173" v="1" actId="20577"/>
        <pc:sldMkLst>
          <pc:docMk/>
          <pc:sldMk cId="546780635" sldId="468"/>
        </pc:sldMkLst>
        <pc:spChg chg="mod">
          <ac:chgData name="Hollink, Vera" userId="d6528aa8-57f8-4f7f-8002-560e631d30ba" providerId="ADAL" clId="{82FFCBDC-87A9-4CBB-B080-78F2BABD80B0}" dt="2025-05-06T11:48:18.173" v="1" actId="20577"/>
          <ac:spMkLst>
            <pc:docMk/>
            <pc:sldMk cId="546780635" sldId="468"/>
            <ac:spMk id="15364" creationId="{00000000-0000-0000-0000-000000000000}"/>
          </ac:spMkLst>
        </pc:spChg>
      </pc:sldChg>
    </pc:docChg>
  </pc:docChgLst>
  <pc:docChgLst>
    <pc:chgData name="Hollink, Vera" userId="d6528aa8-57f8-4f7f-8002-560e631d30ba" providerId="ADAL" clId="{0B1B7FA8-AAFA-4CF3-8400-A683C350AD3E}"/>
    <pc:docChg chg="addSld modSld sldOrd">
      <pc:chgData name="Hollink, Vera" userId="d6528aa8-57f8-4f7f-8002-560e631d30ba" providerId="ADAL" clId="{0B1B7FA8-AAFA-4CF3-8400-A683C350AD3E}" dt="2020-09-14T09:45:16.615" v="45"/>
      <pc:docMkLst>
        <pc:docMk/>
      </pc:docMkLst>
      <pc:sldChg chg="add ord">
        <pc:chgData name="Hollink, Vera" userId="d6528aa8-57f8-4f7f-8002-560e631d30ba" providerId="ADAL" clId="{0B1B7FA8-AAFA-4CF3-8400-A683C350AD3E}" dt="2020-09-14T09:45:16.615" v="45"/>
        <pc:sldMkLst>
          <pc:docMk/>
          <pc:sldMk cId="1398737237" sldId="309"/>
        </pc:sldMkLst>
      </pc:sldChg>
      <pc:sldChg chg="add">
        <pc:chgData name="Hollink, Vera" userId="d6528aa8-57f8-4f7f-8002-560e631d30ba" providerId="ADAL" clId="{0B1B7FA8-AAFA-4CF3-8400-A683C350AD3E}" dt="2020-09-14T09:45:06.904" v="42"/>
        <pc:sldMkLst>
          <pc:docMk/>
          <pc:sldMk cId="764237191" sldId="349"/>
        </pc:sldMkLst>
      </pc:sldChg>
      <pc:sldChg chg="addSp delSp modSp add mod">
        <pc:chgData name="Hollink, Vera" userId="d6528aa8-57f8-4f7f-8002-560e631d30ba" providerId="ADAL" clId="{0B1B7FA8-AAFA-4CF3-8400-A683C350AD3E}" dt="2020-09-14T09:44:42.328" v="40" actId="1037"/>
        <pc:sldMkLst>
          <pc:docMk/>
          <pc:sldMk cId="4118620203" sldId="385"/>
        </pc:sldMkLst>
      </pc:sldChg>
      <pc:sldChg chg="add">
        <pc:chgData name="Hollink, Vera" userId="d6528aa8-57f8-4f7f-8002-560e631d30ba" providerId="ADAL" clId="{0B1B7FA8-AAFA-4CF3-8400-A683C350AD3E}" dt="2020-09-14T09:45:00.305" v="41"/>
        <pc:sldMkLst>
          <pc:docMk/>
          <pc:sldMk cId="3247175988" sldId="386"/>
        </pc:sldMkLst>
      </pc:sldChg>
      <pc:sldChg chg="add">
        <pc:chgData name="Hollink, Vera" userId="d6528aa8-57f8-4f7f-8002-560e631d30ba" providerId="ADAL" clId="{0B1B7FA8-AAFA-4CF3-8400-A683C350AD3E}" dt="2020-09-14T09:45:12.133" v="43"/>
        <pc:sldMkLst>
          <pc:docMk/>
          <pc:sldMk cId="1131576155" sldId="387"/>
        </pc:sldMkLst>
      </pc:sldChg>
    </pc:docChg>
  </pc:docChgLst>
  <pc:docChgLst>
    <pc:chgData name="Hollink, Vera" userId="d6528aa8-57f8-4f7f-8002-560e631d30ba" providerId="ADAL" clId="{AC7F3DA1-3234-4DBE-820C-254C3B8F988C}"/>
    <pc:docChg chg="modSld">
      <pc:chgData name="Hollink, Vera" userId="d6528aa8-57f8-4f7f-8002-560e631d30ba" providerId="ADAL" clId="{AC7F3DA1-3234-4DBE-820C-254C3B8F988C}" dt="2024-04-18T10:12:38.396" v="2" actId="20577"/>
      <pc:docMkLst>
        <pc:docMk/>
      </pc:docMkLst>
      <pc:sldChg chg="modSp mod">
        <pc:chgData name="Hollink, Vera" userId="d6528aa8-57f8-4f7f-8002-560e631d30ba" providerId="ADAL" clId="{AC7F3DA1-3234-4DBE-820C-254C3B8F988C}" dt="2024-04-15T09:56:13.323" v="0" actId="20577"/>
        <pc:sldMkLst>
          <pc:docMk/>
          <pc:sldMk cId="1244854556" sldId="272"/>
        </pc:sldMkLst>
      </pc:sldChg>
      <pc:sldChg chg="modSp">
        <pc:chgData name="Hollink, Vera" userId="d6528aa8-57f8-4f7f-8002-560e631d30ba" providerId="ADAL" clId="{AC7F3DA1-3234-4DBE-820C-254C3B8F988C}" dt="2024-04-18T10:12:38.396" v="2" actId="20577"/>
        <pc:sldMkLst>
          <pc:docMk/>
          <pc:sldMk cId="832120722" sldId="440"/>
        </pc:sldMkLst>
      </pc:sldChg>
    </pc:docChg>
  </pc:docChgLst>
  <pc:docChgLst>
    <pc:chgData name="Hollink, Vera" userId="d6528aa8-57f8-4f7f-8002-560e631d30ba" providerId="ADAL" clId="{9A1FF14C-EFD8-46FB-B77C-6F6F3FEC6352}"/>
    <pc:docChg chg="undo custSel addSld delSld modSld">
      <pc:chgData name="Hollink, Vera" userId="d6528aa8-57f8-4f7f-8002-560e631d30ba" providerId="ADAL" clId="{9A1FF14C-EFD8-46FB-B77C-6F6F3FEC6352}" dt="2024-02-27T13:37:33.544" v="196" actId="20577"/>
      <pc:docMkLst>
        <pc:docMk/>
      </pc:docMkLst>
      <pc:sldChg chg="delSp mod delAnim">
        <pc:chgData name="Hollink, Vera" userId="d6528aa8-57f8-4f7f-8002-560e631d30ba" providerId="ADAL" clId="{9A1FF14C-EFD8-46FB-B77C-6F6F3FEC6352}" dt="2024-02-27T13:33:46.751" v="115" actId="478"/>
        <pc:sldMkLst>
          <pc:docMk/>
          <pc:sldMk cId="554620882" sldId="391"/>
        </pc:sldMkLst>
      </pc:sldChg>
      <pc:sldChg chg="delSp modSp mod delAnim modAnim">
        <pc:chgData name="Hollink, Vera" userId="d6528aa8-57f8-4f7f-8002-560e631d30ba" providerId="ADAL" clId="{9A1FF14C-EFD8-46FB-B77C-6F6F3FEC6352}" dt="2024-02-27T13:35:12.616" v="129" actId="1076"/>
        <pc:sldMkLst>
          <pc:docMk/>
          <pc:sldMk cId="2689473731" sldId="393"/>
        </pc:sldMkLst>
      </pc:sldChg>
      <pc:sldChg chg="del">
        <pc:chgData name="Hollink, Vera" userId="d6528aa8-57f8-4f7f-8002-560e631d30ba" providerId="ADAL" clId="{9A1FF14C-EFD8-46FB-B77C-6F6F3FEC6352}" dt="2024-02-27T13:35:50.512" v="130" actId="47"/>
        <pc:sldMkLst>
          <pc:docMk/>
          <pc:sldMk cId="2365522572" sldId="396"/>
        </pc:sldMkLst>
      </pc:sldChg>
      <pc:sldChg chg="modSp add del mod">
        <pc:chgData name="Hollink, Vera" userId="d6528aa8-57f8-4f7f-8002-560e631d30ba" providerId="ADAL" clId="{9A1FF14C-EFD8-46FB-B77C-6F6F3FEC6352}" dt="2024-02-27T13:27:57.734" v="3" actId="47"/>
        <pc:sldMkLst>
          <pc:docMk/>
          <pc:sldMk cId="546780635" sldId="468"/>
        </pc:sldMkLst>
      </pc:sldChg>
      <pc:sldChg chg="modSp mod">
        <pc:chgData name="Hollink, Vera" userId="d6528aa8-57f8-4f7f-8002-560e631d30ba" providerId="ADAL" clId="{9A1FF14C-EFD8-46FB-B77C-6F6F3FEC6352}" dt="2024-02-27T13:37:33.544" v="196" actId="20577"/>
        <pc:sldMkLst>
          <pc:docMk/>
          <pc:sldMk cId="2250509988" sldId="657"/>
        </pc:sldMkLst>
      </pc:sldChg>
      <pc:sldChg chg="del">
        <pc:chgData name="Hollink, Vera" userId="d6528aa8-57f8-4f7f-8002-560e631d30ba" providerId="ADAL" clId="{9A1FF14C-EFD8-46FB-B77C-6F6F3FEC6352}" dt="2024-02-27T13:28:00.631" v="4" actId="47"/>
        <pc:sldMkLst>
          <pc:docMk/>
          <pc:sldMk cId="1972993674" sldId="658"/>
        </pc:sldMkLst>
      </pc:sldChg>
      <pc:sldChg chg="addSp modSp mod modAnim">
        <pc:chgData name="Hollink, Vera" userId="d6528aa8-57f8-4f7f-8002-560e631d30ba" providerId="ADAL" clId="{9A1FF14C-EFD8-46FB-B77C-6F6F3FEC6352}" dt="2024-02-27T13:33:14.675" v="114"/>
        <pc:sldMkLst>
          <pc:docMk/>
          <pc:sldMk cId="1818327685" sldId="661"/>
        </pc:sldMkLst>
      </pc:sldChg>
      <pc:sldChg chg="del">
        <pc:chgData name="Hollink, Vera" userId="d6528aa8-57f8-4f7f-8002-560e631d30ba" providerId="ADAL" clId="{9A1FF14C-EFD8-46FB-B77C-6F6F3FEC6352}" dt="2024-02-27T13:28:07.353" v="5" actId="47"/>
        <pc:sldMkLst>
          <pc:docMk/>
          <pc:sldMk cId="3409692926" sldId="663"/>
        </pc:sldMkLst>
      </pc:sldChg>
    </pc:docChg>
  </pc:docChgLst>
  <pc:docChgLst>
    <pc:chgData name="Hollink, Vera" userId="d6528aa8-57f8-4f7f-8002-560e631d30ba" providerId="ADAL" clId="{E1D724D1-7662-4A62-85B2-FB95563117D1}"/>
    <pc:docChg chg="undo custSel addSld delSld modSld">
      <pc:chgData name="Hollink, Vera" userId="d6528aa8-57f8-4f7f-8002-560e631d30ba" providerId="ADAL" clId="{E1D724D1-7662-4A62-85B2-FB95563117D1}" dt="2024-05-13T13:56:27.568" v="23" actId="113"/>
      <pc:docMkLst>
        <pc:docMk/>
      </pc:docMkLst>
      <pc:sldChg chg="add del">
        <pc:chgData name="Hollink, Vera" userId="d6528aa8-57f8-4f7f-8002-560e631d30ba" providerId="ADAL" clId="{E1D724D1-7662-4A62-85B2-FB95563117D1}" dt="2024-05-07T06:45:06.711" v="2" actId="47"/>
        <pc:sldMkLst>
          <pc:docMk/>
          <pc:sldMk cId="2334341693" sldId="257"/>
        </pc:sldMkLst>
      </pc:sldChg>
      <pc:sldChg chg="add del">
        <pc:chgData name="Hollink, Vera" userId="d6528aa8-57f8-4f7f-8002-560e631d30ba" providerId="ADAL" clId="{E1D724D1-7662-4A62-85B2-FB95563117D1}" dt="2024-05-07T06:45:06.711" v="2" actId="47"/>
        <pc:sldMkLst>
          <pc:docMk/>
          <pc:sldMk cId="1849663230" sldId="265"/>
        </pc:sldMkLst>
      </pc:sldChg>
      <pc:sldChg chg="add del">
        <pc:chgData name="Hollink, Vera" userId="d6528aa8-57f8-4f7f-8002-560e631d30ba" providerId="ADAL" clId="{E1D724D1-7662-4A62-85B2-FB95563117D1}" dt="2024-05-07T06:45:06.711" v="2" actId="47"/>
        <pc:sldMkLst>
          <pc:docMk/>
          <pc:sldMk cId="0" sldId="298"/>
        </pc:sldMkLst>
      </pc:sldChg>
      <pc:sldChg chg="add del">
        <pc:chgData name="Hollink, Vera" userId="d6528aa8-57f8-4f7f-8002-560e631d30ba" providerId="ADAL" clId="{E1D724D1-7662-4A62-85B2-FB95563117D1}" dt="2024-05-07T06:45:06.711" v="2" actId="47"/>
        <pc:sldMkLst>
          <pc:docMk/>
          <pc:sldMk cId="0" sldId="315"/>
        </pc:sldMkLst>
      </pc:sldChg>
      <pc:sldChg chg="add del">
        <pc:chgData name="Hollink, Vera" userId="d6528aa8-57f8-4f7f-8002-560e631d30ba" providerId="ADAL" clId="{E1D724D1-7662-4A62-85B2-FB95563117D1}" dt="2024-05-07T06:45:06.711" v="2" actId="47"/>
        <pc:sldMkLst>
          <pc:docMk/>
          <pc:sldMk cId="4169421690" sldId="430"/>
        </pc:sldMkLst>
      </pc:sldChg>
      <pc:sldChg chg="add del">
        <pc:chgData name="Hollink, Vera" userId="d6528aa8-57f8-4f7f-8002-560e631d30ba" providerId="ADAL" clId="{E1D724D1-7662-4A62-85B2-FB95563117D1}" dt="2024-05-07T06:45:06.711" v="2" actId="47"/>
        <pc:sldMkLst>
          <pc:docMk/>
          <pc:sldMk cId="1620340216" sldId="431"/>
        </pc:sldMkLst>
      </pc:sldChg>
      <pc:sldChg chg="modSp mod">
        <pc:chgData name="Hollink, Vera" userId="d6528aa8-57f8-4f7f-8002-560e631d30ba" providerId="ADAL" clId="{E1D724D1-7662-4A62-85B2-FB95563117D1}" dt="2024-05-07T10:03:11.458" v="5" actId="20577"/>
        <pc:sldMkLst>
          <pc:docMk/>
          <pc:sldMk cId="546780635" sldId="468"/>
        </pc:sldMkLst>
      </pc:sldChg>
      <pc:sldChg chg="add del">
        <pc:chgData name="Hollink, Vera" userId="d6528aa8-57f8-4f7f-8002-560e631d30ba" providerId="ADAL" clId="{E1D724D1-7662-4A62-85B2-FB95563117D1}" dt="2024-05-07T06:45:06.711" v="2" actId="47"/>
        <pc:sldMkLst>
          <pc:docMk/>
          <pc:sldMk cId="1363581900" sldId="471"/>
        </pc:sldMkLst>
      </pc:sldChg>
      <pc:sldChg chg="add del">
        <pc:chgData name="Hollink, Vera" userId="d6528aa8-57f8-4f7f-8002-560e631d30ba" providerId="ADAL" clId="{E1D724D1-7662-4A62-85B2-FB95563117D1}" dt="2024-05-07T06:45:06.711" v="2" actId="47"/>
        <pc:sldMkLst>
          <pc:docMk/>
          <pc:sldMk cId="2608271348" sldId="472"/>
        </pc:sldMkLst>
      </pc:sldChg>
      <pc:sldChg chg="add del">
        <pc:chgData name="Hollink, Vera" userId="d6528aa8-57f8-4f7f-8002-560e631d30ba" providerId="ADAL" clId="{E1D724D1-7662-4A62-85B2-FB95563117D1}" dt="2024-05-07T06:45:06.711" v="2" actId="47"/>
        <pc:sldMkLst>
          <pc:docMk/>
          <pc:sldMk cId="3040881489" sldId="476"/>
        </pc:sldMkLst>
      </pc:sldChg>
      <pc:sldChg chg="add del">
        <pc:chgData name="Hollink, Vera" userId="d6528aa8-57f8-4f7f-8002-560e631d30ba" providerId="ADAL" clId="{E1D724D1-7662-4A62-85B2-FB95563117D1}" dt="2024-05-07T06:45:06.711" v="2" actId="47"/>
        <pc:sldMkLst>
          <pc:docMk/>
          <pc:sldMk cId="4057061997" sldId="482"/>
        </pc:sldMkLst>
      </pc:sldChg>
      <pc:sldChg chg="add del">
        <pc:chgData name="Hollink, Vera" userId="d6528aa8-57f8-4f7f-8002-560e631d30ba" providerId="ADAL" clId="{E1D724D1-7662-4A62-85B2-FB95563117D1}" dt="2024-05-07T06:45:06.711" v="2" actId="47"/>
        <pc:sldMkLst>
          <pc:docMk/>
          <pc:sldMk cId="4255049341" sldId="631"/>
        </pc:sldMkLst>
      </pc:sldChg>
      <pc:sldChg chg="add del">
        <pc:chgData name="Hollink, Vera" userId="d6528aa8-57f8-4f7f-8002-560e631d30ba" providerId="ADAL" clId="{E1D724D1-7662-4A62-85B2-FB95563117D1}" dt="2024-05-07T06:45:06.711" v="2" actId="47"/>
        <pc:sldMkLst>
          <pc:docMk/>
          <pc:sldMk cId="3277983651" sldId="639"/>
        </pc:sldMkLst>
      </pc:sldChg>
      <pc:sldChg chg="modSp mod">
        <pc:chgData name="Hollink, Vera" userId="d6528aa8-57f8-4f7f-8002-560e631d30ba" providerId="ADAL" clId="{E1D724D1-7662-4A62-85B2-FB95563117D1}" dt="2024-05-07T06:45:35.500" v="3"/>
        <pc:sldMkLst>
          <pc:docMk/>
          <pc:sldMk cId="2250509988" sldId="657"/>
        </pc:sldMkLst>
      </pc:sldChg>
      <pc:sldChg chg="add del">
        <pc:chgData name="Hollink, Vera" userId="d6528aa8-57f8-4f7f-8002-560e631d30ba" providerId="ADAL" clId="{E1D724D1-7662-4A62-85B2-FB95563117D1}" dt="2024-05-07T06:45:06.711" v="2" actId="47"/>
        <pc:sldMkLst>
          <pc:docMk/>
          <pc:sldMk cId="2845797744" sldId="658"/>
        </pc:sldMkLst>
      </pc:sldChg>
      <pc:sldChg chg="add del">
        <pc:chgData name="Hollink, Vera" userId="d6528aa8-57f8-4f7f-8002-560e631d30ba" providerId="ADAL" clId="{E1D724D1-7662-4A62-85B2-FB95563117D1}" dt="2024-05-07T06:45:06.711" v="2" actId="47"/>
        <pc:sldMkLst>
          <pc:docMk/>
          <pc:sldMk cId="1446047612" sldId="731"/>
        </pc:sldMkLst>
      </pc:sldChg>
      <pc:sldChg chg="add del">
        <pc:chgData name="Hollink, Vera" userId="d6528aa8-57f8-4f7f-8002-560e631d30ba" providerId="ADAL" clId="{E1D724D1-7662-4A62-85B2-FB95563117D1}" dt="2024-05-07T06:45:06.711" v="2" actId="47"/>
        <pc:sldMkLst>
          <pc:docMk/>
          <pc:sldMk cId="1486276039" sldId="735"/>
        </pc:sldMkLst>
      </pc:sldChg>
      <pc:sldChg chg="add del">
        <pc:chgData name="Hollink, Vera" userId="d6528aa8-57f8-4f7f-8002-560e631d30ba" providerId="ADAL" clId="{E1D724D1-7662-4A62-85B2-FB95563117D1}" dt="2024-05-07T06:45:06.711" v="2" actId="47"/>
        <pc:sldMkLst>
          <pc:docMk/>
          <pc:sldMk cId="709162067" sldId="738"/>
        </pc:sldMkLst>
      </pc:sldChg>
      <pc:sldChg chg="add del">
        <pc:chgData name="Hollink, Vera" userId="d6528aa8-57f8-4f7f-8002-560e631d30ba" providerId="ADAL" clId="{E1D724D1-7662-4A62-85B2-FB95563117D1}" dt="2024-05-07T06:45:06.711" v="2" actId="47"/>
        <pc:sldMkLst>
          <pc:docMk/>
          <pc:sldMk cId="1217466368" sldId="741"/>
        </pc:sldMkLst>
      </pc:sldChg>
      <pc:sldChg chg="add del">
        <pc:chgData name="Hollink, Vera" userId="d6528aa8-57f8-4f7f-8002-560e631d30ba" providerId="ADAL" clId="{E1D724D1-7662-4A62-85B2-FB95563117D1}" dt="2024-05-07T06:45:06.711" v="2" actId="47"/>
        <pc:sldMkLst>
          <pc:docMk/>
          <pc:sldMk cId="1453234291" sldId="742"/>
        </pc:sldMkLst>
      </pc:sldChg>
      <pc:sldChg chg="add del">
        <pc:chgData name="Hollink, Vera" userId="d6528aa8-57f8-4f7f-8002-560e631d30ba" providerId="ADAL" clId="{E1D724D1-7662-4A62-85B2-FB95563117D1}" dt="2024-05-07T06:45:06.711" v="2" actId="47"/>
        <pc:sldMkLst>
          <pc:docMk/>
          <pc:sldMk cId="1174401964" sldId="743"/>
        </pc:sldMkLst>
      </pc:sldChg>
      <pc:sldChg chg="add del">
        <pc:chgData name="Hollink, Vera" userId="d6528aa8-57f8-4f7f-8002-560e631d30ba" providerId="ADAL" clId="{E1D724D1-7662-4A62-85B2-FB95563117D1}" dt="2024-05-07T06:45:06.711" v="2" actId="47"/>
        <pc:sldMkLst>
          <pc:docMk/>
          <pc:sldMk cId="1564227222" sldId="748"/>
        </pc:sldMkLst>
      </pc:sldChg>
      <pc:sldChg chg="add del">
        <pc:chgData name="Hollink, Vera" userId="d6528aa8-57f8-4f7f-8002-560e631d30ba" providerId="ADAL" clId="{E1D724D1-7662-4A62-85B2-FB95563117D1}" dt="2024-05-07T06:45:06.711" v="2" actId="47"/>
        <pc:sldMkLst>
          <pc:docMk/>
          <pc:sldMk cId="688546761" sldId="749"/>
        </pc:sldMkLst>
      </pc:sldChg>
      <pc:sldChg chg="add del">
        <pc:chgData name="Hollink, Vera" userId="d6528aa8-57f8-4f7f-8002-560e631d30ba" providerId="ADAL" clId="{E1D724D1-7662-4A62-85B2-FB95563117D1}" dt="2024-05-07T06:45:06.711" v="2" actId="47"/>
        <pc:sldMkLst>
          <pc:docMk/>
          <pc:sldMk cId="2383892635" sldId="750"/>
        </pc:sldMkLst>
      </pc:sldChg>
      <pc:sldChg chg="add del">
        <pc:chgData name="Hollink, Vera" userId="d6528aa8-57f8-4f7f-8002-560e631d30ba" providerId="ADAL" clId="{E1D724D1-7662-4A62-85B2-FB95563117D1}" dt="2024-05-07T06:45:06.711" v="2" actId="47"/>
        <pc:sldMkLst>
          <pc:docMk/>
          <pc:sldMk cId="547917884" sldId="751"/>
        </pc:sldMkLst>
      </pc:sldChg>
      <pc:sldChg chg="add del">
        <pc:chgData name="Hollink, Vera" userId="d6528aa8-57f8-4f7f-8002-560e631d30ba" providerId="ADAL" clId="{E1D724D1-7662-4A62-85B2-FB95563117D1}" dt="2024-05-07T06:45:06.711" v="2" actId="47"/>
        <pc:sldMkLst>
          <pc:docMk/>
          <pc:sldMk cId="3214060756" sldId="753"/>
        </pc:sldMkLst>
      </pc:sldChg>
      <pc:sldChg chg="add del">
        <pc:chgData name="Hollink, Vera" userId="d6528aa8-57f8-4f7f-8002-560e631d30ba" providerId="ADAL" clId="{E1D724D1-7662-4A62-85B2-FB95563117D1}" dt="2024-05-07T06:45:06.711" v="2" actId="47"/>
        <pc:sldMkLst>
          <pc:docMk/>
          <pc:sldMk cId="3412548216" sldId="754"/>
        </pc:sldMkLst>
      </pc:sldChg>
      <pc:sldChg chg="add del">
        <pc:chgData name="Hollink, Vera" userId="d6528aa8-57f8-4f7f-8002-560e631d30ba" providerId="ADAL" clId="{E1D724D1-7662-4A62-85B2-FB95563117D1}" dt="2024-05-07T06:45:06.711" v="2" actId="47"/>
        <pc:sldMkLst>
          <pc:docMk/>
          <pc:sldMk cId="0" sldId="758"/>
        </pc:sldMkLst>
      </pc:sldChg>
      <pc:sldChg chg="add del">
        <pc:chgData name="Hollink, Vera" userId="d6528aa8-57f8-4f7f-8002-560e631d30ba" providerId="ADAL" clId="{E1D724D1-7662-4A62-85B2-FB95563117D1}" dt="2024-05-07T06:45:06.711" v="2" actId="47"/>
        <pc:sldMkLst>
          <pc:docMk/>
          <pc:sldMk cId="4195988321" sldId="759"/>
        </pc:sldMkLst>
      </pc:sldChg>
      <pc:sldChg chg="add del">
        <pc:chgData name="Hollink, Vera" userId="d6528aa8-57f8-4f7f-8002-560e631d30ba" providerId="ADAL" clId="{E1D724D1-7662-4A62-85B2-FB95563117D1}" dt="2024-05-07T06:45:06.711" v="2" actId="47"/>
        <pc:sldMkLst>
          <pc:docMk/>
          <pc:sldMk cId="2991547189" sldId="760"/>
        </pc:sldMkLst>
      </pc:sldChg>
      <pc:sldChg chg="add del">
        <pc:chgData name="Hollink, Vera" userId="d6528aa8-57f8-4f7f-8002-560e631d30ba" providerId="ADAL" clId="{E1D724D1-7662-4A62-85B2-FB95563117D1}" dt="2024-05-07T06:45:06.711" v="2" actId="47"/>
        <pc:sldMkLst>
          <pc:docMk/>
          <pc:sldMk cId="1876899719" sldId="762"/>
        </pc:sldMkLst>
      </pc:sldChg>
      <pc:sldChg chg="add del">
        <pc:chgData name="Hollink, Vera" userId="d6528aa8-57f8-4f7f-8002-560e631d30ba" providerId="ADAL" clId="{E1D724D1-7662-4A62-85B2-FB95563117D1}" dt="2024-05-07T06:45:06.711" v="2" actId="47"/>
        <pc:sldMkLst>
          <pc:docMk/>
          <pc:sldMk cId="3781539577" sldId="763"/>
        </pc:sldMkLst>
      </pc:sldChg>
      <pc:sldChg chg="add del">
        <pc:chgData name="Hollink, Vera" userId="d6528aa8-57f8-4f7f-8002-560e631d30ba" providerId="ADAL" clId="{E1D724D1-7662-4A62-85B2-FB95563117D1}" dt="2024-05-07T06:45:06.711" v="2" actId="47"/>
        <pc:sldMkLst>
          <pc:docMk/>
          <pc:sldMk cId="3901840530" sldId="767"/>
        </pc:sldMkLst>
      </pc:sldChg>
      <pc:sldChg chg="add del">
        <pc:chgData name="Hollink, Vera" userId="d6528aa8-57f8-4f7f-8002-560e631d30ba" providerId="ADAL" clId="{E1D724D1-7662-4A62-85B2-FB95563117D1}" dt="2024-05-07T06:44:59.309" v="1" actId="47"/>
        <pc:sldMkLst>
          <pc:docMk/>
          <pc:sldMk cId="658164959" sldId="771"/>
        </pc:sldMkLst>
      </pc:sldChg>
      <pc:sldChg chg="modSp mod">
        <pc:chgData name="Hollink, Vera" userId="d6528aa8-57f8-4f7f-8002-560e631d30ba" providerId="ADAL" clId="{E1D724D1-7662-4A62-85B2-FB95563117D1}" dt="2024-05-13T13:56:27.568" v="23" actId="113"/>
        <pc:sldMkLst>
          <pc:docMk/>
          <pc:sldMk cId="1801381586" sldId="778"/>
        </pc:sldMkLst>
      </pc:sldChg>
    </pc:docChg>
  </pc:docChgLst>
  <pc:docChgLst>
    <pc:chgData name="Hollink, Vera" userId="d6528aa8-57f8-4f7f-8002-560e631d30ba" providerId="ADAL" clId="{2307CFD3-EAAB-4FAA-8FE8-8D26F4F0DF16}"/>
    <pc:docChg chg="undo custSel addSld delSld modSld">
      <pc:chgData name="Hollink, Vera" userId="d6528aa8-57f8-4f7f-8002-560e631d30ba" providerId="ADAL" clId="{2307CFD3-EAAB-4FAA-8FE8-8D26F4F0DF16}" dt="2020-09-21T12:31:50.810" v="140" actId="20577"/>
      <pc:docMkLst>
        <pc:docMk/>
      </pc:docMkLst>
      <pc:sldChg chg="modSp mod">
        <pc:chgData name="Hollink, Vera" userId="d6528aa8-57f8-4f7f-8002-560e631d30ba" providerId="ADAL" clId="{2307CFD3-EAAB-4FAA-8FE8-8D26F4F0DF16}" dt="2020-09-21T11:14:52.113" v="68" actId="20577"/>
        <pc:sldMkLst>
          <pc:docMk/>
          <pc:sldMk cId="3935152372" sldId="259"/>
        </pc:sldMkLst>
      </pc:sldChg>
      <pc:sldChg chg="del">
        <pc:chgData name="Hollink, Vera" userId="d6528aa8-57f8-4f7f-8002-560e631d30ba" providerId="ADAL" clId="{2307CFD3-EAAB-4FAA-8FE8-8D26F4F0DF16}" dt="2020-09-14T09:50:09.008" v="0" actId="47"/>
        <pc:sldMkLst>
          <pc:docMk/>
          <pc:sldMk cId="3913965328" sldId="360"/>
        </pc:sldMkLst>
      </pc:sldChg>
      <pc:sldChg chg="del">
        <pc:chgData name="Hollink, Vera" userId="d6528aa8-57f8-4f7f-8002-560e631d30ba" providerId="ADAL" clId="{2307CFD3-EAAB-4FAA-8FE8-8D26F4F0DF16}" dt="2020-09-14T09:50:10.985" v="1" actId="47"/>
        <pc:sldMkLst>
          <pc:docMk/>
          <pc:sldMk cId="3921697210" sldId="361"/>
        </pc:sldMkLst>
      </pc:sldChg>
      <pc:sldChg chg="add del">
        <pc:chgData name="Hollink, Vera" userId="d6528aa8-57f8-4f7f-8002-560e631d30ba" providerId="ADAL" clId="{2307CFD3-EAAB-4FAA-8FE8-8D26F4F0DF16}" dt="2020-09-14T09:50:34.511" v="18" actId="47"/>
        <pc:sldMkLst>
          <pc:docMk/>
          <pc:sldMk cId="547897491" sldId="362"/>
        </pc:sldMkLst>
      </pc:sldChg>
      <pc:sldChg chg="add del">
        <pc:chgData name="Hollink, Vera" userId="d6528aa8-57f8-4f7f-8002-560e631d30ba" providerId="ADAL" clId="{2307CFD3-EAAB-4FAA-8FE8-8D26F4F0DF16}" dt="2020-09-14T09:50:33.998" v="17" actId="47"/>
        <pc:sldMkLst>
          <pc:docMk/>
          <pc:sldMk cId="498571154" sldId="363"/>
        </pc:sldMkLst>
      </pc:sldChg>
      <pc:sldChg chg="add del">
        <pc:chgData name="Hollink, Vera" userId="d6528aa8-57f8-4f7f-8002-560e631d30ba" providerId="ADAL" clId="{2307CFD3-EAAB-4FAA-8FE8-8D26F4F0DF16}" dt="2020-09-14T09:50:33.623" v="16" actId="47"/>
        <pc:sldMkLst>
          <pc:docMk/>
          <pc:sldMk cId="2727197720" sldId="364"/>
        </pc:sldMkLst>
      </pc:sldChg>
      <pc:sldChg chg="add del">
        <pc:chgData name="Hollink, Vera" userId="d6528aa8-57f8-4f7f-8002-560e631d30ba" providerId="ADAL" clId="{2307CFD3-EAAB-4FAA-8FE8-8D26F4F0DF16}" dt="2020-09-14T09:50:33.197" v="15" actId="47"/>
        <pc:sldMkLst>
          <pc:docMk/>
          <pc:sldMk cId="2345146842" sldId="365"/>
        </pc:sldMkLst>
      </pc:sldChg>
      <pc:sldChg chg="add del">
        <pc:chgData name="Hollink, Vera" userId="d6528aa8-57f8-4f7f-8002-560e631d30ba" providerId="ADAL" clId="{2307CFD3-EAAB-4FAA-8FE8-8D26F4F0DF16}" dt="2020-09-14T09:50:27.084" v="12" actId="47"/>
        <pc:sldMkLst>
          <pc:docMk/>
          <pc:sldMk cId="3725865153" sldId="366"/>
        </pc:sldMkLst>
      </pc:sldChg>
      <pc:sldChg chg="add del">
        <pc:chgData name="Hollink, Vera" userId="d6528aa8-57f8-4f7f-8002-560e631d30ba" providerId="ADAL" clId="{2307CFD3-EAAB-4FAA-8FE8-8D26F4F0DF16}" dt="2020-09-14T09:50:31.904" v="14" actId="47"/>
        <pc:sldMkLst>
          <pc:docMk/>
          <pc:sldMk cId="554620882" sldId="367"/>
        </pc:sldMkLst>
      </pc:sldChg>
      <pc:sldChg chg="del">
        <pc:chgData name="Hollink, Vera" userId="d6528aa8-57f8-4f7f-8002-560e631d30ba" providerId="ADAL" clId="{2307CFD3-EAAB-4FAA-8FE8-8D26F4F0DF16}" dt="2020-09-14T09:50:39.757" v="19" actId="47"/>
        <pc:sldMkLst>
          <pc:docMk/>
          <pc:sldMk cId="2689473731" sldId="369"/>
        </pc:sldMkLst>
      </pc:sldChg>
      <pc:sldChg chg="del">
        <pc:chgData name="Hollink, Vera" userId="d6528aa8-57f8-4f7f-8002-560e631d30ba" providerId="ADAL" clId="{2307CFD3-EAAB-4FAA-8FE8-8D26F4F0DF16}" dt="2020-09-14T09:50:48.069" v="22" actId="47"/>
        <pc:sldMkLst>
          <pc:docMk/>
          <pc:sldMk cId="1579853080" sldId="370"/>
        </pc:sldMkLst>
      </pc:sldChg>
      <pc:sldChg chg="modAnim">
        <pc:chgData name="Hollink, Vera" userId="d6528aa8-57f8-4f7f-8002-560e631d30ba" providerId="ADAL" clId="{2307CFD3-EAAB-4FAA-8FE8-8D26F4F0DF16}" dt="2020-09-21T12:23:48.997" v="72"/>
        <pc:sldMkLst>
          <pc:docMk/>
          <pc:sldMk cId="3578199599" sldId="371"/>
        </pc:sldMkLst>
      </pc:sldChg>
      <pc:sldChg chg="del">
        <pc:chgData name="Hollink, Vera" userId="d6528aa8-57f8-4f7f-8002-560e631d30ba" providerId="ADAL" clId="{2307CFD3-EAAB-4FAA-8FE8-8D26F4F0DF16}" dt="2020-09-14T09:50:46.094" v="20" actId="47"/>
        <pc:sldMkLst>
          <pc:docMk/>
          <pc:sldMk cId="2955051641" sldId="372"/>
        </pc:sldMkLst>
      </pc:sldChg>
      <pc:sldChg chg="del">
        <pc:chgData name="Hollink, Vera" userId="d6528aa8-57f8-4f7f-8002-560e631d30ba" providerId="ADAL" clId="{2307CFD3-EAAB-4FAA-8FE8-8D26F4F0DF16}" dt="2020-09-14T09:50:47.252" v="21" actId="47"/>
        <pc:sldMkLst>
          <pc:docMk/>
          <pc:sldMk cId="2365522572" sldId="373"/>
        </pc:sldMkLst>
      </pc:sldChg>
      <pc:sldChg chg="modAnim">
        <pc:chgData name="Hollink, Vera" userId="d6528aa8-57f8-4f7f-8002-560e631d30ba" providerId="ADAL" clId="{2307CFD3-EAAB-4FAA-8FE8-8D26F4F0DF16}" dt="2020-09-21T12:29:43.042" v="86"/>
        <pc:sldMkLst>
          <pc:docMk/>
          <pc:sldMk cId="3254055598" sldId="378"/>
        </pc:sldMkLst>
      </pc:sldChg>
      <pc:sldChg chg="modSp modAnim">
        <pc:chgData name="Hollink, Vera" userId="d6528aa8-57f8-4f7f-8002-560e631d30ba" providerId="ADAL" clId="{2307CFD3-EAAB-4FAA-8FE8-8D26F4F0DF16}" dt="2020-09-21T12:31:50.810" v="140" actId="20577"/>
        <pc:sldMkLst>
          <pc:docMk/>
          <pc:sldMk cId="2397695584" sldId="382"/>
        </pc:sldMkLst>
      </pc:sldChg>
      <pc:sldChg chg="del">
        <pc:chgData name="Hollink, Vera" userId="d6528aa8-57f8-4f7f-8002-560e631d30ba" providerId="ADAL" clId="{2307CFD3-EAAB-4FAA-8FE8-8D26F4F0DF16}" dt="2020-09-21T12:31:16.689" v="87" actId="47"/>
        <pc:sldMkLst>
          <pc:docMk/>
          <pc:sldMk cId="4117258779" sldId="384"/>
        </pc:sldMkLst>
      </pc:sldChg>
      <pc:sldChg chg="modAnim">
        <pc:chgData name="Hollink, Vera" userId="d6528aa8-57f8-4f7f-8002-560e631d30ba" providerId="ADAL" clId="{2307CFD3-EAAB-4FAA-8FE8-8D26F4F0DF16}" dt="2020-09-21T12:23:11.661" v="69"/>
        <pc:sldMkLst>
          <pc:docMk/>
          <pc:sldMk cId="3247175988" sldId="386"/>
        </pc:sldMkLst>
      </pc:sldChg>
      <pc:sldChg chg="del">
        <pc:chgData name="Hollink, Vera" userId="d6528aa8-57f8-4f7f-8002-560e631d30ba" providerId="ADAL" clId="{2307CFD3-EAAB-4FAA-8FE8-8D26F4F0DF16}" dt="2020-09-21T12:23:29.097" v="70" actId="47"/>
        <pc:sldMkLst>
          <pc:docMk/>
          <pc:sldMk cId="1131576155" sldId="387"/>
        </pc:sldMkLst>
      </pc:sldChg>
    </pc:docChg>
  </pc:docChgLst>
  <pc:docChgLst>
    <pc:chgData name="Hollink, Vera" userId="d6528aa8-57f8-4f7f-8002-560e631d30ba" providerId="ADAL" clId="{79722CD5-733E-4F58-8E74-4C6C7682C007}"/>
    <pc:docChg chg="custSel addSld modSld">
      <pc:chgData name="Hollink, Vera" userId="d6528aa8-57f8-4f7f-8002-560e631d30ba" providerId="ADAL" clId="{79722CD5-733E-4F58-8E74-4C6C7682C007}" dt="2023-09-06T13:50:08.937" v="249" actId="108"/>
      <pc:docMkLst>
        <pc:docMk/>
      </pc:docMkLst>
      <pc:sldChg chg="modSp mod">
        <pc:chgData name="Hollink, Vera" userId="d6528aa8-57f8-4f7f-8002-560e631d30ba" providerId="ADAL" clId="{79722CD5-733E-4F58-8E74-4C6C7682C007}" dt="2023-08-28T08:43:13.035" v="7" actId="5793"/>
        <pc:sldMkLst>
          <pc:docMk/>
          <pc:sldMk cId="1579853080" sldId="397"/>
        </pc:sldMkLst>
      </pc:sldChg>
      <pc:sldChg chg="modSp mod">
        <pc:chgData name="Hollink, Vera" userId="d6528aa8-57f8-4f7f-8002-560e631d30ba" providerId="ADAL" clId="{79722CD5-733E-4F58-8E74-4C6C7682C007}" dt="2023-08-28T08:41:08.303" v="1" actId="20577"/>
        <pc:sldMkLst>
          <pc:docMk/>
          <pc:sldMk cId="546780635" sldId="468"/>
        </pc:sldMkLst>
      </pc:sldChg>
      <pc:sldChg chg="delSp modSp mod modAnim">
        <pc:chgData name="Hollink, Vera" userId="d6528aa8-57f8-4f7f-8002-560e631d30ba" providerId="ADAL" clId="{79722CD5-733E-4F58-8E74-4C6C7682C007}" dt="2023-09-06T13:50:08.937" v="249" actId="108"/>
        <pc:sldMkLst>
          <pc:docMk/>
          <pc:sldMk cId="1972993674" sldId="658"/>
        </pc:sldMkLst>
      </pc:sldChg>
      <pc:sldChg chg="modAnim">
        <pc:chgData name="Hollink, Vera" userId="d6528aa8-57f8-4f7f-8002-560e631d30ba" providerId="ADAL" clId="{79722CD5-733E-4F58-8E74-4C6C7682C007}" dt="2023-09-06T13:47:43.512" v="8"/>
        <pc:sldMkLst>
          <pc:docMk/>
          <pc:sldMk cId="841146619" sldId="660"/>
        </pc:sldMkLst>
      </pc:sldChg>
      <pc:sldChg chg="add">
        <pc:chgData name="Hollink, Vera" userId="d6528aa8-57f8-4f7f-8002-560e631d30ba" providerId="ADAL" clId="{79722CD5-733E-4F58-8E74-4C6C7682C007}" dt="2023-09-06T13:48:15.951" v="9" actId="2890"/>
        <pc:sldMkLst>
          <pc:docMk/>
          <pc:sldMk cId="3409692926" sldId="663"/>
        </pc:sldMkLst>
      </pc:sldChg>
    </pc:docChg>
  </pc:docChgLst>
  <pc:docChgLst>
    <pc:chgData name="Hollink, Vera" userId="d6528aa8-57f8-4f7f-8002-560e631d30ba" providerId="ADAL" clId="{582CFD66-2AD2-4C5B-94D5-30BABCD87D1D}"/>
    <pc:docChg chg="modSld">
      <pc:chgData name="Hollink, Vera" userId="d6528aa8-57f8-4f7f-8002-560e631d30ba" providerId="ADAL" clId="{582CFD66-2AD2-4C5B-94D5-30BABCD87D1D}" dt="2024-05-07T06:39:06.995" v="118" actId="5793"/>
      <pc:docMkLst>
        <pc:docMk/>
      </pc:docMkLst>
      <pc:sldChg chg="modSp">
        <pc:chgData name="Hollink, Vera" userId="d6528aa8-57f8-4f7f-8002-560e631d30ba" providerId="ADAL" clId="{582CFD66-2AD2-4C5B-94D5-30BABCD87D1D}" dt="2024-05-07T06:39:06.995" v="118" actId="5793"/>
        <pc:sldMkLst>
          <pc:docMk/>
          <pc:sldMk cId="1363581900" sldId="471"/>
        </pc:sldMkLst>
      </pc:sldChg>
      <pc:sldChg chg="modSp">
        <pc:chgData name="Hollink, Vera" userId="d6528aa8-57f8-4f7f-8002-560e631d30ba" providerId="ADAL" clId="{582CFD66-2AD2-4C5B-94D5-30BABCD87D1D}" dt="2024-05-07T06:25:58.770" v="0" actId="20577"/>
        <pc:sldMkLst>
          <pc:docMk/>
          <pc:sldMk cId="2383892635" sldId="750"/>
        </pc:sldMkLst>
      </pc:sldChg>
      <pc:sldChg chg="modSp">
        <pc:chgData name="Hollink, Vera" userId="d6528aa8-57f8-4f7f-8002-560e631d30ba" providerId="ADAL" clId="{582CFD66-2AD2-4C5B-94D5-30BABCD87D1D}" dt="2024-05-07T06:37:41.307" v="95" actId="20577"/>
        <pc:sldMkLst>
          <pc:docMk/>
          <pc:sldMk cId="547917884" sldId="751"/>
        </pc:sldMkLst>
      </pc:sldChg>
      <pc:sldChg chg="modSp mod modAnim">
        <pc:chgData name="Hollink, Vera" userId="d6528aa8-57f8-4f7f-8002-560e631d30ba" providerId="ADAL" clId="{582CFD66-2AD2-4C5B-94D5-30BABCD87D1D}" dt="2024-05-07T06:35:53.682" v="85" actId="1076"/>
        <pc:sldMkLst>
          <pc:docMk/>
          <pc:sldMk cId="0" sldId="758"/>
        </pc:sldMkLst>
      </pc:sldChg>
      <pc:sldChg chg="modSp mod">
        <pc:chgData name="Hollink, Vera" userId="d6528aa8-57f8-4f7f-8002-560e631d30ba" providerId="ADAL" clId="{582CFD66-2AD2-4C5B-94D5-30BABCD87D1D}" dt="2024-05-07T06:38:12.058" v="96" actId="1036"/>
        <pc:sldMkLst>
          <pc:docMk/>
          <pc:sldMk cId="3781539577" sldId="763"/>
        </pc:sldMkLst>
      </pc:sldChg>
    </pc:docChg>
  </pc:docChgLst>
  <pc:docChgLst>
    <pc:chgData name="Hollink, Vera" userId="d6528aa8-57f8-4f7f-8002-560e631d30ba" providerId="ADAL" clId="{47DD057B-966E-4942-A3D3-CF7693FE313B}"/>
    <pc:docChg chg="undo redo custSel addSld delSld modSld sldOrd">
      <pc:chgData name="Hollink, Vera" userId="d6528aa8-57f8-4f7f-8002-560e631d30ba" providerId="ADAL" clId="{47DD057B-966E-4942-A3D3-CF7693FE313B}" dt="2024-03-13T13:44:34.380" v="8394" actId="20577"/>
      <pc:docMkLst>
        <pc:docMk/>
      </pc:docMkLst>
      <pc:sldChg chg="addSp modSp mod">
        <pc:chgData name="Hollink, Vera" userId="d6528aa8-57f8-4f7f-8002-560e631d30ba" providerId="ADAL" clId="{47DD057B-966E-4942-A3D3-CF7693FE313B}" dt="2024-03-07T10:35:47.754" v="290" actId="1076"/>
        <pc:sldMkLst>
          <pc:docMk/>
          <pc:sldMk cId="2334341693" sldId="257"/>
        </pc:sldMkLst>
      </pc:sldChg>
      <pc:sldChg chg="addSp delSp modSp add mod modTransition modAnim">
        <pc:chgData name="Hollink, Vera" userId="d6528aa8-57f8-4f7f-8002-560e631d30ba" providerId="ADAL" clId="{47DD057B-966E-4942-A3D3-CF7693FE313B}" dt="2024-03-13T13:40:39.315" v="8369" actId="207"/>
        <pc:sldMkLst>
          <pc:docMk/>
          <pc:sldMk cId="1244854556" sldId="272"/>
        </pc:sldMkLst>
      </pc:sldChg>
      <pc:sldChg chg="delSp add del mod ord">
        <pc:chgData name="Hollink, Vera" userId="d6528aa8-57f8-4f7f-8002-560e631d30ba" providerId="ADAL" clId="{47DD057B-966E-4942-A3D3-CF7693FE313B}" dt="2024-03-12T08:00:20.320" v="5903" actId="47"/>
        <pc:sldMkLst>
          <pc:docMk/>
          <pc:sldMk cId="3425997910" sldId="273"/>
        </pc:sldMkLst>
      </pc:sldChg>
      <pc:sldChg chg="add del modTransition">
        <pc:chgData name="Hollink, Vera" userId="d6528aa8-57f8-4f7f-8002-560e631d30ba" providerId="ADAL" clId="{47DD057B-966E-4942-A3D3-CF7693FE313B}" dt="2024-03-12T08:00:28.036" v="5904" actId="47"/>
        <pc:sldMkLst>
          <pc:docMk/>
          <pc:sldMk cId="3131838272" sldId="274"/>
        </pc:sldMkLst>
      </pc:sldChg>
      <pc:sldChg chg="modSp add del">
        <pc:chgData name="Hollink, Vera" userId="d6528aa8-57f8-4f7f-8002-560e631d30ba" providerId="ADAL" clId="{47DD057B-966E-4942-A3D3-CF7693FE313B}" dt="2024-03-12T08:00:32.002" v="5905" actId="47"/>
        <pc:sldMkLst>
          <pc:docMk/>
          <pc:sldMk cId="1554466912" sldId="275"/>
        </pc:sldMkLst>
      </pc:sldChg>
      <pc:sldChg chg="add del modTransition">
        <pc:chgData name="Hollink, Vera" userId="d6528aa8-57f8-4f7f-8002-560e631d30ba" providerId="ADAL" clId="{47DD057B-966E-4942-A3D3-CF7693FE313B}" dt="2024-03-12T08:00:17.967" v="5902" actId="47"/>
        <pc:sldMkLst>
          <pc:docMk/>
          <pc:sldMk cId="2968162126" sldId="276"/>
        </pc:sldMkLst>
      </pc:sldChg>
      <pc:sldChg chg="add del">
        <pc:chgData name="Hollink, Vera" userId="d6528aa8-57f8-4f7f-8002-560e631d30ba" providerId="ADAL" clId="{47DD057B-966E-4942-A3D3-CF7693FE313B}" dt="2024-03-12T08:02:18.406" v="5971" actId="47"/>
        <pc:sldMkLst>
          <pc:docMk/>
          <pc:sldMk cId="2284408633" sldId="277"/>
        </pc:sldMkLst>
      </pc:sldChg>
      <pc:sldChg chg="modSp add del mod modTransition">
        <pc:chgData name="Hollink, Vera" userId="d6528aa8-57f8-4f7f-8002-560e631d30ba" providerId="ADAL" clId="{47DD057B-966E-4942-A3D3-CF7693FE313B}" dt="2024-03-12T08:00:15.509" v="5901" actId="47"/>
        <pc:sldMkLst>
          <pc:docMk/>
          <pc:sldMk cId="1887737009" sldId="278"/>
        </pc:sldMkLst>
      </pc:sldChg>
      <pc:sldChg chg="delSp mod delAnim modAnim">
        <pc:chgData name="Hollink, Vera" userId="d6528aa8-57f8-4f7f-8002-560e631d30ba" providerId="ADAL" clId="{47DD057B-966E-4942-A3D3-CF7693FE313B}" dt="2024-03-07T10:36:36.962" v="296"/>
        <pc:sldMkLst>
          <pc:docMk/>
          <pc:sldMk cId="0" sldId="298"/>
        </pc:sldMkLst>
      </pc:sldChg>
      <pc:sldChg chg="add del modAnim">
        <pc:chgData name="Hollink, Vera" userId="d6528aa8-57f8-4f7f-8002-560e631d30ba" providerId="ADAL" clId="{47DD057B-966E-4942-A3D3-CF7693FE313B}" dt="2024-03-11T11:03:18.166" v="2742" actId="47"/>
        <pc:sldMkLst>
          <pc:docMk/>
          <pc:sldMk cId="1972675749" sldId="321"/>
        </pc:sldMkLst>
      </pc:sldChg>
      <pc:sldChg chg="del">
        <pc:chgData name="Hollink, Vera" userId="d6528aa8-57f8-4f7f-8002-560e631d30ba" providerId="ADAL" clId="{47DD057B-966E-4942-A3D3-CF7693FE313B}" dt="2024-03-07T10:35:50.678" v="291" actId="47"/>
        <pc:sldMkLst>
          <pc:docMk/>
          <pc:sldMk cId="3489345918" sldId="359"/>
        </pc:sldMkLst>
      </pc:sldChg>
      <pc:sldChg chg="del">
        <pc:chgData name="Hollink, Vera" userId="d6528aa8-57f8-4f7f-8002-560e631d30ba" providerId="ADAL" clId="{47DD057B-966E-4942-A3D3-CF7693FE313B}" dt="2024-03-07T10:25:52.347" v="87" actId="47"/>
        <pc:sldMkLst>
          <pc:docMk/>
          <pc:sldMk cId="70752703" sldId="361"/>
        </pc:sldMkLst>
      </pc:sldChg>
      <pc:sldChg chg="del">
        <pc:chgData name="Hollink, Vera" userId="d6528aa8-57f8-4f7f-8002-560e631d30ba" providerId="ADAL" clId="{47DD057B-966E-4942-A3D3-CF7693FE313B}" dt="2024-03-07T10:25:15.051" v="84" actId="47"/>
        <pc:sldMkLst>
          <pc:docMk/>
          <pc:sldMk cId="1781320476" sldId="365"/>
        </pc:sldMkLst>
      </pc:sldChg>
      <pc:sldChg chg="del">
        <pc:chgData name="Hollink, Vera" userId="d6528aa8-57f8-4f7f-8002-560e631d30ba" providerId="ADAL" clId="{47DD057B-966E-4942-A3D3-CF7693FE313B}" dt="2024-03-07T10:29:27.750" v="119" actId="47"/>
        <pc:sldMkLst>
          <pc:docMk/>
          <pc:sldMk cId="4077751438" sldId="374"/>
        </pc:sldMkLst>
      </pc:sldChg>
      <pc:sldChg chg="addSp delSp modSp add mod modAnim">
        <pc:chgData name="Hollink, Vera" userId="d6528aa8-57f8-4f7f-8002-560e631d30ba" providerId="ADAL" clId="{47DD057B-966E-4942-A3D3-CF7693FE313B}" dt="2024-03-13T13:34:32.470" v="8348" actId="20577"/>
        <pc:sldMkLst>
          <pc:docMk/>
          <pc:sldMk cId="3446995183" sldId="386"/>
        </pc:sldMkLst>
      </pc:sldChg>
      <pc:sldChg chg="del">
        <pc:chgData name="Hollink, Vera" userId="d6528aa8-57f8-4f7f-8002-560e631d30ba" providerId="ADAL" clId="{47DD057B-966E-4942-A3D3-CF7693FE313B}" dt="2024-03-07T10:26:12.747" v="88" actId="47"/>
        <pc:sldMkLst>
          <pc:docMk/>
          <pc:sldMk cId="1579853080" sldId="397"/>
        </pc:sldMkLst>
      </pc:sldChg>
      <pc:sldChg chg="modSp add mod modTransition">
        <pc:chgData name="Hollink, Vera" userId="d6528aa8-57f8-4f7f-8002-560e631d30ba" providerId="ADAL" clId="{47DD057B-966E-4942-A3D3-CF7693FE313B}" dt="2024-03-11T14:57:16.005" v="3954" actId="108"/>
        <pc:sldMkLst>
          <pc:docMk/>
          <pc:sldMk cId="4169421690" sldId="430"/>
        </pc:sldMkLst>
      </pc:sldChg>
      <pc:sldChg chg="modSp add mod modTransition">
        <pc:chgData name="Hollink, Vera" userId="d6528aa8-57f8-4f7f-8002-560e631d30ba" providerId="ADAL" clId="{47DD057B-966E-4942-A3D3-CF7693FE313B}" dt="2024-03-11T14:59:28.177" v="3984" actId="20577"/>
        <pc:sldMkLst>
          <pc:docMk/>
          <pc:sldMk cId="1620340216" sldId="431"/>
        </pc:sldMkLst>
      </pc:sldChg>
      <pc:sldChg chg="modSp add mod">
        <pc:chgData name="Hollink, Vera" userId="d6528aa8-57f8-4f7f-8002-560e631d30ba" providerId="ADAL" clId="{47DD057B-966E-4942-A3D3-CF7693FE313B}" dt="2024-03-13T13:41:27.539" v="8370" actId="20577"/>
        <pc:sldMkLst>
          <pc:docMk/>
          <pc:sldMk cId="2279793022" sldId="437"/>
        </pc:sldMkLst>
      </pc:sldChg>
      <pc:sldChg chg="addSp delSp modSp add mod ord addAnim delAnim modAnim modNotesTx">
        <pc:chgData name="Hollink, Vera" userId="d6528aa8-57f8-4f7f-8002-560e631d30ba" providerId="ADAL" clId="{47DD057B-966E-4942-A3D3-CF7693FE313B}" dt="2024-03-12T09:00:40.877" v="6231" actId="108"/>
        <pc:sldMkLst>
          <pc:docMk/>
          <pc:sldMk cId="2936098357" sldId="438"/>
        </pc:sldMkLst>
      </pc:sldChg>
      <pc:sldChg chg="addSp delSp modSp add mod modAnim">
        <pc:chgData name="Hollink, Vera" userId="d6528aa8-57f8-4f7f-8002-560e631d30ba" providerId="ADAL" clId="{47DD057B-966E-4942-A3D3-CF7693FE313B}" dt="2024-03-12T10:25:50.016" v="7001" actId="20577"/>
        <pc:sldMkLst>
          <pc:docMk/>
          <pc:sldMk cId="3110671373" sldId="439"/>
        </pc:sldMkLst>
      </pc:sldChg>
      <pc:sldChg chg="modSp add mod">
        <pc:chgData name="Hollink, Vera" userId="d6528aa8-57f8-4f7f-8002-560e631d30ba" providerId="ADAL" clId="{47DD057B-966E-4942-A3D3-CF7693FE313B}" dt="2024-03-12T09:00:15.499" v="6226" actId="108"/>
        <pc:sldMkLst>
          <pc:docMk/>
          <pc:sldMk cId="832120722" sldId="440"/>
        </pc:sldMkLst>
      </pc:sldChg>
      <pc:sldChg chg="modSp add mod">
        <pc:chgData name="Hollink, Vera" userId="d6528aa8-57f8-4f7f-8002-560e631d30ba" providerId="ADAL" clId="{47DD057B-966E-4942-A3D3-CF7693FE313B}" dt="2024-03-13T13:42:29.107" v="8382" actId="20577"/>
        <pc:sldMkLst>
          <pc:docMk/>
          <pc:sldMk cId="1199515559" sldId="441"/>
        </pc:sldMkLst>
      </pc:sldChg>
      <pc:sldChg chg="modSp mod">
        <pc:chgData name="Hollink, Vera" userId="d6528aa8-57f8-4f7f-8002-560e631d30ba" providerId="ADAL" clId="{47DD057B-966E-4942-A3D3-CF7693FE313B}" dt="2024-03-07T10:24:55.047" v="49" actId="20577"/>
        <pc:sldMkLst>
          <pc:docMk/>
          <pc:sldMk cId="546780635" sldId="468"/>
        </pc:sldMkLst>
      </pc:sldChg>
      <pc:sldChg chg="modSp add del mod modTransition modAnim">
        <pc:chgData name="Hollink, Vera" userId="d6528aa8-57f8-4f7f-8002-560e631d30ba" providerId="ADAL" clId="{47DD057B-966E-4942-A3D3-CF7693FE313B}" dt="2024-03-11T15:12:23.134" v="4601"/>
        <pc:sldMkLst>
          <pc:docMk/>
          <pc:sldMk cId="1363581900" sldId="471"/>
        </pc:sldMkLst>
      </pc:sldChg>
      <pc:sldChg chg="addSp modSp add mod modTransition modAnim">
        <pc:chgData name="Hollink, Vera" userId="d6528aa8-57f8-4f7f-8002-560e631d30ba" providerId="ADAL" clId="{47DD057B-966E-4942-A3D3-CF7693FE313B}" dt="2024-03-11T15:35:02.409" v="5630" actId="1076"/>
        <pc:sldMkLst>
          <pc:docMk/>
          <pc:sldMk cId="2608271348" sldId="472"/>
        </pc:sldMkLst>
      </pc:sldChg>
      <pc:sldChg chg="modSp add del mod modTransition">
        <pc:chgData name="Hollink, Vera" userId="d6528aa8-57f8-4f7f-8002-560e631d30ba" providerId="ADAL" clId="{47DD057B-966E-4942-A3D3-CF7693FE313B}" dt="2024-03-11T15:22:37.462" v="5208" actId="47"/>
        <pc:sldMkLst>
          <pc:docMk/>
          <pc:sldMk cId="3792590397" sldId="473"/>
        </pc:sldMkLst>
      </pc:sldChg>
      <pc:sldChg chg="modSp add del mod modTransition">
        <pc:chgData name="Hollink, Vera" userId="d6528aa8-57f8-4f7f-8002-560e631d30ba" providerId="ADAL" clId="{47DD057B-966E-4942-A3D3-CF7693FE313B}" dt="2024-03-11T15:29:54.789" v="5535" actId="47"/>
        <pc:sldMkLst>
          <pc:docMk/>
          <pc:sldMk cId="1760093292" sldId="474"/>
        </pc:sldMkLst>
      </pc:sldChg>
      <pc:sldChg chg="modSp add del mod modTransition">
        <pc:chgData name="Hollink, Vera" userId="d6528aa8-57f8-4f7f-8002-560e631d30ba" providerId="ADAL" clId="{47DD057B-966E-4942-A3D3-CF7693FE313B}" dt="2024-03-11T15:29:55.763" v="5536" actId="47"/>
        <pc:sldMkLst>
          <pc:docMk/>
          <pc:sldMk cId="3217858723" sldId="475"/>
        </pc:sldMkLst>
      </pc:sldChg>
      <pc:sldChg chg="addSp modSp add mod ord modTransition modAnim">
        <pc:chgData name="Hollink, Vera" userId="d6528aa8-57f8-4f7f-8002-560e631d30ba" providerId="ADAL" clId="{47DD057B-966E-4942-A3D3-CF7693FE313B}" dt="2024-03-12T07:50:41.074" v="5676"/>
        <pc:sldMkLst>
          <pc:docMk/>
          <pc:sldMk cId="3040881489" sldId="476"/>
        </pc:sldMkLst>
      </pc:sldChg>
      <pc:sldChg chg="modSp del mod">
        <pc:chgData name="Hollink, Vera" userId="d6528aa8-57f8-4f7f-8002-560e631d30ba" providerId="ADAL" clId="{47DD057B-966E-4942-A3D3-CF7693FE313B}" dt="2024-03-07T10:28:00.672" v="110" actId="47"/>
        <pc:sldMkLst>
          <pc:docMk/>
          <pc:sldMk cId="0" sldId="607"/>
        </pc:sldMkLst>
      </pc:sldChg>
      <pc:sldChg chg="add">
        <pc:chgData name="Hollink, Vera" userId="d6528aa8-57f8-4f7f-8002-560e631d30ba" providerId="ADAL" clId="{47DD057B-966E-4942-A3D3-CF7693FE313B}" dt="2024-03-11T13:10:54.918" v="3655"/>
        <pc:sldMkLst>
          <pc:docMk/>
          <pc:sldMk cId="4255049341" sldId="631"/>
        </pc:sldMkLst>
      </pc:sldChg>
      <pc:sldChg chg="del">
        <pc:chgData name="Hollink, Vera" userId="d6528aa8-57f8-4f7f-8002-560e631d30ba" providerId="ADAL" clId="{47DD057B-966E-4942-A3D3-CF7693FE313B}" dt="2024-03-07T10:25:52.347" v="87" actId="47"/>
        <pc:sldMkLst>
          <pc:docMk/>
          <pc:sldMk cId="940049607" sldId="636"/>
        </pc:sldMkLst>
      </pc:sldChg>
      <pc:sldChg chg="addSp delSp modSp add mod addAnim delAnim modAnim">
        <pc:chgData name="Hollink, Vera" userId="d6528aa8-57f8-4f7f-8002-560e631d30ba" providerId="ADAL" clId="{47DD057B-966E-4942-A3D3-CF7693FE313B}" dt="2024-03-11T08:14:42.016" v="2043" actId="1076"/>
        <pc:sldMkLst>
          <pc:docMk/>
          <pc:sldMk cId="3277983651" sldId="639"/>
        </pc:sldMkLst>
      </pc:sldChg>
      <pc:sldChg chg="del">
        <pc:chgData name="Hollink, Vera" userId="d6528aa8-57f8-4f7f-8002-560e631d30ba" providerId="ADAL" clId="{47DD057B-966E-4942-A3D3-CF7693FE313B}" dt="2024-03-07T10:25:15.051" v="84" actId="47"/>
        <pc:sldMkLst>
          <pc:docMk/>
          <pc:sldMk cId="2257758405" sldId="641"/>
        </pc:sldMkLst>
      </pc:sldChg>
      <pc:sldChg chg="del">
        <pc:chgData name="Hollink, Vera" userId="d6528aa8-57f8-4f7f-8002-560e631d30ba" providerId="ADAL" clId="{47DD057B-966E-4942-A3D3-CF7693FE313B}" dt="2024-03-07T10:25:15.051" v="84" actId="47"/>
        <pc:sldMkLst>
          <pc:docMk/>
          <pc:sldMk cId="191548108" sldId="647"/>
        </pc:sldMkLst>
      </pc:sldChg>
      <pc:sldChg chg="modSp mod">
        <pc:chgData name="Hollink, Vera" userId="d6528aa8-57f8-4f7f-8002-560e631d30ba" providerId="ADAL" clId="{47DD057B-966E-4942-A3D3-CF7693FE313B}" dt="2024-03-07T14:23:13.845" v="1513" actId="313"/>
        <pc:sldMkLst>
          <pc:docMk/>
          <pc:sldMk cId="2250509988" sldId="657"/>
        </pc:sldMkLst>
      </pc:sldChg>
      <pc:sldChg chg="modSp add del mod">
        <pc:chgData name="Hollink, Vera" userId="d6528aa8-57f8-4f7f-8002-560e631d30ba" providerId="ADAL" clId="{47DD057B-966E-4942-A3D3-CF7693FE313B}" dt="2024-03-13T13:34:57.524" v="8349" actId="2696"/>
        <pc:sldMkLst>
          <pc:docMk/>
          <pc:sldMk cId="2389623031" sldId="658"/>
        </pc:sldMkLst>
      </pc:sldChg>
      <pc:sldChg chg="add">
        <pc:chgData name="Hollink, Vera" userId="d6528aa8-57f8-4f7f-8002-560e631d30ba" providerId="ADAL" clId="{47DD057B-966E-4942-A3D3-CF7693FE313B}" dt="2024-03-13T13:36:58.688" v="8352"/>
        <pc:sldMkLst>
          <pc:docMk/>
          <pc:sldMk cId="2845797744" sldId="658"/>
        </pc:sldMkLst>
      </pc:sldChg>
      <pc:sldChg chg="add del">
        <pc:chgData name="Hollink, Vera" userId="d6528aa8-57f8-4f7f-8002-560e631d30ba" providerId="ADAL" clId="{47DD057B-966E-4942-A3D3-CF7693FE313B}" dt="2024-03-13T13:36:47.695" v="8351" actId="2696"/>
        <pc:sldMkLst>
          <pc:docMk/>
          <pc:sldMk cId="2973923175" sldId="658"/>
        </pc:sldMkLst>
      </pc:sldChg>
      <pc:sldChg chg="del">
        <pc:chgData name="Hollink, Vera" userId="d6528aa8-57f8-4f7f-8002-560e631d30ba" providerId="ADAL" clId="{47DD057B-966E-4942-A3D3-CF7693FE313B}" dt="2024-03-07T10:25:15.051" v="84" actId="47"/>
        <pc:sldMkLst>
          <pc:docMk/>
          <pc:sldMk cId="1233254476" sldId="663"/>
        </pc:sldMkLst>
      </pc:sldChg>
      <pc:sldChg chg="del">
        <pc:chgData name="Hollink, Vera" userId="d6528aa8-57f8-4f7f-8002-560e631d30ba" providerId="ADAL" clId="{47DD057B-966E-4942-A3D3-CF7693FE313B}" dt="2024-03-07T10:25:15.051" v="84" actId="47"/>
        <pc:sldMkLst>
          <pc:docMk/>
          <pc:sldMk cId="1350158031" sldId="705"/>
        </pc:sldMkLst>
      </pc:sldChg>
      <pc:sldChg chg="del">
        <pc:chgData name="Hollink, Vera" userId="d6528aa8-57f8-4f7f-8002-560e631d30ba" providerId="ADAL" clId="{47DD057B-966E-4942-A3D3-CF7693FE313B}" dt="2024-03-07T10:25:15.051" v="84" actId="47"/>
        <pc:sldMkLst>
          <pc:docMk/>
          <pc:sldMk cId="12904278" sldId="709"/>
        </pc:sldMkLst>
      </pc:sldChg>
      <pc:sldChg chg="modSp mod">
        <pc:chgData name="Hollink, Vera" userId="d6528aa8-57f8-4f7f-8002-560e631d30ba" providerId="ADAL" clId="{47DD057B-966E-4942-A3D3-CF7693FE313B}" dt="2024-03-07T10:25:09.998" v="83" actId="20577"/>
        <pc:sldMkLst>
          <pc:docMk/>
          <pc:sldMk cId="1446047612" sldId="731"/>
        </pc:sldMkLst>
      </pc:sldChg>
      <pc:sldChg chg="del">
        <pc:chgData name="Hollink, Vera" userId="d6528aa8-57f8-4f7f-8002-560e631d30ba" providerId="ADAL" clId="{47DD057B-966E-4942-A3D3-CF7693FE313B}" dt="2024-03-07T10:25:33.284" v="86" actId="47"/>
        <pc:sldMkLst>
          <pc:docMk/>
          <pc:sldMk cId="203231414" sldId="732"/>
        </pc:sldMkLst>
      </pc:sldChg>
      <pc:sldChg chg="del">
        <pc:chgData name="Hollink, Vera" userId="d6528aa8-57f8-4f7f-8002-560e631d30ba" providerId="ADAL" clId="{47DD057B-966E-4942-A3D3-CF7693FE313B}" dt="2024-03-07T10:25:52.347" v="87" actId="47"/>
        <pc:sldMkLst>
          <pc:docMk/>
          <pc:sldMk cId="2851239912" sldId="733"/>
        </pc:sldMkLst>
      </pc:sldChg>
      <pc:sldChg chg="del">
        <pc:chgData name="Hollink, Vera" userId="d6528aa8-57f8-4f7f-8002-560e631d30ba" providerId="ADAL" clId="{47DD057B-966E-4942-A3D3-CF7693FE313B}" dt="2024-03-07T10:25:52.347" v="87" actId="47"/>
        <pc:sldMkLst>
          <pc:docMk/>
          <pc:sldMk cId="3730283201" sldId="734"/>
        </pc:sldMkLst>
      </pc:sldChg>
      <pc:sldChg chg="addSp modSp mod modAnim">
        <pc:chgData name="Hollink, Vera" userId="d6528aa8-57f8-4f7f-8002-560e631d30ba" providerId="ADAL" clId="{47DD057B-966E-4942-A3D3-CF7693FE313B}" dt="2024-03-07T10:36:16.660" v="292"/>
        <pc:sldMkLst>
          <pc:docMk/>
          <pc:sldMk cId="1486276039" sldId="735"/>
        </pc:sldMkLst>
      </pc:sldChg>
      <pc:sldChg chg="del">
        <pc:chgData name="Hollink, Vera" userId="d6528aa8-57f8-4f7f-8002-560e631d30ba" providerId="ADAL" clId="{47DD057B-966E-4942-A3D3-CF7693FE313B}" dt="2024-03-07T10:26:43.062" v="90" actId="47"/>
        <pc:sldMkLst>
          <pc:docMk/>
          <pc:sldMk cId="488496608" sldId="736"/>
        </pc:sldMkLst>
      </pc:sldChg>
      <pc:sldChg chg="modAnim">
        <pc:chgData name="Hollink, Vera" userId="d6528aa8-57f8-4f7f-8002-560e631d30ba" providerId="ADAL" clId="{47DD057B-966E-4942-A3D3-CF7693FE313B}" dt="2024-03-07T10:36:22.443" v="293"/>
        <pc:sldMkLst>
          <pc:docMk/>
          <pc:sldMk cId="709162067" sldId="738"/>
        </pc:sldMkLst>
      </pc:sldChg>
      <pc:sldChg chg="del">
        <pc:chgData name="Hollink, Vera" userId="d6528aa8-57f8-4f7f-8002-560e631d30ba" providerId="ADAL" clId="{47DD057B-966E-4942-A3D3-CF7693FE313B}" dt="2024-03-07T10:28:56.557" v="113" actId="47"/>
        <pc:sldMkLst>
          <pc:docMk/>
          <pc:sldMk cId="2215594840" sldId="739"/>
        </pc:sldMkLst>
      </pc:sldChg>
      <pc:sldChg chg="del">
        <pc:chgData name="Hollink, Vera" userId="d6528aa8-57f8-4f7f-8002-560e631d30ba" providerId="ADAL" clId="{47DD057B-966E-4942-A3D3-CF7693FE313B}" dt="2024-03-07T10:28:18.763" v="112" actId="47"/>
        <pc:sldMkLst>
          <pc:docMk/>
          <pc:sldMk cId="729271400" sldId="742"/>
        </pc:sldMkLst>
      </pc:sldChg>
      <pc:sldChg chg="addSp delSp modSp add mod">
        <pc:chgData name="Hollink, Vera" userId="d6528aa8-57f8-4f7f-8002-560e631d30ba" providerId="ADAL" clId="{47DD057B-966E-4942-A3D3-CF7693FE313B}" dt="2024-03-07T10:32:27.187" v="264" actId="1366"/>
        <pc:sldMkLst>
          <pc:docMk/>
          <pc:sldMk cId="1453234291" sldId="742"/>
        </pc:sldMkLst>
      </pc:sldChg>
      <pc:sldChg chg="modSp add mod modAnim">
        <pc:chgData name="Hollink, Vera" userId="d6528aa8-57f8-4f7f-8002-560e631d30ba" providerId="ADAL" clId="{47DD057B-966E-4942-A3D3-CF7693FE313B}" dt="2024-03-11T07:39:45.161" v="1528" actId="114"/>
        <pc:sldMkLst>
          <pc:docMk/>
          <pc:sldMk cId="1174401964" sldId="743"/>
        </pc:sldMkLst>
      </pc:sldChg>
      <pc:sldChg chg="del">
        <pc:chgData name="Hollink, Vera" userId="d6528aa8-57f8-4f7f-8002-560e631d30ba" providerId="ADAL" clId="{47DD057B-966E-4942-A3D3-CF7693FE313B}" dt="2024-03-07T10:29:21.793" v="116" actId="47"/>
        <pc:sldMkLst>
          <pc:docMk/>
          <pc:sldMk cId="1923231928" sldId="743"/>
        </pc:sldMkLst>
      </pc:sldChg>
      <pc:sldChg chg="add del">
        <pc:chgData name="Hollink, Vera" userId="d6528aa8-57f8-4f7f-8002-560e631d30ba" providerId="ADAL" clId="{47DD057B-966E-4942-A3D3-CF7693FE313B}" dt="2024-03-07T13:29:48.598" v="337" actId="47"/>
        <pc:sldMkLst>
          <pc:docMk/>
          <pc:sldMk cId="1301598635" sldId="744"/>
        </pc:sldMkLst>
      </pc:sldChg>
      <pc:sldChg chg="del">
        <pc:chgData name="Hollink, Vera" userId="d6528aa8-57f8-4f7f-8002-560e631d30ba" providerId="ADAL" clId="{47DD057B-966E-4942-A3D3-CF7693FE313B}" dt="2024-03-07T10:25:27.482" v="85" actId="47"/>
        <pc:sldMkLst>
          <pc:docMk/>
          <pc:sldMk cId="1656842489" sldId="745"/>
        </pc:sldMkLst>
      </pc:sldChg>
      <pc:sldChg chg="add del">
        <pc:chgData name="Hollink, Vera" userId="d6528aa8-57f8-4f7f-8002-560e631d30ba" providerId="ADAL" clId="{47DD057B-966E-4942-A3D3-CF7693FE313B}" dt="2024-03-07T13:29:48.598" v="337" actId="47"/>
        <pc:sldMkLst>
          <pc:docMk/>
          <pc:sldMk cId="3711887291" sldId="745"/>
        </pc:sldMkLst>
      </pc:sldChg>
      <pc:sldChg chg="del">
        <pc:chgData name="Hollink, Vera" userId="d6528aa8-57f8-4f7f-8002-560e631d30ba" providerId="ADAL" clId="{47DD057B-966E-4942-A3D3-CF7693FE313B}" dt="2024-03-07T10:25:27.482" v="85" actId="47"/>
        <pc:sldMkLst>
          <pc:docMk/>
          <pc:sldMk cId="2458321004" sldId="746"/>
        </pc:sldMkLst>
      </pc:sldChg>
      <pc:sldChg chg="add del">
        <pc:chgData name="Hollink, Vera" userId="d6528aa8-57f8-4f7f-8002-560e631d30ba" providerId="ADAL" clId="{47DD057B-966E-4942-A3D3-CF7693FE313B}" dt="2024-03-07T13:29:48.598" v="337" actId="47"/>
        <pc:sldMkLst>
          <pc:docMk/>
          <pc:sldMk cId="4289338797" sldId="746"/>
        </pc:sldMkLst>
      </pc:sldChg>
      <pc:sldChg chg="addSp delSp modSp add mod">
        <pc:chgData name="Hollink, Vera" userId="d6528aa8-57f8-4f7f-8002-560e631d30ba" providerId="ADAL" clId="{47DD057B-966E-4942-A3D3-CF7693FE313B}" dt="2024-03-07T10:34:17.694" v="274" actId="1366"/>
        <pc:sldMkLst>
          <pc:docMk/>
          <pc:sldMk cId="1656771138" sldId="747"/>
        </pc:sldMkLst>
      </pc:sldChg>
      <pc:sldChg chg="del">
        <pc:chgData name="Hollink, Vera" userId="d6528aa8-57f8-4f7f-8002-560e631d30ba" providerId="ADAL" clId="{47DD057B-966E-4942-A3D3-CF7693FE313B}" dt="2024-03-07T10:26:12.747" v="88" actId="47"/>
        <pc:sldMkLst>
          <pc:docMk/>
          <pc:sldMk cId="3567672922" sldId="747"/>
        </pc:sldMkLst>
      </pc:sldChg>
      <pc:sldChg chg="modSp add mod modAnim">
        <pc:chgData name="Hollink, Vera" userId="d6528aa8-57f8-4f7f-8002-560e631d30ba" providerId="ADAL" clId="{47DD057B-966E-4942-A3D3-CF7693FE313B}" dt="2024-03-07T13:38:01.547" v="975" actId="20577"/>
        <pc:sldMkLst>
          <pc:docMk/>
          <pc:sldMk cId="1564227222" sldId="748"/>
        </pc:sldMkLst>
      </pc:sldChg>
      <pc:sldChg chg="del">
        <pc:chgData name="Hollink, Vera" userId="d6528aa8-57f8-4f7f-8002-560e631d30ba" providerId="ADAL" clId="{47DD057B-966E-4942-A3D3-CF7693FE313B}" dt="2024-03-07T10:28:02.180" v="111" actId="47"/>
        <pc:sldMkLst>
          <pc:docMk/>
          <pc:sldMk cId="3252250968" sldId="748"/>
        </pc:sldMkLst>
      </pc:sldChg>
      <pc:sldChg chg="modSp add mod modAnim">
        <pc:chgData name="Hollink, Vera" userId="d6528aa8-57f8-4f7f-8002-560e631d30ba" providerId="ADAL" clId="{47DD057B-966E-4942-A3D3-CF7693FE313B}" dt="2024-03-11T12:55:38.888" v="2995" actId="20577"/>
        <pc:sldMkLst>
          <pc:docMk/>
          <pc:sldMk cId="688546761" sldId="749"/>
        </pc:sldMkLst>
      </pc:sldChg>
      <pc:sldChg chg="del">
        <pc:chgData name="Hollink, Vera" userId="d6528aa8-57f8-4f7f-8002-560e631d30ba" providerId="ADAL" clId="{47DD057B-966E-4942-A3D3-CF7693FE313B}" dt="2024-03-07T10:29:12.249" v="115" actId="47"/>
        <pc:sldMkLst>
          <pc:docMk/>
          <pc:sldMk cId="4106519714" sldId="749"/>
        </pc:sldMkLst>
      </pc:sldChg>
      <pc:sldChg chg="del">
        <pc:chgData name="Hollink, Vera" userId="d6528aa8-57f8-4f7f-8002-560e631d30ba" providerId="ADAL" clId="{47DD057B-966E-4942-A3D3-CF7693FE313B}" dt="2024-03-07T10:29:24.968" v="117" actId="47"/>
        <pc:sldMkLst>
          <pc:docMk/>
          <pc:sldMk cId="378918812" sldId="750"/>
        </pc:sldMkLst>
      </pc:sldChg>
      <pc:sldChg chg="modSp add mod ord modAnim">
        <pc:chgData name="Hollink, Vera" userId="d6528aa8-57f8-4f7f-8002-560e631d30ba" providerId="ADAL" clId="{47DD057B-966E-4942-A3D3-CF7693FE313B}" dt="2024-03-11T11:01:44.603" v="2719"/>
        <pc:sldMkLst>
          <pc:docMk/>
          <pc:sldMk cId="2383892635" sldId="750"/>
        </pc:sldMkLst>
      </pc:sldChg>
      <pc:sldChg chg="modSp add mod ord modAnim">
        <pc:chgData name="Hollink, Vera" userId="d6528aa8-57f8-4f7f-8002-560e631d30ba" providerId="ADAL" clId="{47DD057B-966E-4942-A3D3-CF7693FE313B}" dt="2024-03-11T13:15:01.237" v="3775" actId="20577"/>
        <pc:sldMkLst>
          <pc:docMk/>
          <pc:sldMk cId="547917884" sldId="751"/>
        </pc:sldMkLst>
      </pc:sldChg>
      <pc:sldChg chg="modSp add del mod ord">
        <pc:chgData name="Hollink, Vera" userId="d6528aa8-57f8-4f7f-8002-560e631d30ba" providerId="ADAL" clId="{47DD057B-966E-4942-A3D3-CF7693FE313B}" dt="2024-03-11T12:54:36.234" v="2994" actId="47"/>
        <pc:sldMkLst>
          <pc:docMk/>
          <pc:sldMk cId="4010776542" sldId="752"/>
        </pc:sldMkLst>
      </pc:sldChg>
      <pc:sldChg chg="addSp modSp add mod ord modAnim">
        <pc:chgData name="Hollink, Vera" userId="d6528aa8-57f8-4f7f-8002-560e631d30ba" providerId="ADAL" clId="{47DD057B-966E-4942-A3D3-CF7693FE313B}" dt="2024-03-11T08:07:28.025" v="1820" actId="14734"/>
        <pc:sldMkLst>
          <pc:docMk/>
          <pc:sldMk cId="3214060756" sldId="753"/>
        </pc:sldMkLst>
      </pc:sldChg>
      <pc:sldChg chg="modSp add mod ord modAnim">
        <pc:chgData name="Hollink, Vera" userId="d6528aa8-57f8-4f7f-8002-560e631d30ba" providerId="ADAL" clId="{47DD057B-966E-4942-A3D3-CF7693FE313B}" dt="2024-03-11T15:09:04.091" v="4568" actId="20577"/>
        <pc:sldMkLst>
          <pc:docMk/>
          <pc:sldMk cId="3412548216" sldId="754"/>
        </pc:sldMkLst>
      </pc:sldChg>
      <pc:sldChg chg="modSp add del mod ord">
        <pc:chgData name="Hollink, Vera" userId="d6528aa8-57f8-4f7f-8002-560e631d30ba" providerId="ADAL" clId="{47DD057B-966E-4942-A3D3-CF7693FE313B}" dt="2024-03-11T12:58:39.104" v="2996" actId="47"/>
        <pc:sldMkLst>
          <pc:docMk/>
          <pc:sldMk cId="3704795726" sldId="755"/>
        </pc:sldMkLst>
      </pc:sldChg>
      <pc:sldChg chg="modSp add del mod ord">
        <pc:chgData name="Hollink, Vera" userId="d6528aa8-57f8-4f7f-8002-560e631d30ba" providerId="ADAL" clId="{47DD057B-966E-4942-A3D3-CF7693FE313B}" dt="2024-03-11T12:54:27.861" v="2993" actId="47"/>
        <pc:sldMkLst>
          <pc:docMk/>
          <pc:sldMk cId="1340304042" sldId="756"/>
        </pc:sldMkLst>
      </pc:sldChg>
      <pc:sldChg chg="addSp delSp modSp add mod ord">
        <pc:chgData name="Hollink, Vera" userId="d6528aa8-57f8-4f7f-8002-560e631d30ba" providerId="ADAL" clId="{47DD057B-966E-4942-A3D3-CF7693FE313B}" dt="2024-03-12T08:03:05.574" v="6015" actId="20577"/>
        <pc:sldMkLst>
          <pc:docMk/>
          <pc:sldMk cId="3110408190" sldId="757"/>
        </pc:sldMkLst>
      </pc:sldChg>
      <pc:sldChg chg="addSp delSp modSp add mod">
        <pc:chgData name="Hollink, Vera" userId="d6528aa8-57f8-4f7f-8002-560e631d30ba" providerId="ADAL" clId="{47DD057B-966E-4942-A3D3-CF7693FE313B}" dt="2024-03-11T11:03:12.626" v="2741" actId="14100"/>
        <pc:sldMkLst>
          <pc:docMk/>
          <pc:sldMk cId="0" sldId="758"/>
        </pc:sldMkLst>
      </pc:sldChg>
      <pc:sldChg chg="new del">
        <pc:chgData name="Hollink, Vera" userId="d6528aa8-57f8-4f7f-8002-560e631d30ba" providerId="ADAL" clId="{47DD057B-966E-4942-A3D3-CF7693FE313B}" dt="2024-03-11T07:59:22.730" v="1694" actId="680"/>
        <pc:sldMkLst>
          <pc:docMk/>
          <pc:sldMk cId="2607132154" sldId="758"/>
        </pc:sldMkLst>
      </pc:sldChg>
      <pc:sldChg chg="modSp add mod modAnim">
        <pc:chgData name="Hollink, Vera" userId="d6528aa8-57f8-4f7f-8002-560e631d30ba" providerId="ADAL" clId="{47DD057B-966E-4942-A3D3-CF7693FE313B}" dt="2024-03-11T12:52:45.842" v="2983"/>
        <pc:sldMkLst>
          <pc:docMk/>
          <pc:sldMk cId="4195988321" sldId="759"/>
        </pc:sldMkLst>
      </pc:sldChg>
      <pc:sldChg chg="modSp add mod modAnim">
        <pc:chgData name="Hollink, Vera" userId="d6528aa8-57f8-4f7f-8002-560e631d30ba" providerId="ADAL" clId="{47DD057B-966E-4942-A3D3-CF7693FE313B}" dt="2024-03-11T12:53:42.526" v="2992"/>
        <pc:sldMkLst>
          <pc:docMk/>
          <pc:sldMk cId="2991547189" sldId="760"/>
        </pc:sldMkLst>
      </pc:sldChg>
      <pc:sldChg chg="delSp modSp add del mod">
        <pc:chgData name="Hollink, Vera" userId="d6528aa8-57f8-4f7f-8002-560e631d30ba" providerId="ADAL" clId="{47DD057B-966E-4942-A3D3-CF7693FE313B}" dt="2024-03-11T13:11:19.392" v="3678" actId="47"/>
        <pc:sldMkLst>
          <pc:docMk/>
          <pc:sldMk cId="2413279040" sldId="761"/>
        </pc:sldMkLst>
      </pc:sldChg>
      <pc:sldChg chg="addSp modSp add mod modAnim">
        <pc:chgData name="Hollink, Vera" userId="d6528aa8-57f8-4f7f-8002-560e631d30ba" providerId="ADAL" clId="{47DD057B-966E-4942-A3D3-CF7693FE313B}" dt="2024-03-11T13:13:55.383" v="3756" actId="1038"/>
        <pc:sldMkLst>
          <pc:docMk/>
          <pc:sldMk cId="1876899719" sldId="762"/>
        </pc:sldMkLst>
      </pc:sldChg>
      <pc:sldChg chg="addSp modSp add mod modAnim">
        <pc:chgData name="Hollink, Vera" userId="d6528aa8-57f8-4f7f-8002-560e631d30ba" providerId="ADAL" clId="{47DD057B-966E-4942-A3D3-CF7693FE313B}" dt="2024-03-13T13:39:09.767" v="8366" actId="1076"/>
        <pc:sldMkLst>
          <pc:docMk/>
          <pc:sldMk cId="3781539577" sldId="763"/>
        </pc:sldMkLst>
      </pc:sldChg>
      <pc:sldChg chg="add del">
        <pc:chgData name="Hollink, Vera" userId="d6528aa8-57f8-4f7f-8002-560e631d30ba" providerId="ADAL" clId="{47DD057B-966E-4942-A3D3-CF7693FE313B}" dt="2024-03-11T15:32:36.240" v="5572" actId="47"/>
        <pc:sldMkLst>
          <pc:docMk/>
          <pc:sldMk cId="4125721733" sldId="764"/>
        </pc:sldMkLst>
      </pc:sldChg>
      <pc:sldChg chg="add del">
        <pc:chgData name="Hollink, Vera" userId="d6528aa8-57f8-4f7f-8002-560e631d30ba" providerId="ADAL" clId="{47DD057B-966E-4942-A3D3-CF7693FE313B}" dt="2024-03-11T15:32:37.425" v="5573" actId="47"/>
        <pc:sldMkLst>
          <pc:docMk/>
          <pc:sldMk cId="3869344033" sldId="765"/>
        </pc:sldMkLst>
      </pc:sldChg>
      <pc:sldChg chg="add del">
        <pc:chgData name="Hollink, Vera" userId="d6528aa8-57f8-4f7f-8002-560e631d30ba" providerId="ADAL" clId="{47DD057B-966E-4942-A3D3-CF7693FE313B}" dt="2024-03-11T15:32:38.433" v="5574" actId="47"/>
        <pc:sldMkLst>
          <pc:docMk/>
          <pc:sldMk cId="331475914" sldId="766"/>
        </pc:sldMkLst>
      </pc:sldChg>
      <pc:sldChg chg="addSp modSp add mod modAnim">
        <pc:chgData name="Hollink, Vera" userId="d6528aa8-57f8-4f7f-8002-560e631d30ba" providerId="ADAL" clId="{47DD057B-966E-4942-A3D3-CF7693FE313B}" dt="2024-03-11T15:34:59.106" v="5629" actId="1076"/>
        <pc:sldMkLst>
          <pc:docMk/>
          <pc:sldMk cId="3901840530" sldId="767"/>
        </pc:sldMkLst>
      </pc:sldChg>
      <pc:sldChg chg="addSp delSp modSp add mod ord modAnim">
        <pc:chgData name="Hollink, Vera" userId="d6528aa8-57f8-4f7f-8002-560e631d30ba" providerId="ADAL" clId="{47DD057B-966E-4942-A3D3-CF7693FE313B}" dt="2024-03-12T08:06:54.784" v="6118"/>
        <pc:sldMkLst>
          <pc:docMk/>
          <pc:sldMk cId="148992378" sldId="768"/>
        </pc:sldMkLst>
      </pc:sldChg>
      <pc:sldChg chg="add del">
        <pc:chgData name="Hollink, Vera" userId="d6528aa8-57f8-4f7f-8002-560e631d30ba" providerId="ADAL" clId="{47DD057B-966E-4942-A3D3-CF7693FE313B}" dt="2024-03-11T15:32:31.669" v="5571" actId="47"/>
        <pc:sldMkLst>
          <pc:docMk/>
          <pc:sldMk cId="3245844735" sldId="768"/>
        </pc:sldMkLst>
      </pc:sldChg>
      <pc:sldChg chg="modSp add del mod ord">
        <pc:chgData name="Hollink, Vera" userId="d6528aa8-57f8-4f7f-8002-560e631d30ba" providerId="ADAL" clId="{47DD057B-966E-4942-A3D3-CF7693FE313B}" dt="2024-03-13T11:24:42.895" v="7121" actId="47"/>
        <pc:sldMkLst>
          <pc:docMk/>
          <pc:sldMk cId="1651110552" sldId="769"/>
        </pc:sldMkLst>
      </pc:sldChg>
      <pc:sldChg chg="addSp delSp modSp add mod ord">
        <pc:chgData name="Hollink, Vera" userId="d6528aa8-57f8-4f7f-8002-560e631d30ba" providerId="ADAL" clId="{47DD057B-966E-4942-A3D3-CF7693FE313B}" dt="2024-03-13T13:20:40.909" v="7791" actId="20577"/>
        <pc:sldMkLst>
          <pc:docMk/>
          <pc:sldMk cId="1181774486" sldId="770"/>
        </pc:sldMkLst>
      </pc:sldChg>
      <pc:sldChg chg="addSp modSp add mod modAnim">
        <pc:chgData name="Hollink, Vera" userId="d6528aa8-57f8-4f7f-8002-560e631d30ba" providerId="ADAL" clId="{47DD057B-966E-4942-A3D3-CF7693FE313B}" dt="2024-03-12T07:53:03.281" v="5772"/>
        <pc:sldMkLst>
          <pc:docMk/>
          <pc:sldMk cId="658164959" sldId="771"/>
        </pc:sldMkLst>
      </pc:sldChg>
      <pc:sldChg chg="add del">
        <pc:chgData name="Hollink, Vera" userId="d6528aa8-57f8-4f7f-8002-560e631d30ba" providerId="ADAL" clId="{47DD057B-966E-4942-A3D3-CF7693FE313B}" dt="2024-03-12T07:51:46.612" v="5746"/>
        <pc:sldMkLst>
          <pc:docMk/>
          <pc:sldMk cId="2685319280" sldId="771"/>
        </pc:sldMkLst>
      </pc:sldChg>
      <pc:sldChg chg="addSp modSp add mod ord modAnim">
        <pc:chgData name="Hollink, Vera" userId="d6528aa8-57f8-4f7f-8002-560e631d30ba" providerId="ADAL" clId="{47DD057B-966E-4942-A3D3-CF7693FE313B}" dt="2024-03-13T13:44:34.380" v="8394" actId="20577"/>
        <pc:sldMkLst>
          <pc:docMk/>
          <pc:sldMk cId="1787678335" sldId="772"/>
        </pc:sldMkLst>
      </pc:sldChg>
      <pc:sldChg chg="add del ord">
        <pc:chgData name="Hollink, Vera" userId="d6528aa8-57f8-4f7f-8002-560e631d30ba" providerId="ADAL" clId="{47DD057B-966E-4942-A3D3-CF7693FE313B}" dt="2024-03-13T13:37:09.044" v="8353" actId="47"/>
        <pc:sldMkLst>
          <pc:docMk/>
          <pc:sldMk cId="1008679115" sldId="773"/>
        </pc:sldMkLst>
      </pc:sldChg>
      <pc:sldChg chg="addSp modSp add mod modAnim">
        <pc:chgData name="Hollink, Vera" userId="d6528aa8-57f8-4f7f-8002-560e631d30ba" providerId="ADAL" clId="{47DD057B-966E-4942-A3D3-CF7693FE313B}" dt="2024-03-13T07:54:44.841" v="7086" actId="20577"/>
        <pc:sldMkLst>
          <pc:docMk/>
          <pc:sldMk cId="3264723996" sldId="774"/>
        </pc:sldMkLst>
      </pc:sldChg>
      <pc:sldChg chg="add del">
        <pc:chgData name="Hollink, Vera" userId="d6528aa8-57f8-4f7f-8002-560e631d30ba" providerId="ADAL" clId="{47DD057B-966E-4942-A3D3-CF7693FE313B}" dt="2024-03-12T10:18:36.755" v="6676"/>
        <pc:sldMkLst>
          <pc:docMk/>
          <pc:sldMk cId="3362786053" sldId="774"/>
        </pc:sldMkLst>
      </pc:sldChg>
      <pc:sldChg chg="modSp add mod">
        <pc:chgData name="Hollink, Vera" userId="d6528aa8-57f8-4f7f-8002-560e631d30ba" providerId="ADAL" clId="{47DD057B-966E-4942-A3D3-CF7693FE313B}" dt="2024-03-13T13:34:22.181" v="8339" actId="20577"/>
        <pc:sldMkLst>
          <pc:docMk/>
          <pc:sldMk cId="689552504" sldId="775"/>
        </pc:sldMkLst>
      </pc:sldChg>
      <pc:sldChg chg="modSp add mod ord">
        <pc:chgData name="Hollink, Vera" userId="d6528aa8-57f8-4f7f-8002-560e631d30ba" providerId="ADAL" clId="{47DD057B-966E-4942-A3D3-CF7693FE313B}" dt="2024-03-13T11:32:12.145" v="7463"/>
        <pc:sldMkLst>
          <pc:docMk/>
          <pc:sldMk cId="51520329" sldId="776"/>
        </pc:sldMkLst>
      </pc:sldChg>
      <pc:sldChg chg="addSp delSp modSp add mod">
        <pc:chgData name="Hollink, Vera" userId="d6528aa8-57f8-4f7f-8002-560e631d30ba" providerId="ADAL" clId="{47DD057B-966E-4942-A3D3-CF7693FE313B}" dt="2024-03-13T13:20:02.202" v="7784" actId="14734"/>
        <pc:sldMkLst>
          <pc:docMk/>
          <pc:sldMk cId="2222272535" sldId="777"/>
        </pc:sldMkLst>
      </pc:sldChg>
      <pc:sldChg chg="addSp modSp add mod">
        <pc:chgData name="Hollink, Vera" userId="d6528aa8-57f8-4f7f-8002-560e631d30ba" providerId="ADAL" clId="{47DD057B-966E-4942-A3D3-CF7693FE313B}" dt="2024-03-13T13:43:11.655" v="8392" actId="20577"/>
        <pc:sldMkLst>
          <pc:docMk/>
          <pc:sldMk cId="1801381586" sldId="778"/>
        </pc:sldMkLst>
      </pc:sldChg>
      <pc:sldMasterChg chg="delSldLayout">
        <pc:chgData name="Hollink, Vera" userId="d6528aa8-57f8-4f7f-8002-560e631d30ba" providerId="ADAL" clId="{47DD057B-966E-4942-A3D3-CF7693FE313B}" dt="2024-03-07T10:25:52.347" v="87" actId="47"/>
        <pc:sldMasterMkLst>
          <pc:docMk/>
          <pc:sldMasterMk cId="2642996138" sldId="2147483661"/>
        </pc:sldMasterMkLst>
        <pc:sldLayoutChg chg="del">
          <pc:chgData name="Hollink, Vera" userId="d6528aa8-57f8-4f7f-8002-560e631d30ba" providerId="ADAL" clId="{47DD057B-966E-4942-A3D3-CF7693FE313B}" dt="2024-03-07T10:25:52.347" v="87" actId="47"/>
          <pc:sldLayoutMkLst>
            <pc:docMk/>
            <pc:sldMasterMk cId="2642996138" sldId="2147483661"/>
            <pc:sldLayoutMk cId="2863169486" sldId="2147483674"/>
          </pc:sldLayoutMkLst>
        </pc:sldLayoutChg>
      </pc:sldMasterChg>
    </pc:docChg>
  </pc:docChgLst>
  <pc:docChgLst>
    <pc:chgData name="Hollink, Vera" userId="d6528aa8-57f8-4f7f-8002-560e631d30ba" providerId="ADAL" clId="{532C8E28-41CE-4558-8F14-85F2A8FC968F}"/>
    <pc:docChg chg="undo redo custSel addSld delSld modSld sldOrd delMainMaster">
      <pc:chgData name="Hollink, Vera" userId="d6528aa8-57f8-4f7f-8002-560e631d30ba" providerId="ADAL" clId="{532C8E28-41CE-4558-8F14-85F2A8FC968F}" dt="2022-04-07T13:57:23.965" v="1554" actId="108"/>
      <pc:docMkLst>
        <pc:docMk/>
      </pc:docMkLst>
      <pc:sldChg chg="modSp del mod">
        <pc:chgData name="Hollink, Vera" userId="d6528aa8-57f8-4f7f-8002-560e631d30ba" providerId="ADAL" clId="{532C8E28-41CE-4558-8F14-85F2A8FC968F}" dt="2022-03-31T06:44:39.735" v="88" actId="47"/>
        <pc:sldMkLst>
          <pc:docMk/>
          <pc:sldMk cId="3935152372" sldId="259"/>
        </pc:sldMkLst>
      </pc:sldChg>
      <pc:sldChg chg="del">
        <pc:chgData name="Hollink, Vera" userId="d6528aa8-57f8-4f7f-8002-560e631d30ba" providerId="ADAL" clId="{532C8E28-41CE-4558-8F14-85F2A8FC968F}" dt="2022-03-31T06:45:00.355" v="89" actId="47"/>
        <pc:sldMkLst>
          <pc:docMk/>
          <pc:sldMk cId="1398737237" sldId="309"/>
        </pc:sldMkLst>
      </pc:sldChg>
      <pc:sldChg chg="del">
        <pc:chgData name="Hollink, Vera" userId="d6528aa8-57f8-4f7f-8002-560e631d30ba" providerId="ADAL" clId="{532C8E28-41CE-4558-8F14-85F2A8FC968F}" dt="2022-03-31T06:45:00.355" v="89" actId="47"/>
        <pc:sldMkLst>
          <pc:docMk/>
          <pc:sldMk cId="764237191" sldId="349"/>
        </pc:sldMkLst>
      </pc:sldChg>
      <pc:sldChg chg="modSp mod">
        <pc:chgData name="Hollink, Vera" userId="d6528aa8-57f8-4f7f-8002-560e631d30ba" providerId="ADAL" clId="{532C8E28-41CE-4558-8F14-85F2A8FC968F}" dt="2022-03-31T07:12:24.977" v="1415" actId="20577"/>
        <pc:sldMkLst>
          <pc:docMk/>
          <pc:sldMk cId="3913965328" sldId="360"/>
        </pc:sldMkLst>
      </pc:sldChg>
      <pc:sldChg chg="add">
        <pc:chgData name="Hollink, Vera" userId="d6528aa8-57f8-4f7f-8002-560e631d30ba" providerId="ADAL" clId="{532C8E28-41CE-4558-8F14-85F2A8FC968F}" dt="2022-03-31T06:46:05.726" v="93"/>
        <pc:sldMkLst>
          <pc:docMk/>
          <pc:sldMk cId="465675266" sldId="366"/>
        </pc:sldMkLst>
      </pc:sldChg>
      <pc:sldChg chg="del">
        <pc:chgData name="Hollink, Vera" userId="d6528aa8-57f8-4f7f-8002-560e631d30ba" providerId="ADAL" clId="{532C8E28-41CE-4558-8F14-85F2A8FC968F}" dt="2022-03-31T06:45:15.352" v="90" actId="47"/>
        <pc:sldMkLst>
          <pc:docMk/>
          <pc:sldMk cId="4279203176" sldId="374"/>
        </pc:sldMkLst>
      </pc:sldChg>
      <pc:sldChg chg="del">
        <pc:chgData name="Hollink, Vera" userId="d6528aa8-57f8-4f7f-8002-560e631d30ba" providerId="ADAL" clId="{532C8E28-41CE-4558-8F14-85F2A8FC968F}" dt="2022-03-31T06:45:15.352" v="90" actId="47"/>
        <pc:sldMkLst>
          <pc:docMk/>
          <pc:sldMk cId="2992485511" sldId="375"/>
        </pc:sldMkLst>
      </pc:sldChg>
      <pc:sldChg chg="del">
        <pc:chgData name="Hollink, Vera" userId="d6528aa8-57f8-4f7f-8002-560e631d30ba" providerId="ADAL" clId="{532C8E28-41CE-4558-8F14-85F2A8FC968F}" dt="2022-03-31T06:45:15.352" v="90" actId="47"/>
        <pc:sldMkLst>
          <pc:docMk/>
          <pc:sldMk cId="1091053929" sldId="376"/>
        </pc:sldMkLst>
      </pc:sldChg>
      <pc:sldChg chg="del">
        <pc:chgData name="Hollink, Vera" userId="d6528aa8-57f8-4f7f-8002-560e631d30ba" providerId="ADAL" clId="{532C8E28-41CE-4558-8F14-85F2A8FC968F}" dt="2022-03-31T06:45:15.352" v="90" actId="47"/>
        <pc:sldMkLst>
          <pc:docMk/>
          <pc:sldMk cId="2263750183" sldId="377"/>
        </pc:sldMkLst>
      </pc:sldChg>
      <pc:sldChg chg="del">
        <pc:chgData name="Hollink, Vera" userId="d6528aa8-57f8-4f7f-8002-560e631d30ba" providerId="ADAL" clId="{532C8E28-41CE-4558-8F14-85F2A8FC968F}" dt="2022-03-31T06:45:15.352" v="90" actId="47"/>
        <pc:sldMkLst>
          <pc:docMk/>
          <pc:sldMk cId="3254055598" sldId="378"/>
        </pc:sldMkLst>
      </pc:sldChg>
      <pc:sldChg chg="del">
        <pc:chgData name="Hollink, Vera" userId="d6528aa8-57f8-4f7f-8002-560e631d30ba" providerId="ADAL" clId="{532C8E28-41CE-4558-8F14-85F2A8FC968F}" dt="2022-03-31T06:45:15.352" v="90" actId="47"/>
        <pc:sldMkLst>
          <pc:docMk/>
          <pc:sldMk cId="1145331913" sldId="379"/>
        </pc:sldMkLst>
      </pc:sldChg>
      <pc:sldChg chg="del">
        <pc:chgData name="Hollink, Vera" userId="d6528aa8-57f8-4f7f-8002-560e631d30ba" providerId="ADAL" clId="{532C8E28-41CE-4558-8F14-85F2A8FC968F}" dt="2022-03-31T06:45:15.352" v="90" actId="47"/>
        <pc:sldMkLst>
          <pc:docMk/>
          <pc:sldMk cId="1341341551" sldId="380"/>
        </pc:sldMkLst>
      </pc:sldChg>
      <pc:sldChg chg="del">
        <pc:chgData name="Hollink, Vera" userId="d6528aa8-57f8-4f7f-8002-560e631d30ba" providerId="ADAL" clId="{532C8E28-41CE-4558-8F14-85F2A8FC968F}" dt="2022-03-31T06:45:15.352" v="90" actId="47"/>
        <pc:sldMkLst>
          <pc:docMk/>
          <pc:sldMk cId="199504803" sldId="381"/>
        </pc:sldMkLst>
      </pc:sldChg>
      <pc:sldChg chg="modSp del mod">
        <pc:chgData name="Hollink, Vera" userId="d6528aa8-57f8-4f7f-8002-560e631d30ba" providerId="ADAL" clId="{532C8E28-41CE-4558-8F14-85F2A8FC968F}" dt="2022-03-31T06:47:19.532" v="96" actId="47"/>
        <pc:sldMkLst>
          <pc:docMk/>
          <pc:sldMk cId="2397695584" sldId="382"/>
        </pc:sldMkLst>
      </pc:sldChg>
      <pc:sldChg chg="del">
        <pc:chgData name="Hollink, Vera" userId="d6528aa8-57f8-4f7f-8002-560e631d30ba" providerId="ADAL" clId="{532C8E28-41CE-4558-8F14-85F2A8FC968F}" dt="2022-03-31T06:45:15.352" v="90" actId="47"/>
        <pc:sldMkLst>
          <pc:docMk/>
          <pc:sldMk cId="3983100328" sldId="383"/>
        </pc:sldMkLst>
      </pc:sldChg>
      <pc:sldChg chg="del">
        <pc:chgData name="Hollink, Vera" userId="d6528aa8-57f8-4f7f-8002-560e631d30ba" providerId="ADAL" clId="{532C8E28-41CE-4558-8F14-85F2A8FC968F}" dt="2022-03-31T06:45:00.355" v="89" actId="47"/>
        <pc:sldMkLst>
          <pc:docMk/>
          <pc:sldMk cId="4118620203" sldId="385"/>
        </pc:sldMkLst>
      </pc:sldChg>
      <pc:sldChg chg="del">
        <pc:chgData name="Hollink, Vera" userId="d6528aa8-57f8-4f7f-8002-560e631d30ba" providerId="ADAL" clId="{532C8E28-41CE-4558-8F14-85F2A8FC968F}" dt="2022-03-31T06:45:00.355" v="89" actId="47"/>
        <pc:sldMkLst>
          <pc:docMk/>
          <pc:sldMk cId="3247175988" sldId="386"/>
        </pc:sldMkLst>
      </pc:sldChg>
      <pc:sldChg chg="modSp add mod modAnim">
        <pc:chgData name="Hollink, Vera" userId="d6528aa8-57f8-4f7f-8002-560e631d30ba" providerId="ADAL" clId="{532C8E28-41CE-4558-8F14-85F2A8FC968F}" dt="2022-04-07T13:57:23.965" v="1554" actId="108"/>
        <pc:sldMkLst>
          <pc:docMk/>
          <pc:sldMk cId="3446995183" sldId="386"/>
        </pc:sldMkLst>
      </pc:sldChg>
      <pc:sldChg chg="addSp delSp modSp mod">
        <pc:chgData name="Hollink, Vera" userId="d6528aa8-57f8-4f7f-8002-560e631d30ba" providerId="ADAL" clId="{532C8E28-41CE-4558-8F14-85F2A8FC968F}" dt="2022-04-06T08:58:17.086" v="1550"/>
        <pc:sldMkLst>
          <pc:docMk/>
          <pc:sldMk cId="1430659728" sldId="392"/>
        </pc:sldMkLst>
      </pc:sldChg>
      <pc:sldChg chg="del">
        <pc:chgData name="Hollink, Vera" userId="d6528aa8-57f8-4f7f-8002-560e631d30ba" providerId="ADAL" clId="{532C8E28-41CE-4558-8F14-85F2A8FC968F}" dt="2022-03-31T11:01:15.169" v="1523" actId="47"/>
        <pc:sldMkLst>
          <pc:docMk/>
          <pc:sldMk cId="2949167349" sldId="394"/>
        </pc:sldMkLst>
      </pc:sldChg>
      <pc:sldChg chg="del">
        <pc:chgData name="Hollink, Vera" userId="d6528aa8-57f8-4f7f-8002-560e631d30ba" providerId="ADAL" clId="{532C8E28-41CE-4558-8F14-85F2A8FC968F}" dt="2022-03-31T11:01:20.064" v="1524" actId="47"/>
        <pc:sldMkLst>
          <pc:docMk/>
          <pc:sldMk cId="2955051641" sldId="395"/>
        </pc:sldMkLst>
      </pc:sldChg>
      <pc:sldChg chg="modSp">
        <pc:chgData name="Hollink, Vera" userId="d6528aa8-57f8-4f7f-8002-560e631d30ba" providerId="ADAL" clId="{532C8E28-41CE-4558-8F14-85F2A8FC968F}" dt="2022-03-31T11:06:01.369" v="1542" actId="20577"/>
        <pc:sldMkLst>
          <pc:docMk/>
          <pc:sldMk cId="2365522572" sldId="396"/>
        </pc:sldMkLst>
      </pc:sldChg>
      <pc:sldChg chg="modSp mod">
        <pc:chgData name="Hollink, Vera" userId="d6528aa8-57f8-4f7f-8002-560e631d30ba" providerId="ADAL" clId="{532C8E28-41CE-4558-8F14-85F2A8FC968F}" dt="2022-03-31T11:01:31.670" v="1541" actId="20577"/>
        <pc:sldMkLst>
          <pc:docMk/>
          <pc:sldMk cId="1579853080" sldId="397"/>
        </pc:sldMkLst>
      </pc:sldChg>
      <pc:sldChg chg="add">
        <pc:chgData name="Hollink, Vera" userId="d6528aa8-57f8-4f7f-8002-560e631d30ba" providerId="ADAL" clId="{532C8E28-41CE-4558-8F14-85F2A8FC968F}" dt="2022-03-31T06:46:21.581" v="94"/>
        <pc:sldMkLst>
          <pc:docMk/>
          <pc:sldMk cId="763053536" sldId="447"/>
        </pc:sldMkLst>
      </pc:sldChg>
      <pc:sldChg chg="modSp add mod">
        <pc:chgData name="Hollink, Vera" userId="d6528aa8-57f8-4f7f-8002-560e631d30ba" providerId="ADAL" clId="{532C8E28-41CE-4558-8F14-85F2A8FC968F}" dt="2022-03-31T06:44:37.373" v="87" actId="20577"/>
        <pc:sldMkLst>
          <pc:docMk/>
          <pc:sldMk cId="546780635" sldId="468"/>
        </pc:sldMkLst>
      </pc:sldChg>
      <pc:sldChg chg="add del">
        <pc:chgData name="Hollink, Vera" userId="d6528aa8-57f8-4f7f-8002-560e631d30ba" providerId="ADAL" clId="{532C8E28-41CE-4558-8F14-85F2A8FC968F}" dt="2022-03-31T10:45:02.908" v="1521" actId="47"/>
        <pc:sldMkLst>
          <pc:docMk/>
          <pc:sldMk cId="2590050067" sldId="469"/>
        </pc:sldMkLst>
      </pc:sldChg>
      <pc:sldChg chg="modSp add mod">
        <pc:chgData name="Hollink, Vera" userId="d6528aa8-57f8-4f7f-8002-560e631d30ba" providerId="ADAL" clId="{532C8E28-41CE-4558-8F14-85F2A8FC968F}" dt="2022-03-31T06:48:30.723" v="102" actId="207"/>
        <pc:sldMkLst>
          <pc:docMk/>
          <pc:sldMk cId="2250509988" sldId="657"/>
        </pc:sldMkLst>
      </pc:sldChg>
      <pc:sldChg chg="modSp add mod">
        <pc:chgData name="Hollink, Vera" userId="d6528aa8-57f8-4f7f-8002-560e631d30ba" providerId="ADAL" clId="{532C8E28-41CE-4558-8F14-85F2A8FC968F}" dt="2022-03-31T06:51:29.925" v="237" actId="20577"/>
        <pc:sldMkLst>
          <pc:docMk/>
          <pc:sldMk cId="1972993674" sldId="658"/>
        </pc:sldMkLst>
      </pc:sldChg>
      <pc:sldChg chg="addSp delSp modSp add mod ord">
        <pc:chgData name="Hollink, Vera" userId="d6528aa8-57f8-4f7f-8002-560e631d30ba" providerId="ADAL" clId="{532C8E28-41CE-4558-8F14-85F2A8FC968F}" dt="2022-03-31T06:53:37.033" v="326" actId="1076"/>
        <pc:sldMkLst>
          <pc:docMk/>
          <pc:sldMk cId="199956822" sldId="659"/>
        </pc:sldMkLst>
      </pc:sldChg>
      <pc:sldChg chg="addSp delSp modSp add mod modAnim">
        <pc:chgData name="Hollink, Vera" userId="d6528aa8-57f8-4f7f-8002-560e631d30ba" providerId="ADAL" clId="{532C8E28-41CE-4558-8F14-85F2A8FC968F}" dt="2022-03-31T07:01:22.164" v="881"/>
        <pc:sldMkLst>
          <pc:docMk/>
          <pc:sldMk cId="841146619" sldId="660"/>
        </pc:sldMkLst>
      </pc:sldChg>
      <pc:sldChg chg="addSp delSp modSp add mod delAnim modAnim">
        <pc:chgData name="Hollink, Vera" userId="d6528aa8-57f8-4f7f-8002-560e631d30ba" providerId="ADAL" clId="{532C8E28-41CE-4558-8F14-85F2A8FC968F}" dt="2022-03-31T07:11:49.910" v="1384" actId="1076"/>
        <pc:sldMkLst>
          <pc:docMk/>
          <pc:sldMk cId="1818327685" sldId="661"/>
        </pc:sldMkLst>
      </pc:sldChg>
      <pc:sldChg chg="add">
        <pc:chgData name="Hollink, Vera" userId="d6528aa8-57f8-4f7f-8002-560e631d30ba" providerId="ADAL" clId="{532C8E28-41CE-4558-8F14-85F2A8FC968F}" dt="2022-03-31T11:01:10.897" v="1522"/>
        <pc:sldMkLst>
          <pc:docMk/>
          <pc:sldMk cId="1410841990" sldId="662"/>
        </pc:sldMkLst>
      </pc:sldChg>
      <pc:sldMasterChg chg="delSldLayout">
        <pc:chgData name="Hollink, Vera" userId="d6528aa8-57f8-4f7f-8002-560e631d30ba" providerId="ADAL" clId="{532C8E28-41CE-4558-8F14-85F2A8FC968F}" dt="2022-03-31T06:45:00.355" v="89" actId="47"/>
        <pc:sldMasterMkLst>
          <pc:docMk/>
          <pc:sldMasterMk cId="2642996138" sldId="2147483661"/>
        </pc:sldMasterMkLst>
        <pc:sldLayoutChg chg="del">
          <pc:chgData name="Hollink, Vera" userId="d6528aa8-57f8-4f7f-8002-560e631d30ba" providerId="ADAL" clId="{532C8E28-41CE-4558-8F14-85F2A8FC968F}" dt="2022-03-31T06:45:00.355" v="89" actId="47"/>
          <pc:sldLayoutMkLst>
            <pc:docMk/>
            <pc:sldMasterMk cId="2642996138" sldId="2147483661"/>
            <pc:sldLayoutMk cId="1006196480" sldId="2147483698"/>
          </pc:sldLayoutMkLst>
        </pc:sldLayoutChg>
      </pc:sldMasterChg>
      <pc:sldMasterChg chg="del delSldLayout">
        <pc:chgData name="Hollink, Vera" userId="d6528aa8-57f8-4f7f-8002-560e631d30ba" providerId="ADAL" clId="{532C8E28-41CE-4558-8F14-85F2A8FC968F}" dt="2022-03-31T06:47:19.532" v="96" actId="47"/>
        <pc:sldMasterMkLst>
          <pc:docMk/>
          <pc:sldMasterMk cId="8835594" sldId="2147483685"/>
        </pc:sldMasterMkLst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3793510089" sldId="2147483686"/>
          </pc:sldLayoutMkLst>
        </pc:sldLayoutChg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3274748163" sldId="2147483687"/>
          </pc:sldLayoutMkLst>
        </pc:sldLayoutChg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2120137796" sldId="2147483688"/>
          </pc:sldLayoutMkLst>
        </pc:sldLayoutChg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2158172286" sldId="2147483689"/>
          </pc:sldLayoutMkLst>
        </pc:sldLayoutChg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4103889812" sldId="2147483690"/>
          </pc:sldLayoutMkLst>
        </pc:sldLayoutChg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509409196" sldId="2147483691"/>
          </pc:sldLayoutMkLst>
        </pc:sldLayoutChg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1233203598" sldId="2147483692"/>
          </pc:sldLayoutMkLst>
        </pc:sldLayoutChg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1071895859" sldId="2147483693"/>
          </pc:sldLayoutMkLst>
        </pc:sldLayoutChg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2012464776" sldId="2147483694"/>
          </pc:sldLayoutMkLst>
        </pc:sldLayoutChg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1967327761" sldId="2147483695"/>
          </pc:sldLayoutMkLst>
        </pc:sldLayoutChg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575972152" sldId="2147483696"/>
          </pc:sldLayoutMkLst>
        </pc:sldLayoutChg>
        <pc:sldLayoutChg chg="del">
          <pc:chgData name="Hollink, Vera" userId="d6528aa8-57f8-4f7f-8002-560e631d30ba" providerId="ADAL" clId="{532C8E28-41CE-4558-8F14-85F2A8FC968F}" dt="2022-03-31T06:45:15.352" v="90" actId="47"/>
          <pc:sldLayoutMkLst>
            <pc:docMk/>
            <pc:sldMasterMk cId="8835594" sldId="2147483685"/>
            <pc:sldLayoutMk cId="2066843714" sldId="2147483697"/>
          </pc:sldLayoutMkLst>
        </pc:sldLayoutChg>
      </pc:sldMasterChg>
    </pc:docChg>
  </pc:docChgLst>
  <pc:docChgLst>
    <pc:chgData name="Hollink, Vera" userId="d6528aa8-57f8-4f7f-8002-560e631d30ba" providerId="ADAL" clId="{5822DB7A-65D0-4D24-9314-AA55CC42AC6B}"/>
    <pc:docChg chg="custSel addSld delSld modSld">
      <pc:chgData name="Hollink, Vera" userId="d6528aa8-57f8-4f7f-8002-560e631d30ba" providerId="ADAL" clId="{5822DB7A-65D0-4D24-9314-AA55CC42AC6B}" dt="2021-09-21T07:14:30.005" v="67" actId="47"/>
      <pc:docMkLst>
        <pc:docMk/>
      </pc:docMkLst>
      <pc:sldChg chg="modSp mod">
        <pc:chgData name="Hollink, Vera" userId="d6528aa8-57f8-4f7f-8002-560e631d30ba" providerId="ADAL" clId="{5822DB7A-65D0-4D24-9314-AA55CC42AC6B}" dt="2021-08-17T12:23:12.468" v="13" actId="20577"/>
        <pc:sldMkLst>
          <pc:docMk/>
          <pc:sldMk cId="3935152372" sldId="259"/>
        </pc:sldMkLst>
      </pc:sldChg>
      <pc:sldChg chg="addSp modSp mod">
        <pc:chgData name="Hollink, Vera" userId="d6528aa8-57f8-4f7f-8002-560e631d30ba" providerId="ADAL" clId="{5822DB7A-65D0-4D24-9314-AA55CC42AC6B}" dt="2021-09-21T07:09:32.272" v="66" actId="1076"/>
        <pc:sldMkLst>
          <pc:docMk/>
          <pc:sldMk cId="1398737237" sldId="309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3913965328" sldId="360"/>
        </pc:sldMkLst>
      </pc:sldChg>
      <pc:sldChg chg="del">
        <pc:chgData name="Hollink, Vera" userId="d6528aa8-57f8-4f7f-8002-560e631d30ba" providerId="ADAL" clId="{5822DB7A-65D0-4D24-9314-AA55CC42AC6B}" dt="2021-09-21T07:14:30.005" v="67" actId="47"/>
        <pc:sldMkLst>
          <pc:docMk/>
          <pc:sldMk cId="3725865153" sldId="366"/>
        </pc:sldMkLst>
      </pc:sldChg>
      <pc:sldChg chg="del">
        <pc:chgData name="Hollink, Vera" userId="d6528aa8-57f8-4f7f-8002-560e631d30ba" providerId="ADAL" clId="{5822DB7A-65D0-4D24-9314-AA55CC42AC6B}" dt="2021-09-21T07:14:30.005" v="67" actId="47"/>
        <pc:sldMkLst>
          <pc:docMk/>
          <pc:sldMk cId="3627398727" sldId="368"/>
        </pc:sldMkLst>
      </pc:sldChg>
      <pc:sldChg chg="del">
        <pc:chgData name="Hollink, Vera" userId="d6528aa8-57f8-4f7f-8002-560e631d30ba" providerId="ADAL" clId="{5822DB7A-65D0-4D24-9314-AA55CC42AC6B}" dt="2021-09-21T07:14:30.005" v="67" actId="47"/>
        <pc:sldMkLst>
          <pc:docMk/>
          <pc:sldMk cId="3578199599" sldId="371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547897491" sldId="372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498571154" sldId="373"/>
        </pc:sldMkLst>
      </pc:sldChg>
      <pc:sldChg chg="addSp delSp modSp add del mod delAnim">
        <pc:chgData name="Hollink, Vera" userId="d6528aa8-57f8-4f7f-8002-560e631d30ba" providerId="ADAL" clId="{5822DB7A-65D0-4D24-9314-AA55CC42AC6B}" dt="2021-08-17T12:28:00.467" v="64" actId="1076"/>
        <pc:sldMkLst>
          <pc:docMk/>
          <pc:sldMk cId="2397695584" sldId="382"/>
        </pc:sldMkLst>
      </pc:sldChg>
      <pc:sldChg chg="delSp modSp">
        <pc:chgData name="Hollink, Vera" userId="d6528aa8-57f8-4f7f-8002-560e631d30ba" providerId="ADAL" clId="{5822DB7A-65D0-4D24-9314-AA55CC42AC6B}" dt="2021-08-17T12:22:36.587" v="2" actId="1076"/>
        <pc:sldMkLst>
          <pc:docMk/>
          <pc:sldMk cId="4118620203" sldId="385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3921697210" sldId="387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2727197720" sldId="388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2345146842" sldId="389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1657344780" sldId="390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554620882" sldId="391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1430659728" sldId="392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2689473731" sldId="393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2949167349" sldId="394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2955051641" sldId="395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2365522572" sldId="396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1579853080" sldId="397"/>
        </pc:sldMkLst>
      </pc:sldChg>
      <pc:sldChg chg="add del">
        <pc:chgData name="Hollink, Vera" userId="d6528aa8-57f8-4f7f-8002-560e631d30ba" providerId="ADAL" clId="{5822DB7A-65D0-4D24-9314-AA55CC42AC6B}" dt="2021-08-17T12:26:28.381" v="17"/>
        <pc:sldMkLst>
          <pc:docMk/>
          <pc:sldMk cId="4197186390" sldId="398"/>
        </pc:sldMkLst>
      </pc:sldChg>
    </pc:docChg>
  </pc:docChgLst>
  <pc:docChgLst>
    <pc:chgData name="Hollink, Vera" userId="d6528aa8-57f8-4f7f-8002-560e631d30ba" providerId="ADAL" clId="{00AB4281-DBC4-4AD2-BE8E-3A7A875A6065}"/>
    <pc:docChg chg="undo custSel modSld">
      <pc:chgData name="Hollink, Vera" userId="d6528aa8-57f8-4f7f-8002-560e631d30ba" providerId="ADAL" clId="{00AB4281-DBC4-4AD2-BE8E-3A7A875A6065}" dt="2022-09-07T09:06:27.209" v="198" actId="20577"/>
      <pc:docMkLst>
        <pc:docMk/>
      </pc:docMkLst>
      <pc:sldChg chg="modSp mod">
        <pc:chgData name="Hollink, Vera" userId="d6528aa8-57f8-4f7f-8002-560e631d30ba" providerId="ADAL" clId="{00AB4281-DBC4-4AD2-BE8E-3A7A875A6065}" dt="2022-09-06T07:10:34.749" v="161" actId="207"/>
        <pc:sldMkLst>
          <pc:docMk/>
          <pc:sldMk cId="2250509988" sldId="657"/>
        </pc:sldMkLst>
      </pc:sldChg>
      <pc:sldChg chg="addSp modSp mod modAnim">
        <pc:chgData name="Hollink, Vera" userId="d6528aa8-57f8-4f7f-8002-560e631d30ba" providerId="ADAL" clId="{00AB4281-DBC4-4AD2-BE8E-3A7A875A6065}" dt="2022-09-06T07:15:58.398" v="196" actId="1076"/>
        <pc:sldMkLst>
          <pc:docMk/>
          <pc:sldMk cId="1972993674" sldId="658"/>
        </pc:sldMkLst>
      </pc:sldChg>
      <pc:sldChg chg="modSp mod modAnim">
        <pc:chgData name="Hollink, Vera" userId="d6528aa8-57f8-4f7f-8002-560e631d30ba" providerId="ADAL" clId="{00AB4281-DBC4-4AD2-BE8E-3A7A875A6065}" dt="2022-09-06T07:06:12.196" v="93" actId="20577"/>
        <pc:sldMkLst>
          <pc:docMk/>
          <pc:sldMk cId="841146619" sldId="660"/>
        </pc:sldMkLst>
      </pc:sldChg>
      <pc:sldChg chg="modSp">
        <pc:chgData name="Hollink, Vera" userId="d6528aa8-57f8-4f7f-8002-560e631d30ba" providerId="ADAL" clId="{00AB4281-DBC4-4AD2-BE8E-3A7A875A6065}" dt="2022-09-07T09:06:27.209" v="198" actId="20577"/>
        <pc:sldMkLst>
          <pc:docMk/>
          <pc:sldMk cId="1410841990" sldId="6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36A72-4536-469D-B396-489CA552809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BC03E-DB22-44FE-9DA0-5ACB980A6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02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01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E23FD-5E6C-31F2-D65C-F62B42D9F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B1E3D5-8A61-D76D-64A7-307FE5D002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C9BD21-787F-A616-03E4-EC9DB6707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52E73-AC9F-8236-0817-360FD36E1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15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06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38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38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86696-109D-36D0-ADFE-15D3E09DE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BB0C88-417E-8598-207B-E6EE983AAC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AF61A3-CD5E-D84F-AE87-88822A0CA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6BF92-6A26-0FB2-4C74-81089411DC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32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2791A-4B54-77EA-EB39-605ACCCCA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457D98-D487-B65B-423F-901CE0EB47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D7175D-4A64-2BF1-00CB-423BE06EE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EC22B-FE26-E9B9-EAB0-88346F87AA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8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0B330-56F3-0B4A-D5BF-6B6BBE462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88B6D3-01B8-85C4-3FD9-E4FAC34001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0C3030-2A4F-4F1E-821C-D4D2E48A84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6F812-782D-A4FE-958D-527A9CA76C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08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source: http://cnx.org/content/m11461/latest/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88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777AC-4870-8059-0E87-EAD21E115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A6FC62-BCEF-790C-A9F5-8D77F684DE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B9820C-DB8B-C1E7-C1AF-D18BF78CA0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7109D-DD79-9E82-599F-3E5E94600C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30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16E6C-1F16-8191-9106-2D0F60F77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213E7E-EB96-8829-04E3-00D35BAE6B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759029-87D6-D555-F9E2-4BA694FDCF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9CDE3-9D89-733B-5578-5FB9393225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08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FCC01-40F4-65A3-876C-644C5B1EF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524AF7-54BB-E80D-E9C6-D62A74BE00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C25851-1ABD-82DD-7FEB-A926E2AA0A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B310D-C77B-0AE9-DEEC-6E065FA579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06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74521-DFD0-E73A-452C-F3CE2B097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590475-FECC-4089-1DF3-6E8F18797B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A81E56-ABE3-74F9-E526-DED0436ABA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C7A51-E9AA-E7AD-8C86-120B43B88B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3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INH_ppt_schetsbeeld.jpg"/>
          <p:cNvPicPr>
            <a:picLocks noChangeAspect="1"/>
          </p:cNvPicPr>
          <p:nvPr userDrawn="1"/>
        </p:nvPicPr>
        <p:blipFill>
          <a:blip r:embed="rId2"/>
          <a:srcRect l="1342" r="1342" b="45041"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606425" y="862013"/>
            <a:ext cx="8537575" cy="59959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11" descr="Inholland_Hogeschool_Magenta.pd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01663" y="862013"/>
            <a:ext cx="2159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176000" y="4572000"/>
            <a:ext cx="2423400" cy="1235075"/>
          </a:xfrm>
          <a:prstGeom prst="rect">
            <a:avLst/>
          </a:prstGeom>
        </p:spPr>
        <p:txBody>
          <a:bodyPr lIns="0" bIns="0" anchor="b">
            <a:noAutofit/>
          </a:bodyPr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9600" y="1713600"/>
            <a:ext cx="7117200" cy="1310400"/>
          </a:xfrm>
        </p:spPr>
        <p:txBody>
          <a:bodyPr/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6400" y="3024000"/>
            <a:ext cx="6530400" cy="13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200" b="0" i="0" baseline="0">
                <a:solidFill>
                  <a:schemeClr val="bg1"/>
                </a:solidFill>
                <a:latin typeface="Arial Narrow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3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927100" y="430213"/>
            <a:ext cx="8216900" cy="642778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10" descr="Inholland_Monogram_P_Magenta.pd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79388" y="76200"/>
            <a:ext cx="569912" cy="568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1292400"/>
            <a:ext cx="7714800" cy="1224000"/>
          </a:xfrm>
        </p:spPr>
        <p:txBody>
          <a:bodyPr/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610001"/>
            <a:ext cx="7444800" cy="3181199"/>
          </a:xfrm>
          <a:prstGeom prst="rect">
            <a:avLst/>
          </a:prstGeom>
        </p:spPr>
        <p:txBody>
          <a:bodyPr>
            <a:normAutofit/>
          </a:bodyPr>
          <a:lstStyle>
            <a:lvl2pPr marL="0" indent="0">
              <a:defRPr sz="3200" baseline="0"/>
            </a:lvl2pPr>
          </a:lstStyle>
          <a:p>
            <a:pPr lvl="1"/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3774752-A967-6440-83EC-0D963D02490A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854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10" descr="inholland-hogeschool-wit-1200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411413" y="2251075"/>
            <a:ext cx="4321175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3645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D72B71-CCDF-4E34-B0E5-9FDC1E3DF916}" type="slidenum">
              <a:rPr lang="nl-NL" smtClean="0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812139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444800" cy="4103987"/>
          </a:xfrm>
          <a:prstGeom prst="rect">
            <a:avLst/>
          </a:prstGeom>
        </p:spPr>
        <p:txBody>
          <a:bodyPr>
            <a:normAutofit/>
          </a:bodyPr>
          <a:lstStyle>
            <a:lvl2pPr marL="0" indent="-34200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2000"/>
            </a:lvl2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2C937-2E40-4E4E-B9BA-60F4F1A3638C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81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030400"/>
            <a:ext cx="7444800" cy="4096800"/>
          </a:xfrm>
        </p:spPr>
        <p:txBody>
          <a:bodyPr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04668-E18E-3947-89F8-0BABF76CC5DF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69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aders (vergelijki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259600" y="2030413"/>
            <a:ext cx="3600450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414800" y="2030413"/>
            <a:ext cx="3600000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F011D-50C9-804B-85D9-FB60A38F0E87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9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plaa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144588" y="641350"/>
            <a:ext cx="7715250" cy="1223963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defTabSz="457200">
              <a:spcBef>
                <a:spcPct val="0"/>
              </a:spcBef>
              <a:defRPr/>
            </a:pPr>
            <a:endParaRPr lang="en-US" sz="3400" b="1" dirty="0">
              <a:solidFill>
                <a:prstClr val="black"/>
              </a:solidFill>
              <a:latin typeface="Arial Narrow"/>
              <a:ea typeface="ＭＳ Ｐゴシック" pitchFamily="-107" charset="-128"/>
              <a:cs typeface="Arial Narrow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9600" y="2030400"/>
            <a:ext cx="3600000" cy="4095763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buFont typeface="Lucida Grande"/>
              <a:buNone/>
              <a:defRPr sz="2800"/>
            </a:lvl1pPr>
            <a:lvl2pPr marL="90000" indent="-277200">
              <a:buClr>
                <a:schemeClr val="bg2"/>
              </a:buClr>
              <a:buFont typeface="Arial"/>
              <a:buNone/>
              <a:defRPr sz="2400" baseline="0"/>
            </a:lvl2pPr>
            <a:lvl3pPr marL="90000" indent="-277200">
              <a:buClr>
                <a:schemeClr val="bg2"/>
              </a:buClr>
              <a:buFont typeface="Wingdings" charset="2"/>
              <a:buAutoNum type="arabicPlain"/>
              <a:defRPr sz="2000"/>
            </a:lvl3pPr>
            <a:lvl4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4pPr>
            <a:lvl5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428863" y="2030413"/>
            <a:ext cx="3600337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CFB3A-2920-A74D-9495-538B22DF1187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27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atje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4800" y="2030400"/>
            <a:ext cx="3600000" cy="4095763"/>
          </a:xfrm>
          <a:prstGeom prst="rect">
            <a:avLst/>
          </a:prstGeom>
        </p:spPr>
        <p:txBody>
          <a:bodyPr/>
          <a:lstStyle>
            <a:lvl1pPr marL="0">
              <a:buFont typeface="Lucida Grande"/>
              <a:buNone/>
              <a:defRPr sz="2800"/>
            </a:lvl1pPr>
            <a:lvl2pPr marL="90000" indent="-277200">
              <a:buClr>
                <a:schemeClr val="bg2"/>
              </a:buClr>
              <a:buFont typeface="Arial"/>
              <a:buNone/>
              <a:defRPr sz="2400" baseline="0"/>
            </a:lvl2pPr>
            <a:lvl3pPr marL="90000" indent="-277200">
              <a:buClr>
                <a:schemeClr val="bg2"/>
              </a:buClr>
              <a:buFont typeface="Wingdings" charset="2"/>
              <a:buAutoNum type="arabicPlain"/>
              <a:defRPr sz="2000"/>
            </a:lvl3pPr>
            <a:lvl4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4pPr>
            <a:lvl5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259263" y="2030413"/>
            <a:ext cx="3600337" cy="4095750"/>
          </a:xfrm>
          <a:prstGeom prst="rect">
            <a:avLst/>
          </a:prstGeom>
        </p:spPr>
        <p:txBody>
          <a:bodyPr/>
          <a:lstStyle>
            <a:lvl1pPr>
              <a:buFont typeface="Arial"/>
              <a:buNone/>
              <a:defRPr b="0">
                <a:solidFill>
                  <a:schemeClr val="bg1"/>
                </a:solidFill>
                <a:latin typeface="+mn-lt"/>
              </a:defRPr>
            </a:lvl1pPr>
            <a:lvl2pPr marL="0" indent="0">
              <a:buFont typeface="Lucida Grande"/>
              <a:buNone/>
              <a:defRPr b="0" baseline="0">
                <a:solidFill>
                  <a:schemeClr val="bg1"/>
                </a:solidFill>
                <a:latin typeface="+mn-lt"/>
              </a:defRPr>
            </a:lvl2pPr>
            <a:lvl3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3pPr>
            <a:lvl4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4pPr>
            <a:lvl5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0C9FC-4DAD-2A48-A291-2CBD4BC0FA79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63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1414225" y="2030413"/>
            <a:ext cx="7445375" cy="4095750"/>
          </a:xfrm>
        </p:spPr>
        <p:txBody>
          <a:bodyPr/>
          <a:lstStyle/>
          <a:p>
            <a:pPr lvl="0"/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 err="1"/>
              <a:t>Second</a:t>
            </a:r>
            <a:r>
              <a:rPr lang="nl-NL" dirty="0"/>
              <a:t>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D2448-EA63-984F-B23F-BE90B1C0BE64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48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CA33E-8626-5146-9557-26E373A92192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84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BBD33-BCB5-8045-B4E9-384BFFB865BE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8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27100" y="430213"/>
            <a:ext cx="8216900" cy="64277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44588" y="641350"/>
            <a:ext cx="771525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623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fld id="{7340AA19-6821-6842-9197-1DE124F808FC}" type="slidenum">
              <a:rPr lang="en-US">
                <a:solidFill>
                  <a:srgbClr val="E3027F"/>
                </a:solidFill>
              </a:rPr>
              <a:pPr defTabSz="457200"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1029" name="Picture 7" descr="Inholland_Monogram_P_Wit.pdf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179388" y="76200"/>
            <a:ext cx="569912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14463" y="2030413"/>
            <a:ext cx="7445375" cy="406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Niveau één (Koppen)</a:t>
            </a:r>
          </a:p>
          <a:p>
            <a:pPr lvl="1"/>
            <a:r>
              <a:rPr lang="en-US"/>
              <a:t>Niveau twee (Bodytekst)</a:t>
            </a:r>
          </a:p>
          <a:p>
            <a:pPr lvl="2"/>
            <a:r>
              <a:rPr lang="en-US"/>
              <a:t>Niveau drie (Opsomming)</a:t>
            </a:r>
          </a:p>
          <a:p>
            <a:pPr lvl="3"/>
            <a:r>
              <a:rPr lang="en-US"/>
              <a:t>Niveau vier</a:t>
            </a:r>
          </a:p>
          <a:p>
            <a:pPr lvl="4"/>
            <a:r>
              <a:rPr lang="en-US"/>
              <a:t>Niveau vijf (Noot)</a:t>
            </a:r>
          </a:p>
        </p:txBody>
      </p:sp>
    </p:spTree>
    <p:extLst>
      <p:ext uri="{BB962C8B-B14F-4D97-AF65-F5344CB8AC3E}">
        <p14:creationId xmlns:p14="http://schemas.microsoft.com/office/powerpoint/2010/main" val="2642996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3400" b="1" kern="1200">
          <a:solidFill>
            <a:schemeClr val="bg1"/>
          </a:solidFill>
          <a:latin typeface="Arial Narrow"/>
          <a:ea typeface="ＭＳ Ｐゴシック" pitchFamily="-107" charset="-128"/>
          <a:cs typeface="Arial Narrow"/>
        </a:defRPr>
      </a:lvl1pPr>
      <a:lvl2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2pPr>
      <a:lvl3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3pPr>
      <a:lvl4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4pPr>
      <a:lvl5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-107" charset="0"/>
        <a:defRPr sz="2800" b="1" kern="1200">
          <a:solidFill>
            <a:schemeClr val="bg2"/>
          </a:solidFill>
          <a:latin typeface="Arial (Body)"/>
          <a:ea typeface="ＭＳ Ｐゴシック" pitchFamily="-107" charset="-128"/>
          <a:cs typeface="Arial (Body)"/>
        </a:defRPr>
      </a:lvl1pPr>
      <a:lvl2pPr marL="358775" indent="-179388" algn="l" defTabSz="457200" rtl="0" fontAlgn="base">
        <a:spcBef>
          <a:spcPct val="20000"/>
        </a:spcBef>
        <a:spcAft>
          <a:spcPct val="0"/>
        </a:spcAft>
        <a:buSzPct val="100000"/>
        <a:defRPr sz="24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2pPr>
      <a:lvl3pPr marL="628650" indent="-269875" algn="l" defTabSz="457200" rtl="0" fontAlgn="base">
        <a:spcBef>
          <a:spcPct val="20000"/>
        </a:spcBef>
        <a:spcAft>
          <a:spcPct val="0"/>
        </a:spcAft>
        <a:buSzPct val="100000"/>
        <a:buFont typeface="Lucida Grande" pitchFamily="-107" charset="0"/>
        <a:buChar char="-"/>
        <a:defRPr sz="24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3pPr>
      <a:lvl4pPr marL="809625" algn="l" defTabSz="457200" rtl="0" fontAlgn="base">
        <a:spcBef>
          <a:spcPct val="20000"/>
        </a:spcBef>
        <a:spcAft>
          <a:spcPct val="0"/>
        </a:spcAft>
        <a:buSzPct val="100000"/>
        <a:defRPr sz="20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4pPr>
      <a:lvl5pPr marL="1079500" algn="l" defTabSz="457200" rtl="0" fontAlgn="base">
        <a:spcBef>
          <a:spcPct val="20000"/>
        </a:spcBef>
        <a:spcAft>
          <a:spcPct val="0"/>
        </a:spcAft>
        <a:buSzPct val="100000"/>
        <a:defRPr sz="1600" kern="1200">
          <a:solidFill>
            <a:schemeClr val="bg2"/>
          </a:solidFill>
          <a:latin typeface="Arial (Body)"/>
          <a:ea typeface="ＭＳ Ｐゴシック" pitchFamily="-107" charset="-128"/>
          <a:cs typeface="Arial (Body)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4"/>
          <p:cNvSpPr>
            <a:spLocks noGrp="1"/>
          </p:cNvSpPr>
          <p:nvPr>
            <p:ph type="ctrTitle"/>
          </p:nvPr>
        </p:nvSpPr>
        <p:spPr>
          <a:xfrm>
            <a:off x="1619672" y="2564904"/>
            <a:ext cx="7116762" cy="1311275"/>
          </a:xfrm>
        </p:spPr>
        <p:txBody>
          <a:bodyPr/>
          <a:lstStyle/>
          <a:p>
            <a:r>
              <a:rPr lang="en-US">
                <a:latin typeface="Arial Narrow" pitchFamily="-107" charset="0"/>
              </a:rPr>
              <a:t>Principle </a:t>
            </a:r>
            <a:r>
              <a:rPr lang="en-US" dirty="0">
                <a:latin typeface="Arial Narrow" pitchFamily="-107" charset="0"/>
              </a:rPr>
              <a:t>Component Analysis</a:t>
            </a:r>
          </a:p>
        </p:txBody>
      </p:sp>
      <p:sp>
        <p:nvSpPr>
          <p:cNvPr id="15364" name="Subtitle 5"/>
          <p:cNvSpPr>
            <a:spLocks noGrp="1"/>
          </p:cNvSpPr>
          <p:nvPr>
            <p:ph type="subTitle" idx="1"/>
          </p:nvPr>
        </p:nvSpPr>
        <p:spPr>
          <a:xfrm>
            <a:off x="2205459" y="3876179"/>
            <a:ext cx="6530975" cy="1314450"/>
          </a:xfrm>
        </p:spPr>
        <p:txBody>
          <a:bodyPr/>
          <a:lstStyle/>
          <a:p>
            <a:endParaRPr lang="en-US" noProof="0" dirty="0">
              <a:latin typeface="Arial Narrow" pitchFamily="-107" charset="0"/>
            </a:endParaRPr>
          </a:p>
          <a:p>
            <a:r>
              <a:rPr lang="en-US" noProof="0" dirty="0">
                <a:latin typeface="Arial Narrow" pitchFamily="-107" charset="0"/>
              </a:rPr>
              <a:t>Vera Hollink</a:t>
            </a:r>
          </a:p>
          <a:p>
            <a:r>
              <a:rPr lang="en-US" noProof="0" dirty="0">
                <a:latin typeface="Arial Narrow" pitchFamily="-107" charset="0"/>
              </a:rPr>
              <a:t>2025</a:t>
            </a:r>
          </a:p>
        </p:txBody>
      </p:sp>
      <p:sp>
        <p:nvSpPr>
          <p:cNvPr id="1536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56350"/>
            <a:ext cx="1066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8BBF32F-E5E2-3F46-BFA1-021EFF2132A7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678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1B95F-C20F-CE17-6EA0-4734EE474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16A5FD-21E4-50EB-516B-A57CECDAE4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87"/>
          <a:stretch/>
        </p:blipFill>
        <p:spPr>
          <a:xfrm>
            <a:off x="3848454" y="3861049"/>
            <a:ext cx="5044026" cy="2808312"/>
          </a:xfrm>
          <a:prstGeom prst="rect">
            <a:avLst/>
          </a:prstGeom>
        </p:spPr>
      </p:pic>
      <p:sp>
        <p:nvSpPr>
          <p:cNvPr id="17410" name="Slide Number Placeholder 2">
            <a:extLst>
              <a:ext uri="{FF2B5EF4-FFF2-40B4-BE49-F238E27FC236}">
                <a16:creationId xmlns:a16="http://schemas.microsoft.com/office/drawing/2014/main" id="{761201AD-A590-6E9B-0E6C-86A0AE26406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>
            <a:extLst>
              <a:ext uri="{FF2B5EF4-FFF2-40B4-BE49-F238E27FC236}">
                <a16:creationId xmlns:a16="http://schemas.microsoft.com/office/drawing/2014/main" id="{98565C21-77FA-25BC-3391-CA0D1750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2"/>
                </a:solidFill>
                <a:latin typeface="Arial Narrow" pitchFamily="-107" charset="0"/>
              </a:rPr>
              <a:t>Principle</a:t>
            </a:r>
            <a:r>
              <a:rPr lang="en-US" noProof="0" dirty="0">
                <a:latin typeface="Arial Narrow" pitchFamily="-107" charset="0"/>
              </a:rPr>
              <a:t> </a:t>
            </a:r>
            <a:r>
              <a:rPr lang="en-US" sz="3600" dirty="0">
                <a:solidFill>
                  <a:schemeClr val="bg2"/>
                </a:solidFill>
                <a:latin typeface="Arial Narrow" pitchFamily="-107" charset="0"/>
              </a:rPr>
              <a:t>components</a:t>
            </a:r>
          </a:p>
        </p:txBody>
      </p:sp>
      <p:sp>
        <p:nvSpPr>
          <p:cNvPr id="17412" name="Text Placeholder 3">
            <a:extLst>
              <a:ext uri="{FF2B5EF4-FFF2-40B4-BE49-F238E27FC236}">
                <a16:creationId xmlns:a16="http://schemas.microsoft.com/office/drawing/2014/main" id="{CE6448B8-F3EC-DB81-7184-3DDCCA31D8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4463" y="1556793"/>
            <a:ext cx="7445375" cy="4752528"/>
          </a:xfrm>
        </p:spPr>
        <p:txBody>
          <a:bodyPr/>
          <a:lstStyle/>
          <a:p>
            <a:pPr marL="270775" lvl="2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/>
              <a:t>1st component</a:t>
            </a:r>
          </a:p>
          <a:p>
            <a:pPr marL="451750" lvl="3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1800" dirty="0"/>
              <a:t>Direction with largest variance</a:t>
            </a:r>
          </a:p>
          <a:p>
            <a:pPr marL="270775" lvl="2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/>
              <a:t>2nd component</a:t>
            </a:r>
          </a:p>
          <a:p>
            <a:pPr marL="451750" lvl="3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1800" dirty="0"/>
              <a:t>Direction with second largest variance</a:t>
            </a:r>
          </a:p>
          <a:p>
            <a:pPr marL="451750" lvl="3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1800" dirty="0"/>
              <a:t>Orthogonal to first component</a:t>
            </a:r>
          </a:p>
          <a:p>
            <a:pPr marL="270775" lvl="2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/>
              <a:t> 3rd component</a:t>
            </a:r>
          </a:p>
          <a:p>
            <a:pPr marL="451750" lvl="3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1800" dirty="0"/>
              <a:t>Direction with third largest variance</a:t>
            </a:r>
          </a:p>
          <a:p>
            <a:pPr marL="451750" lvl="3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1800" dirty="0"/>
              <a:t>Orthogonal to first and second component</a:t>
            </a:r>
          </a:p>
          <a:p>
            <a:pPr marL="270775" lvl="2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/>
              <a:t>…</a:t>
            </a:r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noProof="0" dirty="0"/>
          </a:p>
          <a:p>
            <a:pPr marL="0" indent="0"/>
            <a:endParaRPr lang="en-US" sz="2400" noProof="0" dirty="0">
              <a:latin typeface="Arial (Body)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19170C-11D5-789C-A938-8EDDBBDA638F}"/>
              </a:ext>
            </a:extLst>
          </p:cNvPr>
          <p:cNvCxnSpPr>
            <a:cxnSpLocks/>
          </p:cNvCxnSpPr>
          <p:nvPr/>
        </p:nvCxnSpPr>
        <p:spPr>
          <a:xfrm flipV="1">
            <a:off x="4283968" y="4169569"/>
            <a:ext cx="3888432" cy="2186781"/>
          </a:xfrm>
          <a:prstGeom prst="line">
            <a:avLst/>
          </a:prstGeom>
          <a:ln w="57150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36D238-BA39-3CB4-F61D-134DC32D0DB5}"/>
              </a:ext>
            </a:extLst>
          </p:cNvPr>
          <p:cNvCxnSpPr>
            <a:cxnSpLocks/>
          </p:cNvCxnSpPr>
          <p:nvPr/>
        </p:nvCxnSpPr>
        <p:spPr>
          <a:xfrm flipH="1" flipV="1">
            <a:off x="6082435" y="4653136"/>
            <a:ext cx="576064" cy="1080120"/>
          </a:xfrm>
          <a:prstGeom prst="line">
            <a:avLst/>
          </a:prstGeom>
          <a:ln w="57150">
            <a:solidFill>
              <a:srgbClr val="FF0000"/>
            </a:solidFill>
          </a:ln>
          <a:effectLst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72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2"/>
                </a:solidFill>
                <a:latin typeface="Arial Narrow" pitchFamily="-107" charset="0"/>
              </a:rPr>
              <a:t>Principle components</a:t>
            </a:r>
          </a:p>
        </p:txBody>
      </p:sp>
      <p:sp>
        <p:nvSpPr>
          <p:cNvPr id="174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4463" y="2030413"/>
            <a:ext cx="7445375" cy="4278907"/>
          </a:xfrm>
        </p:spPr>
        <p:txBody>
          <a:bodyPr/>
          <a:lstStyle/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/>
              <a:t>Number of components = number of variables</a:t>
            </a:r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dirty="0"/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/>
              <a:t>Use only some components</a:t>
            </a:r>
          </a:p>
          <a:p>
            <a:pPr marL="451750" lvl="3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400" dirty="0"/>
              <a:t>Why?</a:t>
            </a:r>
          </a:p>
          <a:p>
            <a:pPr marL="108850" lvl="3">
              <a:lnSpc>
                <a:spcPct val="90000"/>
              </a:lnSpc>
              <a:defRPr/>
            </a:pPr>
            <a:r>
              <a:rPr lang="en-US" sz="2400" dirty="0"/>
              <a:t>	Otherwise we have no dimension reduction!</a:t>
            </a:r>
          </a:p>
          <a:p>
            <a:pPr marL="451750" lvl="3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400" dirty="0"/>
              <a:t>Which ones?</a:t>
            </a:r>
          </a:p>
          <a:p>
            <a:pPr marL="108850" lvl="3">
              <a:lnSpc>
                <a:spcPct val="90000"/>
              </a:lnSpc>
              <a:defRPr/>
            </a:pPr>
            <a:r>
              <a:rPr lang="en-US" sz="2400" dirty="0"/>
              <a:t>	First ones, because these explain most variance</a:t>
            </a:r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noProof="0" dirty="0"/>
          </a:p>
          <a:p>
            <a:pPr marL="0" indent="0"/>
            <a:endParaRPr lang="en-US" noProof="0" dirty="0">
              <a:latin typeface="Arial (Body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12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2"/>
                </a:solidFill>
                <a:latin typeface="Arial Narrow" pitchFamily="-107" charset="0"/>
              </a:rPr>
              <a:t>Principle components</a:t>
            </a:r>
          </a:p>
        </p:txBody>
      </p:sp>
      <p:sp>
        <p:nvSpPr>
          <p:cNvPr id="174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4463" y="2030413"/>
            <a:ext cx="7445375" cy="4278907"/>
          </a:xfrm>
        </p:spPr>
        <p:txBody>
          <a:bodyPr/>
          <a:lstStyle/>
          <a:p>
            <a:pPr marL="0" lvl="1" indent="0">
              <a:lnSpc>
                <a:spcPct val="90000"/>
              </a:lnSpc>
              <a:defRPr/>
            </a:pPr>
            <a:r>
              <a:rPr lang="en-US" dirty="0"/>
              <a:t>For each component we get two things:</a:t>
            </a:r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dirty="0"/>
          </a:p>
          <a:p>
            <a:pPr marL="385075" lvl="2" indent="-4572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/>
              <a:t>Eigenvector</a:t>
            </a:r>
          </a:p>
          <a:p>
            <a:pPr marL="451750" lvl="3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/>
              <a:t>the direction (coefficients of predictors)</a:t>
            </a:r>
          </a:p>
          <a:p>
            <a:pPr marL="385075" lvl="2" indent="-4572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/>
              <a:t>Eigenvalue</a:t>
            </a:r>
          </a:p>
          <a:p>
            <a:pPr marL="451750" lvl="3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/>
              <a:t>importance of the component</a:t>
            </a:r>
          </a:p>
          <a:p>
            <a:pPr marL="451750" lvl="3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/>
              <a:t>corresponds to the amount of variance explained</a:t>
            </a:r>
          </a:p>
          <a:p>
            <a:pPr marL="270775" lvl="2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dirty="0"/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noProof="0" dirty="0"/>
          </a:p>
          <a:p>
            <a:pPr marL="0" indent="0"/>
            <a:endParaRPr lang="en-US" noProof="0" dirty="0">
              <a:latin typeface="Arial (Body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515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E5FB4-9FE7-EDDD-6A3D-C1584D33B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>
            <a:extLst>
              <a:ext uri="{FF2B5EF4-FFF2-40B4-BE49-F238E27FC236}">
                <a16:creationId xmlns:a16="http://schemas.microsoft.com/office/drawing/2014/main" id="{4D1CE537-37FC-6EA3-C7B5-9DA43682662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>
            <a:extLst>
              <a:ext uri="{FF2B5EF4-FFF2-40B4-BE49-F238E27FC236}">
                <a16:creationId xmlns:a16="http://schemas.microsoft.com/office/drawing/2014/main" id="{6E64E375-6213-04F2-5172-7752C7E16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solidFill>
                  <a:schemeClr val="bg2"/>
                </a:solidFill>
                <a:latin typeface="Arial Narrow" pitchFamily="-107" charset="0"/>
              </a:rPr>
              <a:t>Example: California housing data set</a:t>
            </a:r>
            <a:endParaRPr lang="en-US" sz="3600" dirty="0">
              <a:solidFill>
                <a:schemeClr val="bg2"/>
              </a:solidFill>
              <a:latin typeface="Arial Narrow" pitchFamily="-107" charset="0"/>
            </a:endParaRPr>
          </a:p>
        </p:txBody>
      </p:sp>
      <p:sp>
        <p:nvSpPr>
          <p:cNvPr id="17412" name="Text Placeholder 3">
            <a:extLst>
              <a:ext uri="{FF2B5EF4-FFF2-40B4-BE49-F238E27FC236}">
                <a16:creationId xmlns:a16="http://schemas.microsoft.com/office/drawing/2014/main" id="{1F444ECF-1247-7E2C-8CCE-B3DA03D391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4463" y="2030413"/>
            <a:ext cx="7445375" cy="4097337"/>
          </a:xfrm>
        </p:spPr>
        <p:txBody>
          <a:bodyPr/>
          <a:lstStyle/>
          <a:p>
            <a:pPr marL="0" lvl="1" indent="0">
              <a:lnSpc>
                <a:spcPct val="90000"/>
              </a:lnSpc>
              <a:buClr>
                <a:schemeClr val="bg2"/>
              </a:buClr>
              <a:defRPr/>
            </a:pPr>
            <a:r>
              <a:rPr lang="en-US" sz="2000" dirty="0"/>
              <a:t>Data about house blocks in California: row = house block</a:t>
            </a:r>
          </a:p>
          <a:p>
            <a:pPr marL="0" lvl="1" indent="0">
              <a:lnSpc>
                <a:spcPct val="90000"/>
              </a:lnSpc>
              <a:buClr>
                <a:schemeClr val="bg2"/>
              </a:buClr>
              <a:defRPr/>
            </a:pPr>
            <a:endParaRPr lang="en-US" sz="2000" dirty="0"/>
          </a:p>
          <a:p>
            <a:pPr marL="342900" lvl="1" indent="-342900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longitude</a:t>
            </a:r>
          </a:p>
          <a:p>
            <a:pPr marL="342900" lvl="1" indent="-342900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latitude</a:t>
            </a:r>
          </a:p>
          <a:p>
            <a:pPr marL="342900" lvl="1" indent="-342900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 err="1"/>
              <a:t>housing_median_age</a:t>
            </a:r>
            <a:endParaRPr lang="en-US" sz="2000" dirty="0"/>
          </a:p>
          <a:p>
            <a:pPr marL="342900" lvl="1" indent="-342900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 err="1"/>
              <a:t>total_rooms</a:t>
            </a:r>
            <a:endParaRPr lang="en-US" sz="2000" dirty="0"/>
          </a:p>
          <a:p>
            <a:pPr marL="342900" lvl="1" indent="-342900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 err="1"/>
              <a:t>total_bedrooms</a:t>
            </a:r>
            <a:endParaRPr lang="en-US" sz="2000" dirty="0"/>
          </a:p>
          <a:p>
            <a:pPr marL="342900" lvl="1" indent="-342900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population</a:t>
            </a:r>
          </a:p>
          <a:p>
            <a:pPr marL="342900" lvl="1" indent="-342900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households</a:t>
            </a:r>
          </a:p>
          <a:p>
            <a:pPr marL="342900" lvl="1" indent="-342900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 err="1"/>
              <a:t>median_income</a:t>
            </a:r>
            <a:endParaRPr lang="en-US" sz="2000" dirty="0"/>
          </a:p>
          <a:p>
            <a:pPr marL="342900" lvl="1" indent="-342900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 err="1"/>
              <a:t>median_house_value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520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CF0A3-ADD5-5C1E-8635-934978FE5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>
            <a:extLst>
              <a:ext uri="{FF2B5EF4-FFF2-40B4-BE49-F238E27FC236}">
                <a16:creationId xmlns:a16="http://schemas.microsoft.com/office/drawing/2014/main" id="{78C085DC-D67A-6393-8B7F-A8BB2EBBF51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>
            <a:extLst>
              <a:ext uri="{FF2B5EF4-FFF2-40B4-BE49-F238E27FC236}">
                <a16:creationId xmlns:a16="http://schemas.microsoft.com/office/drawing/2014/main" id="{37F2B1C9-79E6-8AD1-BC5A-1EBA61321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solidFill>
                  <a:schemeClr val="bg2"/>
                </a:solidFill>
                <a:latin typeface="Arial Narrow" pitchFamily="-107" charset="0"/>
              </a:rPr>
              <a:t>Example: California housing data set</a:t>
            </a:r>
            <a:endParaRPr lang="en-US" sz="3600" dirty="0">
              <a:solidFill>
                <a:schemeClr val="bg2"/>
              </a:solidFill>
              <a:latin typeface="Arial Narrow" pitchFamily="-107" charset="0"/>
            </a:endParaRPr>
          </a:p>
        </p:txBody>
      </p:sp>
      <p:sp>
        <p:nvSpPr>
          <p:cNvPr id="17412" name="Text Placeholder 3">
            <a:extLst>
              <a:ext uri="{FF2B5EF4-FFF2-40B4-BE49-F238E27FC236}">
                <a16:creationId xmlns:a16="http://schemas.microsoft.com/office/drawing/2014/main" id="{66327B60-9E80-43CF-1215-F88C0761FC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4463" y="1308359"/>
            <a:ext cx="7445375" cy="4819392"/>
          </a:xfrm>
        </p:spPr>
        <p:txBody>
          <a:bodyPr/>
          <a:lstStyle/>
          <a:p>
            <a:pPr marL="0" lvl="1" indent="0">
              <a:lnSpc>
                <a:spcPct val="90000"/>
              </a:lnSpc>
              <a:buClr>
                <a:schemeClr val="bg2"/>
              </a:buClr>
              <a:defRPr/>
            </a:pPr>
            <a:r>
              <a:rPr lang="en-US" sz="2000" dirty="0"/>
              <a:t>Component coefficients (eigenvectors)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CB227D9-0D72-E0BA-CCD7-7CFC0B60F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096140"/>
              </p:ext>
            </p:extLst>
          </p:nvPr>
        </p:nvGraphicFramePr>
        <p:xfrm>
          <a:off x="1" y="1877269"/>
          <a:ext cx="9144004" cy="448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385">
                  <a:extLst>
                    <a:ext uri="{9D8B030D-6E8A-4147-A177-3AD203B41FA5}">
                      <a16:colId xmlns:a16="http://schemas.microsoft.com/office/drawing/2014/main" val="475949492"/>
                    </a:ext>
                  </a:extLst>
                </a:gridCol>
                <a:gridCol w="878291">
                  <a:extLst>
                    <a:ext uri="{9D8B030D-6E8A-4147-A177-3AD203B41FA5}">
                      <a16:colId xmlns:a16="http://schemas.microsoft.com/office/drawing/2014/main" val="4009399344"/>
                    </a:ext>
                  </a:extLst>
                </a:gridCol>
                <a:gridCol w="878291">
                  <a:extLst>
                    <a:ext uri="{9D8B030D-6E8A-4147-A177-3AD203B41FA5}">
                      <a16:colId xmlns:a16="http://schemas.microsoft.com/office/drawing/2014/main" val="2706866116"/>
                    </a:ext>
                  </a:extLst>
                </a:gridCol>
                <a:gridCol w="878291">
                  <a:extLst>
                    <a:ext uri="{9D8B030D-6E8A-4147-A177-3AD203B41FA5}">
                      <a16:colId xmlns:a16="http://schemas.microsoft.com/office/drawing/2014/main" val="1926305553"/>
                    </a:ext>
                  </a:extLst>
                </a:gridCol>
                <a:gridCol w="878291">
                  <a:extLst>
                    <a:ext uri="{9D8B030D-6E8A-4147-A177-3AD203B41FA5}">
                      <a16:colId xmlns:a16="http://schemas.microsoft.com/office/drawing/2014/main" val="2599645353"/>
                    </a:ext>
                  </a:extLst>
                </a:gridCol>
                <a:gridCol w="878291">
                  <a:extLst>
                    <a:ext uri="{9D8B030D-6E8A-4147-A177-3AD203B41FA5}">
                      <a16:colId xmlns:a16="http://schemas.microsoft.com/office/drawing/2014/main" val="2699677096"/>
                    </a:ext>
                  </a:extLst>
                </a:gridCol>
                <a:gridCol w="878291">
                  <a:extLst>
                    <a:ext uri="{9D8B030D-6E8A-4147-A177-3AD203B41FA5}">
                      <a16:colId xmlns:a16="http://schemas.microsoft.com/office/drawing/2014/main" val="1249688765"/>
                    </a:ext>
                  </a:extLst>
                </a:gridCol>
                <a:gridCol w="878291">
                  <a:extLst>
                    <a:ext uri="{9D8B030D-6E8A-4147-A177-3AD203B41FA5}">
                      <a16:colId xmlns:a16="http://schemas.microsoft.com/office/drawing/2014/main" val="3599894735"/>
                    </a:ext>
                  </a:extLst>
                </a:gridCol>
                <a:gridCol w="878291">
                  <a:extLst>
                    <a:ext uri="{9D8B030D-6E8A-4147-A177-3AD203B41FA5}">
                      <a16:colId xmlns:a16="http://schemas.microsoft.com/office/drawing/2014/main" val="1144155493"/>
                    </a:ext>
                  </a:extLst>
                </a:gridCol>
                <a:gridCol w="878291">
                  <a:extLst>
                    <a:ext uri="{9D8B030D-6E8A-4147-A177-3AD203B41FA5}">
                      <a16:colId xmlns:a16="http://schemas.microsoft.com/office/drawing/2014/main" val="2404045447"/>
                    </a:ext>
                  </a:extLst>
                </a:gridCol>
              </a:tblGrid>
              <a:tr h="28551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comp_0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comp_1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comp_2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comp_3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comp_4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comp_5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comp_6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comp_7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comp_8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16933956"/>
                  </a:ext>
                </a:extLst>
              </a:tr>
              <a:tr h="34133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longitude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-0.076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0.662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0.248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0.093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-0.186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-0.303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0.595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0.062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9569478"/>
                  </a:ext>
                </a:extLst>
              </a:tr>
              <a:tr h="34133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latitude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0.076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-0.691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-0.128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-0.086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0.072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-0.300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45240662"/>
                  </a:ext>
                </a:extLst>
              </a:tr>
              <a:tr h="56457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housing_median_age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0.932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0.272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-0.085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-0.018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-0.005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42619415"/>
                  </a:ext>
                </a:extLst>
              </a:tr>
              <a:tr h="34133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total_rooms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-0.484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-0.061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-0.085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0.161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-0.403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-0.598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-0.429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0.156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1311811"/>
                  </a:ext>
                </a:extLst>
              </a:tr>
              <a:tr h="56457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total_bedrooms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-0.490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-0.072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0.124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-0.143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-0.331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0.296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0.152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-0.705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69655359"/>
                  </a:ext>
                </a:extLst>
              </a:tr>
              <a:tr h="34133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population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-0.470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-0.046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0.078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0.199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0.805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-0.209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-0.129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84600101"/>
                  </a:ext>
                </a:extLst>
              </a:tr>
              <a:tr h="34133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households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-0.491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-0.072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-0.079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0.479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0.181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0.673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23298005"/>
                  </a:ext>
                </a:extLst>
              </a:tr>
              <a:tr h="56457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median_income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-0.056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0.178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-0.671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-0.210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-0.037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0.241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0.077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-0.049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62350313"/>
                  </a:ext>
                </a:extLst>
              </a:tr>
              <a:tr h="56457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median_house_value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0.192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-0.674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0.166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-0.642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-0.205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8357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774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41D96-97E9-FF1C-03D3-D21A4E7B5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>
            <a:extLst>
              <a:ext uri="{FF2B5EF4-FFF2-40B4-BE49-F238E27FC236}">
                <a16:creationId xmlns:a16="http://schemas.microsoft.com/office/drawing/2014/main" id="{65BF1D19-CB21-EBCE-82F0-53AF5AA779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>
            <a:extLst>
              <a:ext uri="{FF2B5EF4-FFF2-40B4-BE49-F238E27FC236}">
                <a16:creationId xmlns:a16="http://schemas.microsoft.com/office/drawing/2014/main" id="{2C94B68D-5627-3D7D-AA5F-B9D861C3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solidFill>
                  <a:schemeClr val="bg2"/>
                </a:solidFill>
                <a:latin typeface="Arial Narrow" pitchFamily="-107" charset="0"/>
              </a:rPr>
              <a:t>Example: California housing data set</a:t>
            </a:r>
            <a:endParaRPr lang="en-US" sz="3600" dirty="0">
              <a:solidFill>
                <a:schemeClr val="bg2"/>
              </a:solidFill>
              <a:latin typeface="Arial Narrow" pitchFamily="-107" charset="0"/>
            </a:endParaRPr>
          </a:p>
        </p:txBody>
      </p:sp>
      <p:sp>
        <p:nvSpPr>
          <p:cNvPr id="17412" name="Text Placeholder 3">
            <a:extLst>
              <a:ext uri="{FF2B5EF4-FFF2-40B4-BE49-F238E27FC236}">
                <a16:creationId xmlns:a16="http://schemas.microsoft.com/office/drawing/2014/main" id="{4B8BC6F6-882E-C120-887F-44BFBEE521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4463" y="1484783"/>
            <a:ext cx="7445375" cy="4642967"/>
          </a:xfrm>
        </p:spPr>
        <p:txBody>
          <a:bodyPr/>
          <a:lstStyle/>
          <a:p>
            <a:pPr marL="0" lvl="1" indent="0">
              <a:lnSpc>
                <a:spcPct val="90000"/>
              </a:lnSpc>
              <a:buClr>
                <a:schemeClr val="bg2"/>
              </a:buClr>
              <a:defRPr/>
            </a:pPr>
            <a:r>
              <a:rPr lang="en-US" sz="2000" dirty="0"/>
              <a:t>Component importance (eigenvalues)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8B7E122-ACD7-D775-7E70-87BCD2D9D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811822"/>
              </p:ext>
            </p:extLst>
          </p:nvPr>
        </p:nvGraphicFramePr>
        <p:xfrm>
          <a:off x="2735796" y="2142331"/>
          <a:ext cx="3564396" cy="3962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64196">
                  <a:extLst>
                    <a:ext uri="{9D8B030D-6E8A-4147-A177-3AD203B41FA5}">
                      <a16:colId xmlns:a16="http://schemas.microsoft.com/office/drawing/2014/main" val="1218529556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59120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Component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Eigenvalue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409663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3.913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949909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1.922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269175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1.697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961194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32065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0.293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833099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0.143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249622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0.062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85176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0.044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510406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878814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272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11239-5530-9A9D-E1FA-51DFCB81C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>
            <a:extLst>
              <a:ext uri="{FF2B5EF4-FFF2-40B4-BE49-F238E27FC236}">
                <a16:creationId xmlns:a16="http://schemas.microsoft.com/office/drawing/2014/main" id="{88A1DE3E-7604-1EAE-329B-12ECF983BA1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>
            <a:extLst>
              <a:ext uri="{FF2B5EF4-FFF2-40B4-BE49-F238E27FC236}">
                <a16:creationId xmlns:a16="http://schemas.microsoft.com/office/drawing/2014/main" id="{1C50A82F-773A-15E9-E10E-8837C2EE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solidFill>
                  <a:schemeClr val="bg2"/>
                </a:solidFill>
                <a:latin typeface="Arial Narrow" pitchFamily="-107" charset="0"/>
              </a:rPr>
              <a:t>Interpreting components</a:t>
            </a:r>
            <a:endParaRPr lang="en-US" sz="3600" dirty="0">
              <a:solidFill>
                <a:schemeClr val="bg2"/>
              </a:solidFill>
              <a:latin typeface="Arial Narrow" pitchFamily="-107" charset="0"/>
            </a:endParaRPr>
          </a:p>
        </p:txBody>
      </p:sp>
      <p:sp>
        <p:nvSpPr>
          <p:cNvPr id="17412" name="Text Placeholder 3">
            <a:extLst>
              <a:ext uri="{FF2B5EF4-FFF2-40B4-BE49-F238E27FC236}">
                <a16:creationId xmlns:a16="http://schemas.microsoft.com/office/drawing/2014/main" id="{B6678F16-182E-A950-D09C-298686EA15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4463" y="1628799"/>
            <a:ext cx="7445375" cy="4498951"/>
          </a:xfrm>
        </p:spPr>
        <p:txBody>
          <a:bodyPr/>
          <a:lstStyle/>
          <a:p>
            <a:pPr marL="342900" lvl="1" indent="-342900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Look at coefficients with large absolute values (e.g. &gt; 0.4)</a:t>
            </a:r>
          </a:p>
          <a:p>
            <a:pPr marL="612775" lvl="2" indent="-342900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Which variables? </a:t>
            </a:r>
          </a:p>
          <a:p>
            <a:pPr marL="612775" lvl="2" indent="-342900">
              <a:lnSpc>
                <a:spcPct val="90000"/>
              </a:lnSpc>
              <a:buClr>
                <a:schemeClr val="bg2"/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Which direction (positive or negative)?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6D01D40-F14C-50DC-7689-7FD591366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74365"/>
              </p:ext>
            </p:extLst>
          </p:nvPr>
        </p:nvGraphicFramePr>
        <p:xfrm>
          <a:off x="1043608" y="2852936"/>
          <a:ext cx="8898185" cy="3494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915">
                  <a:extLst>
                    <a:ext uri="{9D8B030D-6E8A-4147-A177-3AD203B41FA5}">
                      <a16:colId xmlns:a16="http://schemas.microsoft.com/office/drawing/2014/main" val="475949492"/>
                    </a:ext>
                  </a:extLst>
                </a:gridCol>
                <a:gridCol w="1340254">
                  <a:extLst>
                    <a:ext uri="{9D8B030D-6E8A-4147-A177-3AD203B41FA5}">
                      <a16:colId xmlns:a16="http://schemas.microsoft.com/office/drawing/2014/main" val="4009399344"/>
                    </a:ext>
                  </a:extLst>
                </a:gridCol>
                <a:gridCol w="1340254">
                  <a:extLst>
                    <a:ext uri="{9D8B030D-6E8A-4147-A177-3AD203B41FA5}">
                      <a16:colId xmlns:a16="http://schemas.microsoft.com/office/drawing/2014/main" val="2706866116"/>
                    </a:ext>
                  </a:extLst>
                </a:gridCol>
                <a:gridCol w="1340254">
                  <a:extLst>
                    <a:ext uri="{9D8B030D-6E8A-4147-A177-3AD203B41FA5}">
                      <a16:colId xmlns:a16="http://schemas.microsoft.com/office/drawing/2014/main" val="1926305553"/>
                    </a:ext>
                  </a:extLst>
                </a:gridCol>
                <a:gridCol w="1340254">
                  <a:extLst>
                    <a:ext uri="{9D8B030D-6E8A-4147-A177-3AD203B41FA5}">
                      <a16:colId xmlns:a16="http://schemas.microsoft.com/office/drawing/2014/main" val="2599645353"/>
                    </a:ext>
                  </a:extLst>
                </a:gridCol>
                <a:gridCol w="1340254">
                  <a:extLst>
                    <a:ext uri="{9D8B030D-6E8A-4147-A177-3AD203B41FA5}">
                      <a16:colId xmlns:a16="http://schemas.microsoft.com/office/drawing/2014/main" val="3133183252"/>
                    </a:ext>
                  </a:extLst>
                </a:gridCol>
              </a:tblGrid>
              <a:tr h="349478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comp_0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comp_1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comp_2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comp_3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….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16933956"/>
                  </a:ext>
                </a:extLst>
              </a:tr>
              <a:tr h="3494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longitude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-0.076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0.662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0.248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-0.040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9569478"/>
                  </a:ext>
                </a:extLst>
              </a:tr>
              <a:tr h="3494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latitude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0.076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-0.691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-0.128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-0.086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45240662"/>
                  </a:ext>
                </a:extLst>
              </a:tr>
              <a:tr h="3494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housing_median_age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0.216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-0.001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-0.050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0.932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42619415"/>
                  </a:ext>
                </a:extLst>
              </a:tr>
              <a:tr h="3494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total_rooms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-0.484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-0.061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-0.085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0.029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1311811"/>
                  </a:ext>
                </a:extLst>
              </a:tr>
              <a:tr h="3494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total_bedrooms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-0.490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-0.072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0.041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0.124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69655359"/>
                  </a:ext>
                </a:extLst>
              </a:tr>
              <a:tr h="3494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population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-0.470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-0.046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0.078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0.121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84600101"/>
                  </a:ext>
                </a:extLst>
              </a:tr>
              <a:tr h="3494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households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-0.491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-0.072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0.026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0.145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23298005"/>
                  </a:ext>
                </a:extLst>
              </a:tr>
              <a:tr h="3494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median_income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-0.056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0.178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-0.671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-0.210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62350313"/>
                  </a:ext>
                </a:extLst>
              </a:tr>
              <a:tr h="3494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median_house_value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-0.045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0.192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-0.674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0.166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8357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381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4D266-4258-127E-216C-C102C4733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>
            <a:extLst>
              <a:ext uri="{FF2B5EF4-FFF2-40B4-BE49-F238E27FC236}">
                <a16:creationId xmlns:a16="http://schemas.microsoft.com/office/drawing/2014/main" id="{3751664D-B2AF-BEE9-4726-C68D7CA1E16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>
            <a:extLst>
              <a:ext uri="{FF2B5EF4-FFF2-40B4-BE49-F238E27FC236}">
                <a16:creationId xmlns:a16="http://schemas.microsoft.com/office/drawing/2014/main" id="{FEC46419-5E36-9318-715A-7B090F44F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solidFill>
                  <a:schemeClr val="bg2"/>
                </a:solidFill>
                <a:latin typeface="Arial Narrow" pitchFamily="-107" charset="0"/>
              </a:rPr>
              <a:t>Determining the number of components</a:t>
            </a:r>
            <a:endParaRPr lang="en-US" sz="3600" dirty="0">
              <a:solidFill>
                <a:schemeClr val="bg2"/>
              </a:solidFill>
              <a:latin typeface="Arial Narrow" pitchFamily="-107" charset="0"/>
            </a:endParaRPr>
          </a:p>
        </p:txBody>
      </p:sp>
      <p:sp>
        <p:nvSpPr>
          <p:cNvPr id="17412" name="Text Placeholder 3">
            <a:extLst>
              <a:ext uri="{FF2B5EF4-FFF2-40B4-BE49-F238E27FC236}">
                <a16:creationId xmlns:a16="http://schemas.microsoft.com/office/drawing/2014/main" id="{DC671BB8-8E6B-CF3E-84DE-11D70D973F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4463" y="1988841"/>
            <a:ext cx="7445375" cy="4138910"/>
          </a:xfrm>
        </p:spPr>
        <p:txBody>
          <a:bodyPr/>
          <a:lstStyle/>
          <a:p>
            <a:pPr marL="0" lvl="1" indent="0">
              <a:lnSpc>
                <a:spcPct val="90000"/>
              </a:lnSpc>
              <a:defRPr/>
            </a:pPr>
            <a:r>
              <a:rPr lang="en-US" dirty="0"/>
              <a:t>Criteria:</a:t>
            </a:r>
          </a:p>
          <a:p>
            <a:pPr marL="566050" lvl="3" indent="-4572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/>
              <a:t>eigenvalue &gt; 1 (</a:t>
            </a:r>
            <a:r>
              <a:rPr lang="en-US"/>
              <a:t>more than </a:t>
            </a:r>
            <a:r>
              <a:rPr lang="en-US" dirty="0"/>
              <a:t>one variable’s variance)</a:t>
            </a:r>
          </a:p>
          <a:p>
            <a:pPr marL="566050" lvl="3" indent="-457200">
              <a:lnSpc>
                <a:spcPct val="90000"/>
              </a:lnSpc>
              <a:buFont typeface="+mj-lt"/>
              <a:buAutoNum type="arabicPeriod"/>
              <a:defRPr/>
            </a:pPr>
            <a:endParaRPr lang="en-US" dirty="0"/>
          </a:p>
          <a:p>
            <a:pPr marL="566050" lvl="3" indent="-4572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dirty="0"/>
              <a:t>scree plot</a:t>
            </a:r>
            <a:br>
              <a:rPr lang="en-US" dirty="0"/>
            </a:br>
            <a:r>
              <a:rPr lang="en-US" dirty="0"/>
              <a:t>flattens out</a:t>
            </a:r>
          </a:p>
        </p:txBody>
      </p:sp>
      <p:pic>
        <p:nvPicPr>
          <p:cNvPr id="3" name="Picture 2" descr="A graph with blue dots">
            <a:extLst>
              <a:ext uri="{FF2B5EF4-FFF2-40B4-BE49-F238E27FC236}">
                <a16:creationId xmlns:a16="http://schemas.microsoft.com/office/drawing/2014/main" id="{C53252ED-ED7F-3047-EF6E-E98FD3359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774310"/>
            <a:ext cx="5230342" cy="392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7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solidFill>
                  <a:schemeClr val="bg2"/>
                </a:solidFill>
                <a:latin typeface="Arial Narrow" pitchFamily="-107" charset="0"/>
              </a:rPr>
              <a:t>PCA with </a:t>
            </a:r>
            <a:r>
              <a:rPr lang="en-US" altLang="en-US" sz="3200" dirty="0" err="1">
                <a:solidFill>
                  <a:schemeClr val="bg2"/>
                </a:solidFill>
                <a:latin typeface="Arial Narrow" pitchFamily="-107" charset="0"/>
              </a:rPr>
              <a:t>statsmodels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74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4463" y="1484784"/>
            <a:ext cx="8270105" cy="4642967"/>
          </a:xfrm>
        </p:spPr>
        <p:txBody>
          <a:bodyPr/>
          <a:lstStyle/>
          <a:p>
            <a:pPr marL="0" lvl="1" indent="0">
              <a:lnSpc>
                <a:spcPct val="90000"/>
              </a:lnSpc>
              <a:defRPr/>
            </a:pP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# library</a:t>
            </a:r>
          </a:p>
          <a:p>
            <a:pPr marL="0" lvl="1" indent="0">
              <a:lnSpc>
                <a:spcPct val="90000"/>
              </a:lnSpc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statsmodels.multivariate.pca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PCA</a:t>
            </a:r>
          </a:p>
          <a:p>
            <a:pPr marL="0" lvl="1" indent="0">
              <a:lnSpc>
                <a:spcPct val="90000"/>
              </a:lnSpc>
              <a:defRPr/>
            </a:pP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lvl="1" indent="0">
              <a:lnSpc>
                <a:spcPct val="90000"/>
              </a:lnSpc>
              <a:defRPr/>
            </a:pPr>
            <a:endParaRPr lang="en-US" sz="18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90000"/>
              </a:lnSpc>
              <a:defRPr/>
            </a:pP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# load and normalize data </a:t>
            </a:r>
          </a:p>
          <a:p>
            <a:pPr marL="0" lvl="1" indent="0">
              <a:lnSpc>
                <a:spcPct val="90000"/>
              </a:lnSpc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df_housing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(‘C:/…/housing.csv’)</a:t>
            </a:r>
          </a:p>
          <a:p>
            <a:pPr marL="0" lvl="1" indent="0">
              <a:lnSpc>
                <a:spcPct val="90000"/>
              </a:lnSpc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lvl="1" indent="0">
              <a:lnSpc>
                <a:spcPct val="90000"/>
              </a:lnSpc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scaler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preprocessing.StandardScaler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lvl="1" indent="0">
              <a:lnSpc>
                <a:spcPct val="90000"/>
              </a:lnSpc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data_scaled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scaler.fit_transform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df_housing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lvl="1" indent="0">
              <a:lnSpc>
                <a:spcPct val="90000"/>
              </a:lnSpc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lvl="1" indent="0">
              <a:lnSpc>
                <a:spcPct val="90000"/>
              </a:lnSpc>
              <a:defRPr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90000"/>
              </a:lnSpc>
              <a:defRPr/>
            </a:pP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# perform PCA</a:t>
            </a:r>
          </a:p>
          <a:p>
            <a:pPr marL="0" lvl="1" indent="0">
              <a:lnSpc>
                <a:spcPct val="90000"/>
              </a:lnSpc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PCA(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df_housing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method='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demean=False, standardize=False)</a:t>
            </a:r>
          </a:p>
          <a:p>
            <a:pPr marL="0" lvl="1" indent="0">
              <a:lnSpc>
                <a:spcPct val="90000"/>
              </a:lnSpc>
              <a:defRPr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CA3650-9B8F-F140-DA4A-3A7B320D7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007" y="629092"/>
            <a:ext cx="3029521" cy="49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95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2"/>
                </a:solidFill>
                <a:latin typeface="Arial Narrow" pitchFamily="-107" charset="0"/>
              </a:rPr>
              <a:t>PCA with </a:t>
            </a:r>
            <a:r>
              <a:rPr lang="en-US" sz="3600" dirty="0" err="1">
                <a:solidFill>
                  <a:schemeClr val="bg2"/>
                </a:solidFill>
                <a:latin typeface="Arial Narrow" pitchFamily="-107" charset="0"/>
              </a:rPr>
              <a:t>Statsmodels</a:t>
            </a:r>
            <a:endParaRPr lang="en-US" dirty="0">
              <a:latin typeface="Arial Narrow" pitchFamily="-107" charset="0"/>
            </a:endParaRPr>
          </a:p>
        </p:txBody>
      </p:sp>
      <p:sp>
        <p:nvSpPr>
          <p:cNvPr id="174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4463" y="2030413"/>
            <a:ext cx="7445375" cy="4097337"/>
          </a:xfrm>
        </p:spPr>
        <p:txBody>
          <a:bodyPr/>
          <a:lstStyle/>
          <a:p>
            <a:pPr marL="0" lvl="1" indent="0">
              <a:lnSpc>
                <a:spcPct val="90000"/>
              </a:lnSpc>
              <a:defRPr/>
            </a:pPr>
            <a:r>
              <a:rPr lang="en-US" altLang="en-US" sz="2000" dirty="0"/>
              <a:t>Demo script </a:t>
            </a:r>
            <a:r>
              <a:rPr lang="en-US" altLang="en-US" sz="2000" i="1" dirty="0"/>
              <a:t>PCA.py</a:t>
            </a:r>
            <a:endParaRPr lang="en-US" sz="2000" i="1" dirty="0">
              <a:solidFill>
                <a:schemeClr val="bg1"/>
              </a:solidFill>
            </a:endParaRP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B6CF97-2288-8E8C-5D19-C7CED2203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894" y="4869160"/>
            <a:ext cx="4067944" cy="66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5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48496-44EC-A24A-F5F1-A76F070B8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>
            <a:extLst>
              <a:ext uri="{FF2B5EF4-FFF2-40B4-BE49-F238E27FC236}">
                <a16:creationId xmlns:a16="http://schemas.microsoft.com/office/drawing/2014/main" id="{53603EB5-EFE3-11C3-C5C6-7A3AE6CA698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>
            <a:extLst>
              <a:ext uri="{FF2B5EF4-FFF2-40B4-BE49-F238E27FC236}">
                <a16:creationId xmlns:a16="http://schemas.microsoft.com/office/drawing/2014/main" id="{0E3AC70D-50E3-691E-8C6D-2DED7365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solidFill>
                  <a:schemeClr val="bg2"/>
                </a:solidFill>
                <a:latin typeface="Arial Narrow" pitchFamily="-107" charset="0"/>
              </a:rPr>
              <a:t>Multicollinearity</a:t>
            </a:r>
            <a:endParaRPr lang="en-US" sz="3600" dirty="0">
              <a:solidFill>
                <a:schemeClr val="bg2"/>
              </a:solidFill>
              <a:latin typeface="Arial Narrow" pitchFamily="-107" charset="0"/>
            </a:endParaRPr>
          </a:p>
        </p:txBody>
      </p:sp>
      <p:sp>
        <p:nvSpPr>
          <p:cNvPr id="17412" name="Text Placeholder 3">
            <a:extLst>
              <a:ext uri="{FF2B5EF4-FFF2-40B4-BE49-F238E27FC236}">
                <a16:creationId xmlns:a16="http://schemas.microsoft.com/office/drawing/2014/main" id="{E0F3507A-E1AA-28FC-4A15-1021A55907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4463" y="2030413"/>
            <a:ext cx="7445375" cy="4097337"/>
          </a:xfrm>
        </p:spPr>
        <p:txBody>
          <a:bodyPr/>
          <a:lstStyle/>
          <a:p>
            <a:pPr marL="0" lvl="1" indent="0">
              <a:lnSpc>
                <a:spcPct val="90000"/>
              </a:lnSpc>
              <a:buClr>
                <a:schemeClr val="bg2"/>
              </a:buClr>
              <a:defRPr/>
            </a:pPr>
            <a:r>
              <a:rPr lang="en-US" sz="2000" i="1" dirty="0"/>
              <a:t>x</a:t>
            </a:r>
            <a:r>
              <a:rPr lang="en-US" sz="2000" i="1" baseline="-25000" dirty="0"/>
              <a:t>1</a:t>
            </a:r>
            <a:r>
              <a:rPr lang="en-US" sz="2000" dirty="0"/>
              <a:t> , </a:t>
            </a:r>
            <a:r>
              <a:rPr lang="en-US" sz="2000" i="1" dirty="0"/>
              <a:t>x</a:t>
            </a:r>
            <a:r>
              <a:rPr lang="en-US" sz="2000" i="1" baseline="-25000" dirty="0"/>
              <a:t>2 </a:t>
            </a:r>
            <a:r>
              <a:rPr lang="en-US" sz="2000" dirty="0"/>
              <a:t>,…, correlated</a:t>
            </a:r>
          </a:p>
          <a:p>
            <a:pPr marL="0" lvl="1" indent="0">
              <a:lnSpc>
                <a:spcPct val="90000"/>
              </a:lnSpc>
              <a:buClr>
                <a:schemeClr val="bg2"/>
              </a:buClr>
              <a:defRPr/>
            </a:pPr>
            <a:endParaRPr lang="en-US" sz="2000" dirty="0"/>
          </a:p>
          <a:p>
            <a:pPr marL="0" lvl="1" indent="0">
              <a:lnSpc>
                <a:spcPct val="90000"/>
              </a:lnSpc>
              <a:buClr>
                <a:schemeClr val="bg2"/>
              </a:buClr>
              <a:defRPr/>
            </a:pPr>
            <a:r>
              <a:rPr lang="en-US" sz="2000" dirty="0"/>
              <a:t>Solution?</a:t>
            </a:r>
          </a:p>
          <a:p>
            <a:pPr marL="0" lvl="1" indent="0">
              <a:lnSpc>
                <a:spcPct val="90000"/>
              </a:lnSpc>
              <a:buClr>
                <a:schemeClr val="bg2"/>
              </a:buClr>
              <a:defRPr/>
            </a:pPr>
            <a:endParaRPr lang="en-US" sz="2000" dirty="0"/>
          </a:p>
          <a:p>
            <a:pPr marL="0" lvl="1" indent="0">
              <a:lnSpc>
                <a:spcPct val="90000"/>
              </a:lnSpc>
              <a:buClr>
                <a:schemeClr val="bg2"/>
              </a:buClr>
              <a:defRPr/>
            </a:pPr>
            <a:r>
              <a:rPr lang="en-US" sz="2000" b="1" dirty="0"/>
              <a:t>Dimension reduction</a:t>
            </a:r>
            <a:r>
              <a:rPr lang="en-US" sz="2000" dirty="0"/>
              <a:t>: reduce the number of variables</a:t>
            </a:r>
          </a:p>
          <a:p>
            <a:pPr marL="0" lvl="1" indent="0">
              <a:lnSpc>
                <a:spcPct val="90000"/>
              </a:lnSpc>
              <a:buClr>
                <a:schemeClr val="bg2"/>
              </a:buClr>
              <a:defRPr/>
            </a:pPr>
            <a:endParaRPr lang="en-US" sz="2000" dirty="0"/>
          </a:p>
          <a:p>
            <a:pPr marL="457200" lvl="1" indent="-457200">
              <a:lnSpc>
                <a:spcPct val="90000"/>
              </a:lnSpc>
              <a:buClr>
                <a:schemeClr val="bg2"/>
              </a:buClr>
              <a:buFont typeface="+mj-lt"/>
              <a:buAutoNum type="arabicPeriod"/>
              <a:defRPr/>
            </a:pPr>
            <a:r>
              <a:rPr lang="en-US" sz="2000" dirty="0"/>
              <a:t>Manually remove all but one of the correlated predictors</a:t>
            </a:r>
          </a:p>
          <a:p>
            <a:pPr marL="457200" lvl="1" indent="-457200">
              <a:lnSpc>
                <a:spcPct val="90000"/>
              </a:lnSpc>
              <a:buClr>
                <a:schemeClr val="bg2"/>
              </a:buClr>
              <a:buFont typeface="+mj-lt"/>
              <a:buAutoNum type="arabicPeriod"/>
              <a:defRPr/>
            </a:pPr>
            <a:endParaRPr lang="en-US" sz="2000" dirty="0"/>
          </a:p>
          <a:p>
            <a:pPr marL="457200" lvl="1" indent="-457200">
              <a:lnSpc>
                <a:spcPct val="90000"/>
              </a:lnSpc>
              <a:buClr>
                <a:schemeClr val="bg2"/>
              </a:buClr>
              <a:buFont typeface="+mj-lt"/>
              <a:buAutoNum type="arabicPeriod"/>
              <a:defRPr/>
            </a:pPr>
            <a:r>
              <a:rPr lang="en-US" sz="2000" dirty="0"/>
              <a:t>Automatic variable selection</a:t>
            </a:r>
          </a:p>
          <a:p>
            <a:pPr marL="457200" lvl="1" indent="-457200">
              <a:lnSpc>
                <a:spcPct val="90000"/>
              </a:lnSpc>
              <a:buClr>
                <a:schemeClr val="bg2"/>
              </a:buClr>
              <a:buFont typeface="+mj-lt"/>
              <a:buAutoNum type="arabicPeriod"/>
              <a:defRPr/>
            </a:pPr>
            <a:endParaRPr lang="en-US" sz="2000" dirty="0"/>
          </a:p>
          <a:p>
            <a:pPr marL="457200" lvl="1" indent="-457200">
              <a:lnSpc>
                <a:spcPct val="90000"/>
              </a:lnSpc>
              <a:buClr>
                <a:schemeClr val="bg2"/>
              </a:buClr>
              <a:buFont typeface="+mj-lt"/>
              <a:buAutoNum type="arabicPeriod"/>
              <a:defRPr/>
            </a:pPr>
            <a:r>
              <a:rPr lang="en-US" sz="2000" dirty="0"/>
              <a:t>Principle Component Analysis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EA381B4-420E-B152-BF11-E719A1A3E293}"/>
              </a:ext>
            </a:extLst>
          </p:cNvPr>
          <p:cNvSpPr/>
          <p:nvPr/>
        </p:nvSpPr>
        <p:spPr>
          <a:xfrm>
            <a:off x="1144588" y="5230104"/>
            <a:ext cx="5040560" cy="674631"/>
          </a:xfrm>
          <a:prstGeom prst="ellipse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6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solidFill>
                  <a:schemeClr val="bg2"/>
                </a:solidFill>
                <a:latin typeface="Arial Narrow" pitchFamily="-107" charset="0"/>
              </a:rPr>
              <a:t>And now…</a:t>
            </a:r>
            <a:endParaRPr lang="en-US" sz="3600" dirty="0">
              <a:solidFill>
                <a:schemeClr val="bg2"/>
              </a:solidFill>
              <a:latin typeface="Arial Narrow" pitchFamily="-107" charset="0"/>
            </a:endParaRPr>
          </a:p>
        </p:txBody>
      </p:sp>
      <p:sp>
        <p:nvSpPr>
          <p:cNvPr id="174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4463" y="2030413"/>
            <a:ext cx="7445375" cy="4097337"/>
          </a:xfrm>
        </p:spPr>
        <p:txBody>
          <a:bodyPr/>
          <a:lstStyle/>
          <a:p>
            <a:pPr marL="0" lvl="1" indent="0">
              <a:lnSpc>
                <a:spcPct val="90000"/>
              </a:lnSpc>
              <a:defRPr/>
            </a:pPr>
            <a:r>
              <a:rPr lang="en-US" altLang="en-US" sz="2000" dirty="0"/>
              <a:t>Exercises part 2: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Univariate Linear Regression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Multivariate Regression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Principle Component Analysis</a:t>
            </a:r>
          </a:p>
        </p:txBody>
      </p:sp>
    </p:spTree>
    <p:extLst>
      <p:ext uri="{BB962C8B-B14F-4D97-AF65-F5344CB8AC3E}">
        <p14:creationId xmlns:p14="http://schemas.microsoft.com/office/powerpoint/2010/main" val="225050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FB36B-8CDB-C9A2-6344-CDCCDBC5C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87ED60A2-DFC9-D56B-E997-B42BDEFF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292225"/>
            <a:ext cx="7715250" cy="1223963"/>
          </a:xfrm>
        </p:spPr>
        <p:txBody>
          <a:bodyPr/>
          <a:lstStyle/>
          <a:p>
            <a:r>
              <a:rPr lang="en-US" dirty="0">
                <a:latin typeface="Arial Narrow" pitchFamily="-107" charset="0"/>
              </a:rPr>
              <a:t>Principle Component Analysis (PCA)</a:t>
            </a:r>
            <a:endParaRPr lang="en-US" b="0" dirty="0">
              <a:latin typeface="Arial Narrow" pitchFamily="-107" charset="0"/>
            </a:endParaRPr>
          </a:p>
        </p:txBody>
      </p:sp>
      <p:sp>
        <p:nvSpPr>
          <p:cNvPr id="25603" name="Slide Number Placeholder 2">
            <a:extLst>
              <a:ext uri="{FF2B5EF4-FFF2-40B4-BE49-F238E27FC236}">
                <a16:creationId xmlns:a16="http://schemas.microsoft.com/office/drawing/2014/main" id="{43BC057F-789C-5885-A3D9-8BC32BD2DDC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16CBEBC-D435-FF49-BEF0-631C201E9D4C}" type="slidenum">
              <a:rPr lang="en-US">
                <a:solidFill>
                  <a:prstClr val="white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solidFill>
                <a:prstClr val="white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" name="AutoShape 2" descr="data:image/jpeg;base64,/9j/4AAQSkZJRgABAQAAAQABAAD/2wCEAAkGBhQSERUUERQWFBMSGBoXGRcWGBgXFhgWHSAXGBkiHxgXGyYfGCAjGRoUHy8gIycpLS0sFx4xNTAqNScrLCoBCQoKBQUFDQUFDSkYEhgpKSkpKSkpKSkpKSkpKSkpKSkpKSkpKSkpKSkpKSkpKSkpKSkpKSkpKSkpKSkpKSkpKf/AABEIAOYA2wMBIgACEQEDEQH/xAAbAAEAAgMBAQAAAAAAAAAAAAAABQYDBAcBAv/EAD8QAAIBAwMCBAQEBAMHBAMAAAECAwAEEQUSIQYxEyJBUQcUMmFCcYGRI1JioSQzghUWNFNykqJjscHRCFST/8QAFAEBAAAAAAAAAAAAAAAAAAAAAP/EABQRAQAAAAAAAAAAAAAAAAAAAAD/2gAMAwEAAhEDEQA/AO4UpSgUpSgUpSgUpSgUpSgUpSgUpSgUpSgUpSgUpSgUpSgUpSgUpSgUpSgUpSgUpSgUpSgUpUDqnXlhbP4c93Cj5wV3gsD9wudv64oJ6vCaqF91XNdM8OkCOQoCHupCTbI+MhVK/wCc/IzjyrkZz2rRb4UidlfUbue7IyWVmKR5KgAKiEKqh97Y285UHgHcFul6gtlOGuIVI9DKgP7Fq2rW9jlG6N1dfdGDD9warifC7TBEIvkoSoAXcV/iHHqZB5ifvmuay9BPHqzW+hTTWoRP8TIZN0aFgCqKv1OQrKeScF1OVxkh1Lqfr6y0/i6nVXIyI1y8h/0LyB9zgfeqZD/+QVq7kR2l26jJJVUJ2judofjuPX1FTGh/BiwgbxJle7n3BzJcMWy/cnaMKcnnzbqu1taJGoWNFRRnCooVRnk4A4GTzQQnTnX1lfA+BOu9Rlo3/hyqB3yjYOB6kZH3qQ/3ktc4+Zgz7eLHn9t1UO10CLXrh7q6TNnAxitkUhTMBkPI7r5ypYDauQMDtyc2lfhtpoXb8jb4+8ak/wDcRn+9BYIblXGUZWHupBH9qyVx74i9F2GlxC+tHksrmNgIhES6yScnaUdvpwDnnGM5DdjYOnOn73UIluNVuJY1kG5bS3LW6Kp7eIyHxGJHO0txn9AHQaVUz8LNP7rE6t/OtxcB/wDu8XJ/XNRGr6lcaIFkkme808sFYTMDdQ5OAVfjx1/pPmHHOMmg6HSsVrdpKgeNldGGQykMpHfuKy0ClKUClKUClKUClKUClKUChNKofxU6hIiSxtmVru+dYvDEio4iOS5JP0bgNgP9Rx2oPqdp9YYrBK9tpqkqZY/LNdkcERt+CLuN/dsccVE9ddPWljaR2tjaQC5vpVgiLKjOCfqffLkkqOAc8Fwa6VZ26pGiIoRUUKEGMKAAABjjAHH6Vz7qeQv1HpyYYiGCSUABjy5MZJwwCgBQSWyOMYJIBC79P6FFZ28dvAMRxDAzySe5JPqSSSfzo2rj5tbZRk+EZXOfoXcEj49dx8T/APmftW8+MHPbHPpx+fpVV+HkBeGS7cszXkhKM2d3y0eY7fv3zGPEz6mUn1oLTNKFUsxwqgkn2A5P9qpnws0o+BJeyD+NqTtcHkHEbFmjA4yMKRwSfT8hK/EOR10u9Med3y8nbvjaQ37LuNSPTtsI7S3QdkhjUfkEUf8AxQb5cZxnk9hWhfzxyFrUuyySxMTszuRD5N27BCHJO3Pcq2M7Tip/EDRoYEF+ZmR7STxkSR3kieU58gUnehfOMRkL2JVgMU6ImmkuprmRLn/FhSQYxHbQhFwigz7Z5TjjcEC5Zjj1oLrY2KQxpFEoSONQqqOwUcCvue5VBl2VR7sQBx371EdY9TLYWjzld7DCxoO8krcIo/M9/sDVb6e+Gvit83rGLu7k58N/NBAD+BEyVbHuRjjj3IUrqHqi11PXYElngGn2QJLTMoilf8WNxAYFvDXnjCMeQee2wTpLHuhdSrDyuhVl/MEZBxWJdGgC7BDEF/lEabf2xioHUOgkU+LpzCxuM53RKPBk91lhGEcH3wGB5BoIDVurr+O5/wBm2phu7t1DePtMYt0PrMg3KSAQQQRnK+TkBt6x+EVs38TUWkv7lvqkmdtoPqEjUgKvsDn9KkugOi/9nwv4ria7uHMk83OXYkkDJ5wAf3LH1qzu4AyTgffigrT/AA2sRgww/LSAYEls7wuPY5QgN/qBz65rNpWozQTC1vG8QuCYLjAXxgoyyOo4WVRzxgOoLADDAZtP1eeWaTbEjW24eHNv2hl2rnAwS53+JzgLgLgnJxk6p0g3FsyxnbMmJIX48k6eaM8+m4YPurMPWgl6VFdL68t5axTqNu9fMvqkg8rqfurhh+lStApSlApSlApSlApSlBWestclQw2loQLu8YqjEZEMSjMspHrtXsD3Yjv2qA/3eitdX02NAzfwruRpGYNJJMRGGeR2BLsRxwRjIxhRg+6ZrUM3Uc22ZHMdqkMYVt3O5pJR5eMggZ9ux54rf+JMMkfyl7CVD2k2xmbJVYZx4LsQCCQrGNsZ9KC6H7VzvWr6WHWrCa4g8JJfGtfEVxJG2/DRAnarI5cfSRjDcE4NdEFUvrHT/nryGxZ2jjWGW63Jw3io0cUJz/Qzs+OxIXPFBO9ZMw0+8KfULabH5+G2O1aNxf8AyOkxtCPFMUMMcQPZ3YRxRZx6FmTOPTNbWlanMSILyBhJggyou+2lA7kMMmPI/BIB3wC3c1jXhLaWE9s6O8dsgltZlVnVkhZZkjkK5KOuwJubhwAc5yAF7srYpGFdvEbHncgDe3qdo4APt6Disk0yxoWYhVQEk+gUDJ/YCsOmalHcRJNCweOQblYZ5H681g6jsmmtLiJPrlhlRfTzMjKOfzIoInpvShcbL+5XfPKN8StyLaFuUVAeFfZtLuOSxPOAANzWOq47R1FwrrGwJ8ZV3xoAcfxNvmjHI8xXaPVhWbpXUVnsreVcYeJOB6MAAwx6FWDKR6EGt69iZkYIyqxGAWXev6ruXI/UUGrfaVBdiF5AJVidZ4jnK7wDsbg4bAYkdx2NSNc90PTNR0wyRxW8d3au+6OOGYRGHOS21LjsrE5CeI2CDzzXvW19qV1aGC1sLiFpSFkcy2uRD+MIVnPmI45xwTQTjdTS3BZdOjSVVJVrmVituGHBCbQXnIOQduFzxvzkVr3trrCjdFcWUp7+G8EsS/kHEzn96w23WCWcaRS6feWsEShQ3hLNGiKPxGB3IwB7VadN1OK4jWWCRZY37MhBB9+3qDwR6UEV0r1K9zvjubd7W6gx4kbeZSDna8cg4dCQw47EYPuYbXdS0OSZjdNaTTY2nIEzKB6eUNt/tVwv7BJo2ilG6OQYZckZHqMqQcH+9LHT44UCQxpEg7LGoRR+igCg5Pqk1pBNbr09Nm8ncEQQy+JaNH3czRkkIAoP07WHNWp+ir+cZudVnRjzttESGNfsDy7D7k5q2x6bEshlWNBKwwXCKHI74LAZI/WtS21gzMfATdEpIMzHCEjgiMYzJg/i4X2JwQA53f6bqOhRtPbTfPWe9pbiKVQJgWOXcSLktnuT6d8EZI6H0x1LDf2yXFuco/BB+pGH1Kw9CP8A5BHBFSU0QZSrAMrAgg8gg8EEfcVxT4QTNY6xfaaSfCy5QH+aNhtP+qJuf+kUHbqUpQKUpQKUpQKpPxP1KURw2kAkL3jMG8Jd0hiQAuoyyhdxZFLMQApb1wDdq511JrqTaza21urTSwxyrMyKri3EhgdHPieXKGMHntkYyfLQfOp9PRWGr2l6q+FbzJ8oyodiRy4IhJVeGQgbMHgMFPtXQL2ySaN4pFDRyKUZT2KsCCP2JrFq2kxXULwXCCSKQYZT+45HIIOCCOQQDVfh0fUbWPw7WeG5jXhBdh1lVfQGaLPiY9ygP3oJjpuznhgEVzIJWjJVZPxPEP8ALL8Dz7cBsdyM+taPVNq6SQXsSs7Wu9ZEXlntpABIFH4mUrHIB3PhkDlqrWn/ABMuIL9bLVreO2Mv+XNG5MLH05f0J4zng4BHOauOta0Y1jWALJPcNsiUt5M4LMzEZIRFBY478KOWFBkvtbRbOS6iKyIsLTKVOVYBSwwR6HFbttdJIu6NldSSNykEZBKnkexBH5ioLS+i0iEm+WSQ3CuJlG2OBy+NxECDah7+YeY7juZqo3TuqSaHOtpehhasNkU7E+E2HuZAwABCsweJGUkHIB5HNBYIdFu9NuZHtY/mLCQs/wAvGVWWKR/C3EB8LIirG21QQRv29gKz3XxSijbabPUS3baLR8/3Iz+lT+h6yZ2uFYKGt5jHwc5QqkiH9Ucfsax671jaWX/EzpGx7Jy0h/KNAWP7UFfj029jJutOQRpcEyS2N3hTvPdkeMt4TvgEqSRk5ODmmn/EmZw2/S7zMbMjGHwpk3qdrAPvUNhgQcZwQR3BrVufjZpxzGZJ4dwIEhgfAPIBAIJODg9qtWivDHZR/J5niSIeGEZd8gA48zFRuY5ySRyTmg+uneo1u1f+HJDJE214ZgFlTIDKSoJ4ZSCDn39jUvVE1n/EFZbmwvbWWMYS5tnikmjXuQRbyM7Ln8BR178VoTSzBI5Br0jxSkiNY7SCWZyPqAWNC5Ydj5OPXFB0qqP1BCNLuY72Abbe4lWK7jXhMudscwHZWDYVsfUG9+a3tP6rEcaq8GouEHMsls5ZvuVjXdn/AECtLrjU4b3SLg2zrLkxpgZ3LJ4sWFZThkbdjhgDQZOoZPldWs7qRmENxG9mxyQiSkiSEtzjzHeuffFWPW+oILSPxLmRY1JwM5LM3sqjLO32AJqO6k6ZspIriS7iDIyFpSWf6UG7I83lICg+XHatHoTpgpFHc3TPLdPGNpmbe1vERlY1OByFIDvjLNkk9qDU1PqK+vIZIrLT5o1lUoJ7p1t9oPG4RjdJ2zjgEcGrvBCEVVUBVUABR2AHAA+wHFa2ratFbRNNO2yNPqbDHGeOygmqbd/FhJEc6bbT3ZVSfEKGG2UAZJaWTGAO+Mc4PIoLtf38cMbSTOscaDLM5CqB+ZriF54y3c3UVoha2WYL4bqQ0tvsWKWRf5RuBx6+pGAQZDV+mZ/nLGbXbhJ4ppJd0A3LbQhY3kU9wCBt8xI7dyRmuuX2nJJbvAQBG8bR4AwApUrgAdhig+9Pv0niSWM7o5VV1PurAEf2NbFUv4OTl9GtC3dQ6foskij+wFXSgUpSgUpSghes9aa0sLm4QZeKNmXPbd2XPuASD+lafw/6USytFx555wJZ5SdzSSsNxJb1AJOP1PckmQ6s0c3dlPADhpY2Cn0D91z9twXP2rR6N6rS5ijjklQ3qx7p4hw8bghZAU/Dtc4/b3zQWSoJ9XvGciKywg7PPOkW77hY1lIB/qwfsKna1LHVYpmlWJwxgfw5AM+VwFYjnvww7fcehoIi5ukmK2+o2iqJGwm/ZPA74JADYyrYzgMq59CTxULpeg29trEQtIlji+VnLeF9AlMkA82DgHYp4+1XDU9HiuFCzoJEBzsbJQkdsrnDYPIyDg81C3vw106QY+ThjPo0KiFwfcNFtNBv9S3OyIM0DTwg5lCE71T+YRj/ADQO5XOcdgx4rC2kWkkHiRKPDZN4e33AsuMgjw/r47DBz2we1V60jvdMu4YnlkvdOuWESvJ5ri3kP0bnAy6E8bj2+2Bu2dK0p5ZZjZTPbWDM2QoRvElyfEaDep8GMtkEjIZgzKF+tgjejum7iQGb/gYZlCsIkWKe5VS/hyOgXZasUYZ2Asc90wMXKy0CG1RjawRiRuSScM7e7ykM7fdjuP51Car8PWfzW2oX1vKOxNxJNGT/AFRysc/kCK0umeupkvjpmphRdBd0c0YIjnXG4eUjyNtDfbKsOMDIZryS7vWksZ7aKJCAZZ0fx0WJs+VBLEv8Y4HJBCg7jztB1774L2W0Gz8SyuE+ieKSQsD/AFBm8w98YP3q/wBa9/qEcEbSTOERO7N29h+ZJwABySQBzQU7ovqq4W4bTtUwLuNd0UqjCXMQ/EPTcOSQMdjwNpqyab05HDc3NyADLdMpJ2gFUVVULkdxkMxJ7lvsKoXXOsXNz4Mtppl2XtZVlinYLG3BAdfCP8Qo6ZBBCntkcVbenuv7a7fwv4kFx/8Ar3CGKb9AeH4yfKTQWWq71ParDm+VQHgAabA/zbdPMwYfiaMZkQ9wVwCAzZsVVj4makIdLuieTLGYVH8zy/wlH/ln9DQTmpWqTQSRyH+FLGyMQceRlIY59PKTzWj0hrC3NqjBgzIWifGfrjJRshgCM4DYIzhhWKPp1mhs4ppMrbqniqM4ldECrk5zhZPPj3VT6V7pHSMVrM0sDyKJBh48gxNjAjwuPIUQKg24yoG7ceaDc13qK3s4/FupViTOMtnk+wABJP2AquQas+qjw4IpIbA48SaVdjToO8cUZ5CN2aQ44yAMnIsmua1FaxeLOcJvjTPsZHWMHn0BbJ+wNSFBXdS6cNzfxyzBWtreCRUU875ZspJkfyiEbee/in2rW6+6tj0+0Kqd1xKvhW8K+aR3YbFwvJIBxk/bHcivdS0TUpmZRfxW8RY7fBtsy7PQFpJSAceoH3+1e9OfDm1tJTOfEuLo97i4bxJf0J4XjjIGccZoI/4Uu8FudOuFCXFiFyFOQ0cuZUYH3BLoceqferzVR0oCTWr117Q29vA3tvJllI/MKU/7qt1ApSlApSlBjuZwiM57IpY/kBk1zzRegI7y3gvnmmivblVuHmgfaTvKyohVgyskeI1Ax+AV0SWIMpU8hgQfyPBqh6D1LHpcMNjflkeJxDHKwCxSREnw3DscYVdiuucqecbeaCWsOhdiJHLe3k0UahRG0ixrtAwAxhRHfj+Zjn1zUU3R9xp1zLc6THFJHcbfFtHPh4KknMUnZc7n8rcAsTzwBv658VtOtQd1wkrAHyxMrnhWYDIOMkqF78F1zgHIwdM/E5L+6MVtC/gRg755XSMhsZULESWbPucYoPnT+ub2S6jtn03wZGUSOZLmPasedpK7FYudwYBft6el4rn3xD1C3coILrbqADxxJbgSzOHxuQqhzGCVBEhK7SuckbgZC11jVo12zWMM7gn+JDcrGhGSV8sq7hgYH6ZoLZdW+9GQkgOCpKnDAHg4PofvXsECoqogCogCqoGAFAwAB6ADAquJLqkwwY7ayB7tva6lA+yhEQH7lj+VfVx1rp5ZVN/Aro3pKgBPKkNzgg5PB/sRQT1texyFxG6uY2KOFIO1xgkHHY4I4PvXOPibbeFqFnc2y+LqEqPb28R4UMDuMrHIyER5Bg8ecE8KamPhVt+XueB4wvLgTOOd77ywOccjw2TGMjH501+RY9c095cBZYLiKNj28XyNj7ErkD3zigk+jNJvLeFjqF38zK53HyqqRd8hSFBYfcgDjgDnPz03btdAXlz597GS2jIG2GE5EbAesjx4YueRv2jHOZ+7thJG8bZ2yKVODg4YEHB9Dg17a24jRUXhUUKPyAAH9hQZa0Na0OG6jMc6Bh3B7OjejIw5RgcEEe1b9U/VNfm065Bu28WwuH2rNtCtayMeFk2gBoieFfuvZs8Gg2eguomuYZIpmDXNlK9vMcY3MhIV8dhvUBuOM5r3qno35+e38dwbS3YyGDGfFl7LuJ42qM8Y53EVtzWzWis9rAJRJI8syhgsrM2CSm7ysfTaxXgDnjB2NC6jgvELwPnadrowKyRv6q6N5kbvwfbjNBF6Pqhi1CawZiyiFbmEnlljLGN0JJyQrgFc84fH4RVkllCqWYhVUZJJwAPUkntXL9GSPVdavLiOWVYrSGO2WSGRo97FnZvMv1LkH7Hyn2q5x9C2vHirJcYOcXM0twuffZM7J/agpPWwuNd22+nqGsYW3yzuxjjndTgJEwRiwHm84BXOPYbrdDrWo8KdNQdhu+cQoPzPh7//ABNWZEAAAAAHAA4AH5V9UFUsjdy3QW8SSJEO5BbsvyzY5G+XcJnOfwFEXjkN3re6k6pW22xRjxrybiK3U+Zj/M3/AC4x3ZzwAD3Nb2saa86bEnlt/dofD3kYxjdIjbfzAB+9U3S9Ct7LV4Irbc0sltcSXEkjtJK4LW4jLu3fzI4A4Hf3oLT0roHykBV28SeV2mnk7b5n5YgeijhVHoqipilKBSlKBSlKBWhrmhw3cDwXCB45Bgg+h9CD6EHkEVv0oORoIdFk/wAdpsbQqwEd/BDGxx+HxE7xv7lcAnsKlrzrjp+9KvcPbSMBgGaFtwHtl0/tmpOO7S5vJ5rg4trB/BhXzY8cBTNIcD6huEa+w8T+Y1httEsZHMxMT+HnzS2kSRgH/wBRolzyf5vQ/c0GHQuu9IjmeOzRI41A8S4igEdspOdoeUKMZw2GYbeDzU9c/EPTYxlr62/0yo59+yEmtW40C5RmFm0MMRxhQNu7ONxIRAqj7AM7cYkjqEXRIIrgyDw7uUK3jSNHGkMYP1b5MeHDGBklQHlbPmYjOQsPSvXkOoySi1jlaGHA+YZdkbufwqG8xOMk8DHr3GbIygjBGQaodhpc8amTS5Ght2b+HbTxGSBs92QArLbRltxAJx3IUArWS86wv4EBe1tJyZBCPAu2BaYnGwJJDyw5JGfKA2cbSQEJaxy26yatYLCkEzBfk1TYJot4ijcOvCSuTu+naQyg8jJzah1ZpWt2whkuDaTgiSPxf4UsMoGVZWJCtwfRuQfQ4IlOidVNux029RYJQXa3XfvSW3YlgqSEKHaPcUIwDgA47mtfXfhFBK8TRABUcblfDYQRwxjG4EuR4EPlY4IaXnLUGq3W1/pUY/2pD83bLgC9tiuSDwu+MkcnI5yB27969PxduJsiy0m8lxnmQeEo/PCsP0zV/vNIilga3eNTAyeGYwMLsxjAA+nAxjHbAxVQseoTpIW11EubdMLBe7S0bJ2RJio/hyAYGcYYDPHNBi6V6o+YmSS8v7eOXJRLGJ/DKyHK4lEpEksgzjZgKD2BOCLnrWkx3VvJBKMxzKUb9fUfcHBB9wK17O4s5m8eJreRv+ahjZv+8c9vvUT1R15FCPBtXSe+mOyGFGVj4h7F8HCKvck44BoPn4V6q8+mQmU5kh3QMffwmKA59fKF5qC+KumG0A1W1G2WLEdyoJUXFu5CENt5yCVAbuM5z5RVu6L6bFhZxW+7eygs7/zSMSzn8txOPsBVa+Kl6blF0u1US3Nzh3TdtCQRkSMWb8G5lVBnvk0Fv0fSoLWDbawrFHjfsjUAk4/8mIwMmox/iPp68S3KwuO8cwaKRT7FHUMD+lVy3+LUludmqadc2mOPERTNDgf1ADsP5d1SI690W5eOZ7i3Z4clDLlWQ+pCyAYP3AzQV6TWL1roSaCJbi1bJkS4Upahv/SknKuM8+VPKDzyDgSafGiCFzDqUE1lcJwylfFj/NXT6gffGPualJ/ivY5K2zS3koGfDtYpJWP6gBR+9YenbG6vrkXuoQ+BHCrLbWzYZlLcPJJ/WR5QPQE8epCPl+LDXeYtGtZbmU8eLIpjt4/uzE5P/T5c+me1WDo3o42niTXEhuL655mmPbA7Ig/Ci+g9cegAAsyqB24Fe0ClKUClKUClKUClKUHNItUeykujvwkOqI8w9DbXSIoJ+yySBuP+XVrnvYJs+HJsd2UZVY93ibmjGTIjYbdC0fbjHvg1C/EXQRsmnA/hTwNb3WAW2py0M20ckwuSTwTsZj+ECqxpcvixRy5KRzBZA+dwTxSiyEH8Rg1GKKUnP03DH1NBdNXt5lHizGONY1xlFE0oU+U/xrjEabuAQIyTn19c2n2iS28WcRs7DCy733EZOQswRnbHILLgdwvvpddRxyCOO7QPHt8Q7GZWjkTDMVZSGGYfmWHv4BHqarl/8MW+bYWd/cwSvDuSSR/H3JnbIqucPHtzFkhjkSCg6HdeBFFMzy+GMHxZd+HU4xy+cqRngDtkYAqCsdehSPakKQRWvIaXgW8WPqlzzHI4LYiz4hDAvt3ECsaZHq9ojWhsba4iTB32kqW8pDE+fz/iJU+baGyM5zzUTNcXxKK2l3KbGJjVI1eG374ZFJKzzk8m4lJ2liQh/EFx1sreWskt7CDAzIltE4KXBbOPEG0b0kfPljXBwo3Y3HbHW+naraSw29tfrcF1Z2ju497QRDOC80bbn822MdtxyQMK23X6aS7+ZjgFr4E/hPKJrl1lECMwDlIUcl5XdjmWVwznd2UbB0fSdHS3DbSzvId0kjnMkjYxliAB2AAUAKBwABxQVxpdcH4NNf7h7lf7FT/71E6n0jq+oAxX13b21s3Dx2iuzOvsXkAIz+ZH2NdIqtdQdWFX+VsVFxfMPoz/AA4AfxzMPoUd9v1N2A5zQUzWug7CW7tNPtraPNuFmuZQMOIF+lHZcbnlbHJ5AyRwa6B/udZeCYPlYBCcEoI1CkjseB3GT5u9Y+k+l1so2yxlnnbxJ5mHmllPc/0qOyr2A/MkzlBVW+HcPAjuL6JB+BL24CY/JnJH71K6H0xbWe75eMK0nLuSzyOf6pHJZv1NStKBWJrRDyUUn7qP/qstKDxUA7DH5V7SlApSlApSlApSlApSlApSlB4RmqPf9NS2W/5OIXNlLvMlmdoaPf8A5hgLcbWyd0JI7naRnFXmlBQLC+ivEhmhk3yWh8OdJRsnWMHKtIjchlIBJ7FXmxy2Km+o5lRrcnyRO3hLMp4hd1KIeOyuGZAc4D+FwakNU6Zt7hg8sY8ReBKhaOUD2EsZDgfbOK5t8RtPltYbfT7K6uZHvm8FIJDFJGsIAD5ZojIFAKgebgZP4aC46Tetc7CSEvrTMcoPCyY2iUY/lYhJFPpuiPZsGk3vxAubSVobiUmfdtaNRudpFQJiNQpKrMpinjYAqJRIjYDZFst/hnlU8a/vpGAXcVkSLcwULktHGJCMccuTjGSamND6FsrRzJBAolOcyuWklOe/8SQlhn7Ggw9F6VOqPc3uPm7raXVc7YkUERxrknhcsx5PmduT3rDr3xItbaTwEL3N128C2XxZM/1Y8qffJz9qy9cdQPbxJDbc3l43gwL7Mfqcj+WNcsT+XvUj0909DZwpFCijaqhnCgNIwGCzEcsxOSSfegrK2Gqah/xLjTbY94oG33bj2ab6Y/T6BnuKtOh9PwWcXhW0YjXOTjlmb1ZmPLsfckmpGlApSlApSlApSlApSlApSlApSlApSlApSlApSlApSlAqhdLW4vdVu9QbzR23+Dtvby8zsPfLkgN7Fqs3V2ptb2c0iZMm3ZGB3MzkRxD9ZGQVi0LpWODT4rM8osYR8cbyeZM+uHYtn7NQTME6uoZCGVhkEdiPQj3H3rFqF+kETyysEjjUszHsFHJrOqgAADAHAA7AVS9XuV1K9Ngo3WtoyS3bfheQeaKD7+YB3+ybfU0HvRenyXMz6pdKVeZdltE3eC17gkejyfUfsQPtV0oBSgUpSgUpSgUpSgUpSgUpSgUpSgUpSgUpSgUpSgUpSgUpXjNgZPpQVnVLhZ9Tt7buLZGvJB6b8+FAD+rSvj3jU1P3t+kIBkOAzKi+pLsQqgAcnk/sCewNUX4UytdSX2otnF5Psiz/AMiEFUx+5H5qav0kCsVLKCUO5SQCVbBXIz2O1mGR6E+9BCdddSfI2Ms6jMgGyJcZ3TP5UGPXk5I9ga+egunWsrGOKU7p23STN3LTOSzkn8WMhc+u0VDdVBrrV9PtVz4dtuvpeARlcpB34+vd+/FXqgUpSgUpSgUpSgUpSgUpSgUpSgUpSgUpSgUpSgUpSgUpSgVX/iBfmHTLyRThlgkAPsWBUf3IqwVV/idpclzpV1FCC0jICqgZLbWVyAB3JCkAUG90Vpwg0+1iUY2QR5/6ioLH8yxY/rU1VO0/4jWMccaTSSW5VFGLiCaHGAB9Tpt9PepWHrnT3+m+tTn08eLP7Fs0EJ0XMZtU1aY5wskNuufQRI2792Yn9au9UT4TXImS/nBBE2oTsCDkFQIwuCODx61e6BSlKBSlKBSlKBSlKBSlKBSlKBSlKBSlKBSlKBSlKBSlKBSlKBWvJp8bHLRoT7lVP/uK2KUHxFCqjCqFHsAAP2FfdKUClKUClKUClKUClKUClKUClKUClKUClKUClKUClKUClKUClKUClKUClKUClKUClKUClKUClKUClKUClKUClKUClKUClKUH/9k=">
            <a:extLst>
              <a:ext uri="{FF2B5EF4-FFF2-40B4-BE49-F238E27FC236}">
                <a16:creationId xmlns:a16="http://schemas.microsoft.com/office/drawing/2014/main" id="{21BDDB6F-1CDF-0FB0-8434-195F9FB676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-1050925"/>
            <a:ext cx="20859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eg;base64,/9j/4AAQSkZJRgABAQAAAQABAAD/2wCEAAkGBhQSERUUERQWFBMSGBoXGRcWGBgXFhgWHSAXGBkiHxgXGyYfGCAjGRoUHy8gIycpLS0sFx4xNTAqNScrLCoBCQoKBQUFDQUFDSkYEhgpKSkpKSkpKSkpKSkpKSkpKSkpKSkpKSkpKSkpKSkpKSkpKSkpKSkpKSkpKSkpKSkpKf/AABEIAOYA2wMBIgACEQEDEQH/xAAbAAEAAgMBAQAAAAAAAAAAAAAABQYDBAcBAv/EAD8QAAIBAwMCBAQEBAMHBAMAAAECAwAEEQUSIQYxEyJBUQcUMmFCcYGRI1JioSQzghUWNFNykqJjscHRCFST/8QAFAEBAAAAAAAAAAAAAAAAAAAAAP/EABQRAQAAAAAAAAAAAAAAAAAAAAD/2gAMAwEAAhEDEQA/AO4UpSgUpSgUpSgUpSgUpSgUpSgUpSgUpSgUpSgUpSgUpSgUpSgUpSgUpSgUpSgUpSgUpSgUpUDqnXlhbP4c93Cj5wV3gsD9wudv64oJ6vCaqF91XNdM8OkCOQoCHupCTbI+MhVK/wCc/IzjyrkZz2rRb4UidlfUbue7IyWVmKR5KgAKiEKqh97Y285UHgHcFul6gtlOGuIVI9DKgP7Fq2rW9jlG6N1dfdGDD9warifC7TBEIvkoSoAXcV/iHHqZB5ifvmuay9BPHqzW+hTTWoRP8TIZN0aFgCqKv1OQrKeScF1OVxkh1Lqfr6y0/i6nVXIyI1y8h/0LyB9zgfeqZD/+QVq7kR2l26jJJVUJ2judofjuPX1FTGh/BiwgbxJle7n3BzJcMWy/cnaMKcnnzbqu1taJGoWNFRRnCooVRnk4A4GTzQQnTnX1lfA+BOu9Rlo3/hyqB3yjYOB6kZH3qQ/3ktc4+Zgz7eLHn9t1UO10CLXrh7q6TNnAxitkUhTMBkPI7r5ypYDauQMDtyc2lfhtpoXb8jb4+8ak/wDcRn+9BYIblXGUZWHupBH9qyVx74i9F2GlxC+tHksrmNgIhES6yScnaUdvpwDnnGM5DdjYOnOn73UIluNVuJY1kG5bS3LW6Kp7eIyHxGJHO0txn9AHQaVUz8LNP7rE6t/OtxcB/wDu8XJ/XNRGr6lcaIFkkme808sFYTMDdQ5OAVfjx1/pPmHHOMmg6HSsVrdpKgeNldGGQykMpHfuKy0ClKUClKUClKUClKUClKUChNKofxU6hIiSxtmVru+dYvDEio4iOS5JP0bgNgP9Rx2oPqdp9YYrBK9tpqkqZY/LNdkcERt+CLuN/dsccVE9ddPWljaR2tjaQC5vpVgiLKjOCfqffLkkqOAc8Fwa6VZ26pGiIoRUUKEGMKAAABjjAHH6Vz7qeQv1HpyYYiGCSUABjy5MZJwwCgBQSWyOMYJIBC79P6FFZ28dvAMRxDAzySe5JPqSSSfzo2rj5tbZRk+EZXOfoXcEj49dx8T/APmftW8+MHPbHPpx+fpVV+HkBeGS7cszXkhKM2d3y0eY7fv3zGPEz6mUn1oLTNKFUsxwqgkn2A5P9qpnws0o+BJeyD+NqTtcHkHEbFmjA4yMKRwSfT8hK/EOR10u9Med3y8nbvjaQ37LuNSPTtsI7S3QdkhjUfkEUf8AxQb5cZxnk9hWhfzxyFrUuyySxMTszuRD5N27BCHJO3Pcq2M7Tip/EDRoYEF+ZmR7STxkSR3kieU58gUnehfOMRkL2JVgMU6ImmkuprmRLn/FhSQYxHbQhFwigz7Z5TjjcEC5Zjj1oLrY2KQxpFEoSONQqqOwUcCvue5VBl2VR7sQBx371EdY9TLYWjzld7DCxoO8krcIo/M9/sDVb6e+Gvit83rGLu7k58N/NBAD+BEyVbHuRjjj3IUrqHqi11PXYElngGn2QJLTMoilf8WNxAYFvDXnjCMeQee2wTpLHuhdSrDyuhVl/MEZBxWJdGgC7BDEF/lEabf2xioHUOgkU+LpzCxuM53RKPBk91lhGEcH3wGB5BoIDVurr+O5/wBm2phu7t1DePtMYt0PrMg3KSAQQQRnK+TkBt6x+EVs38TUWkv7lvqkmdtoPqEjUgKvsDn9KkugOi/9nwv4ria7uHMk83OXYkkDJ5wAf3LH1qzu4AyTgffigrT/AA2sRgww/LSAYEls7wuPY5QgN/qBz65rNpWozQTC1vG8QuCYLjAXxgoyyOo4WVRzxgOoLADDAZtP1eeWaTbEjW24eHNv2hl2rnAwS53+JzgLgLgnJxk6p0g3FsyxnbMmJIX48k6eaM8+m4YPurMPWgl6VFdL68t5axTqNu9fMvqkg8rqfurhh+lStApSlApSlApSlApSlBWestclQw2loQLu8YqjEZEMSjMspHrtXsD3Yjv2qA/3eitdX02NAzfwruRpGYNJJMRGGeR2BLsRxwRjIxhRg+6ZrUM3Uc22ZHMdqkMYVt3O5pJR5eMggZ9ux54rf+JMMkfyl7CVD2k2xmbJVYZx4LsQCCQrGNsZ9KC6H7VzvWr6WHWrCa4g8JJfGtfEVxJG2/DRAnarI5cfSRjDcE4NdEFUvrHT/nryGxZ2jjWGW63Jw3io0cUJz/Qzs+OxIXPFBO9ZMw0+8KfULabH5+G2O1aNxf8AyOkxtCPFMUMMcQPZ3YRxRZx6FmTOPTNbWlanMSILyBhJggyou+2lA7kMMmPI/BIB3wC3c1jXhLaWE9s6O8dsgltZlVnVkhZZkjkK5KOuwJubhwAc5yAF7srYpGFdvEbHncgDe3qdo4APt6Disk0yxoWYhVQEk+gUDJ/YCsOmalHcRJNCweOQblYZ5H681g6jsmmtLiJPrlhlRfTzMjKOfzIoInpvShcbL+5XfPKN8StyLaFuUVAeFfZtLuOSxPOAANzWOq47R1FwrrGwJ8ZV3xoAcfxNvmjHI8xXaPVhWbpXUVnsreVcYeJOB6MAAwx6FWDKR6EGt69iZkYIyqxGAWXev6ruXI/UUGrfaVBdiF5AJVidZ4jnK7wDsbg4bAYkdx2NSNc90PTNR0wyRxW8d3au+6OOGYRGHOS21LjsrE5CeI2CDzzXvW19qV1aGC1sLiFpSFkcy2uRD+MIVnPmI45xwTQTjdTS3BZdOjSVVJVrmVituGHBCbQXnIOQduFzxvzkVr3trrCjdFcWUp7+G8EsS/kHEzn96w23WCWcaRS6feWsEShQ3hLNGiKPxGB3IwB7VadN1OK4jWWCRZY37MhBB9+3qDwR6UEV0r1K9zvjubd7W6gx4kbeZSDna8cg4dCQw47EYPuYbXdS0OSZjdNaTTY2nIEzKB6eUNt/tVwv7BJo2ilG6OQYZckZHqMqQcH+9LHT44UCQxpEg7LGoRR+igCg5Pqk1pBNbr09Nm8ncEQQy+JaNH3czRkkIAoP07WHNWp+ir+cZudVnRjzttESGNfsDy7D7k5q2x6bEshlWNBKwwXCKHI74LAZI/WtS21gzMfATdEpIMzHCEjgiMYzJg/i4X2JwQA53f6bqOhRtPbTfPWe9pbiKVQJgWOXcSLktnuT6d8EZI6H0x1LDf2yXFuco/BB+pGH1Kw9CP8A5BHBFSU0QZSrAMrAgg8gg8EEfcVxT4QTNY6xfaaSfCy5QH+aNhtP+qJuf+kUHbqUpQKUpQKUpQKpPxP1KURw2kAkL3jMG8Jd0hiQAuoyyhdxZFLMQApb1wDdq511JrqTaza21urTSwxyrMyKri3EhgdHPieXKGMHntkYyfLQfOp9PRWGr2l6q+FbzJ8oyodiRy4IhJVeGQgbMHgMFPtXQL2ySaN4pFDRyKUZT2KsCCP2JrFq2kxXULwXCCSKQYZT+45HIIOCCOQQDVfh0fUbWPw7WeG5jXhBdh1lVfQGaLPiY9ygP3oJjpuznhgEVzIJWjJVZPxPEP8ALL8Dz7cBsdyM+taPVNq6SQXsSs7Wu9ZEXlntpABIFH4mUrHIB3PhkDlqrWn/ABMuIL9bLVreO2Mv+XNG5MLH05f0J4zng4BHOauOta0Y1jWALJPcNsiUt5M4LMzEZIRFBY478KOWFBkvtbRbOS6iKyIsLTKVOVYBSwwR6HFbttdJIu6NldSSNykEZBKnkexBH5ioLS+i0iEm+WSQ3CuJlG2OBy+NxECDah7+YeY7juZqo3TuqSaHOtpehhasNkU7E+E2HuZAwABCsweJGUkHIB5HNBYIdFu9NuZHtY/mLCQs/wAvGVWWKR/C3EB8LIirG21QQRv29gKz3XxSijbabPUS3baLR8/3Iz+lT+h6yZ2uFYKGt5jHwc5QqkiH9Ucfsax671jaWX/EzpGx7Jy0h/KNAWP7UFfj029jJutOQRpcEyS2N3hTvPdkeMt4TvgEqSRk5ODmmn/EmZw2/S7zMbMjGHwpk3qdrAPvUNhgQcZwQR3BrVufjZpxzGZJ4dwIEhgfAPIBAIJODg9qtWivDHZR/J5niSIeGEZd8gA48zFRuY5ySRyTmg+uneo1u1f+HJDJE214ZgFlTIDKSoJ4ZSCDn39jUvVE1n/EFZbmwvbWWMYS5tnikmjXuQRbyM7Ln8BR178VoTSzBI5Br0jxSkiNY7SCWZyPqAWNC5Ydj5OPXFB0qqP1BCNLuY72Abbe4lWK7jXhMudscwHZWDYVsfUG9+a3tP6rEcaq8GouEHMsls5ZvuVjXdn/AECtLrjU4b3SLg2zrLkxpgZ3LJ4sWFZThkbdjhgDQZOoZPldWs7qRmENxG9mxyQiSkiSEtzjzHeuffFWPW+oILSPxLmRY1JwM5LM3sqjLO32AJqO6k6ZspIriS7iDIyFpSWf6UG7I83lICg+XHatHoTpgpFHc3TPLdPGNpmbe1vERlY1OByFIDvjLNkk9qDU1PqK+vIZIrLT5o1lUoJ7p1t9oPG4RjdJ2zjgEcGrvBCEVVUBVUABR2AHAA+wHFa2ratFbRNNO2yNPqbDHGeOygmqbd/FhJEc6bbT3ZVSfEKGG2UAZJaWTGAO+Mc4PIoLtf38cMbSTOscaDLM5CqB+ZriF54y3c3UVoha2WYL4bqQ0tvsWKWRf5RuBx6+pGAQZDV+mZ/nLGbXbhJ4ppJd0A3LbQhY3kU9wCBt8xI7dyRmuuX2nJJbvAQBG8bR4AwApUrgAdhig+9Pv0niSWM7o5VV1PurAEf2NbFUv4OTl9GtC3dQ6foskij+wFXSgUpSgUpSghes9aa0sLm4QZeKNmXPbd2XPuASD+lafw/6USytFx555wJZ5SdzSSsNxJb1AJOP1PckmQ6s0c3dlPADhpY2Cn0D91z9twXP2rR6N6rS5ijjklQ3qx7p4hw8bghZAU/Dtc4/b3zQWSoJ9XvGciKywg7PPOkW77hY1lIB/qwfsKna1LHVYpmlWJwxgfw5AM+VwFYjnvww7fcehoIi5ukmK2+o2iqJGwm/ZPA74JADYyrYzgMq59CTxULpeg29trEQtIlji+VnLeF9AlMkA82DgHYp4+1XDU9HiuFCzoJEBzsbJQkdsrnDYPIyDg81C3vw106QY+ThjPo0KiFwfcNFtNBv9S3OyIM0DTwg5lCE71T+YRj/ADQO5XOcdgx4rC2kWkkHiRKPDZN4e33AsuMgjw/r47DBz2we1V60jvdMu4YnlkvdOuWESvJ5ri3kP0bnAy6E8bj2+2Bu2dK0p5ZZjZTPbWDM2QoRvElyfEaDep8GMtkEjIZgzKF+tgjejum7iQGb/gYZlCsIkWKe5VS/hyOgXZasUYZ2Asc90wMXKy0CG1RjawRiRuSScM7e7ykM7fdjuP51Car8PWfzW2oX1vKOxNxJNGT/AFRysc/kCK0umeupkvjpmphRdBd0c0YIjnXG4eUjyNtDfbKsOMDIZryS7vWksZ7aKJCAZZ0fx0WJs+VBLEv8Y4HJBCg7jztB1774L2W0Gz8SyuE+ieKSQsD/AFBm8w98YP3q/wBa9/qEcEbSTOERO7N29h+ZJwABySQBzQU7ovqq4W4bTtUwLuNd0UqjCXMQ/EPTcOSQMdjwNpqyab05HDc3NyADLdMpJ2gFUVVULkdxkMxJ7lvsKoXXOsXNz4Mtppl2XtZVlinYLG3BAdfCP8Qo6ZBBCntkcVbenuv7a7fwv4kFx/8Ar3CGKb9AeH4yfKTQWWq71ParDm+VQHgAabA/zbdPMwYfiaMZkQ9wVwCAzZsVVj4makIdLuieTLGYVH8zy/wlH/ln9DQTmpWqTQSRyH+FLGyMQceRlIY59PKTzWj0hrC3NqjBgzIWifGfrjJRshgCM4DYIzhhWKPp1mhs4ppMrbqniqM4ldECrk5zhZPPj3VT6V7pHSMVrM0sDyKJBh48gxNjAjwuPIUQKg24yoG7ceaDc13qK3s4/FupViTOMtnk+wABJP2AquQas+qjw4IpIbA48SaVdjToO8cUZ5CN2aQ44yAMnIsmua1FaxeLOcJvjTPsZHWMHn0BbJ+wNSFBXdS6cNzfxyzBWtreCRUU875ZspJkfyiEbee/in2rW6+6tj0+0Kqd1xKvhW8K+aR3YbFwvJIBxk/bHcivdS0TUpmZRfxW8RY7fBtsy7PQFpJSAceoH3+1e9OfDm1tJTOfEuLo97i4bxJf0J4XjjIGccZoI/4Uu8FudOuFCXFiFyFOQ0cuZUYH3BLoceqferzVR0oCTWr117Q29vA3tvJllI/MKU/7qt1ApSlApSlBjuZwiM57IpY/kBk1zzRegI7y3gvnmmivblVuHmgfaTvKyohVgyskeI1Ax+AV0SWIMpU8hgQfyPBqh6D1LHpcMNjflkeJxDHKwCxSREnw3DscYVdiuucqecbeaCWsOhdiJHLe3k0UahRG0ixrtAwAxhRHfj+Zjn1zUU3R9xp1zLc6THFJHcbfFtHPh4KknMUnZc7n8rcAsTzwBv658VtOtQd1wkrAHyxMrnhWYDIOMkqF78F1zgHIwdM/E5L+6MVtC/gRg755XSMhsZULESWbPucYoPnT+ub2S6jtn03wZGUSOZLmPasedpK7FYudwYBft6el4rn3xD1C3coILrbqADxxJbgSzOHxuQqhzGCVBEhK7SuckbgZC11jVo12zWMM7gn+JDcrGhGSV8sq7hgYH6ZoLZdW+9GQkgOCpKnDAHg4PofvXsECoqogCogCqoGAFAwAB6ADAquJLqkwwY7ayB7tva6lA+yhEQH7lj+VfVx1rp5ZVN/Aro3pKgBPKkNzgg5PB/sRQT1texyFxG6uY2KOFIO1xgkHHY4I4PvXOPibbeFqFnc2y+LqEqPb28R4UMDuMrHIyER5Bg8ecE8KamPhVt+XueB4wvLgTOOd77ywOccjw2TGMjH501+RY9c095cBZYLiKNj28XyNj7ErkD3zigk+jNJvLeFjqF38zK53HyqqRd8hSFBYfcgDjgDnPz03btdAXlz597GS2jIG2GE5EbAesjx4YueRv2jHOZ+7thJG8bZ2yKVODg4YEHB9Dg17a24jRUXhUUKPyAAH9hQZa0Na0OG6jMc6Bh3B7OjejIw5RgcEEe1b9U/VNfm065Bu28WwuH2rNtCtayMeFk2gBoieFfuvZs8Gg2eguomuYZIpmDXNlK9vMcY3MhIV8dhvUBuOM5r3qno35+e38dwbS3YyGDGfFl7LuJ42qM8Y53EVtzWzWis9rAJRJI8syhgsrM2CSm7ysfTaxXgDnjB2NC6jgvELwPnadrowKyRv6q6N5kbvwfbjNBF6Pqhi1CawZiyiFbmEnlljLGN0JJyQrgFc84fH4RVkllCqWYhVUZJJwAPUkntXL9GSPVdavLiOWVYrSGO2WSGRo97FnZvMv1LkH7Hyn2q5x9C2vHirJcYOcXM0twuffZM7J/agpPWwuNd22+nqGsYW3yzuxjjndTgJEwRiwHm84BXOPYbrdDrWo8KdNQdhu+cQoPzPh7//ABNWZEAAAAAHAA4AH5V9UFUsjdy3QW8SSJEO5BbsvyzY5G+XcJnOfwFEXjkN3re6k6pW22xRjxrybiK3U+Zj/M3/AC4x3ZzwAD3Nb2saa86bEnlt/dofD3kYxjdIjbfzAB+9U3S9Ct7LV4Irbc0sltcSXEkjtJK4LW4jLu3fzI4A4Hf3oLT0roHykBV28SeV2mnk7b5n5YgeijhVHoqipilKBSlKBSlKBWhrmhw3cDwXCB45Bgg+h9CD6EHkEVv0oORoIdFk/wAdpsbQqwEd/BDGxx+HxE7xv7lcAnsKlrzrjp+9KvcPbSMBgGaFtwHtl0/tmpOO7S5vJ5rg4trB/BhXzY8cBTNIcD6huEa+w8T+Y1httEsZHMxMT+HnzS2kSRgH/wBRolzyf5vQ/c0GHQuu9IjmeOzRI41A8S4igEdspOdoeUKMZw2GYbeDzU9c/EPTYxlr62/0yo59+yEmtW40C5RmFm0MMRxhQNu7ONxIRAqj7AM7cYkjqEXRIIrgyDw7uUK3jSNHGkMYP1b5MeHDGBklQHlbPmYjOQsPSvXkOoySi1jlaGHA+YZdkbufwqG8xOMk8DHr3GbIygjBGQaodhpc8amTS5Ght2b+HbTxGSBs92QArLbRltxAJx3IUArWS86wv4EBe1tJyZBCPAu2BaYnGwJJDyw5JGfKA2cbSQEJaxy26yatYLCkEzBfk1TYJot4ijcOvCSuTu+naQyg8jJzah1ZpWt2whkuDaTgiSPxf4UsMoGVZWJCtwfRuQfQ4IlOidVNux029RYJQXa3XfvSW3YlgqSEKHaPcUIwDgA47mtfXfhFBK8TRABUcblfDYQRwxjG4EuR4EPlY4IaXnLUGq3W1/pUY/2pD83bLgC9tiuSDwu+MkcnI5yB27969PxduJsiy0m8lxnmQeEo/PCsP0zV/vNIilga3eNTAyeGYwMLsxjAA+nAxjHbAxVQseoTpIW11EubdMLBe7S0bJ2RJio/hyAYGcYYDPHNBi6V6o+YmSS8v7eOXJRLGJ/DKyHK4lEpEksgzjZgKD2BOCLnrWkx3VvJBKMxzKUb9fUfcHBB9wK17O4s5m8eJreRv+ahjZv+8c9vvUT1R15FCPBtXSe+mOyGFGVj4h7F8HCKvck44BoPn4V6q8+mQmU5kh3QMffwmKA59fKF5qC+KumG0A1W1G2WLEdyoJUXFu5CENt5yCVAbuM5z5RVu6L6bFhZxW+7eygs7/zSMSzn8txOPsBVa+Kl6blF0u1US3Nzh3TdtCQRkSMWb8G5lVBnvk0Fv0fSoLWDbawrFHjfsjUAk4/8mIwMmox/iPp68S3KwuO8cwaKRT7FHUMD+lVy3+LUludmqadc2mOPERTNDgf1ADsP5d1SI690W5eOZ7i3Z4clDLlWQ+pCyAYP3AzQV6TWL1roSaCJbi1bJkS4Upahv/SknKuM8+VPKDzyDgSafGiCFzDqUE1lcJwylfFj/NXT6gffGPualJ/ivY5K2zS3koGfDtYpJWP6gBR+9YenbG6vrkXuoQ+BHCrLbWzYZlLcPJJ/WR5QPQE8epCPl+LDXeYtGtZbmU8eLIpjt4/uzE5P/T5c+me1WDo3o42niTXEhuL655mmPbA7Ig/Ci+g9cegAAsyqB24Fe0ClKUClKUClKUClKUHNItUeykujvwkOqI8w9DbXSIoJ+yySBuP+XVrnvYJs+HJsd2UZVY93ibmjGTIjYbdC0fbjHvg1C/EXQRsmnA/hTwNb3WAW2py0M20ckwuSTwTsZj+ECqxpcvixRy5KRzBZA+dwTxSiyEH8Rg1GKKUnP03DH1NBdNXt5lHizGONY1xlFE0oU+U/xrjEabuAQIyTn19c2n2iS28WcRs7DCy733EZOQswRnbHILLgdwvvpddRxyCOO7QPHt8Q7GZWjkTDMVZSGGYfmWHv4BHqarl/8MW+bYWd/cwSvDuSSR/H3JnbIqucPHtzFkhjkSCg6HdeBFFMzy+GMHxZd+HU4xy+cqRngDtkYAqCsdehSPakKQRWvIaXgW8WPqlzzHI4LYiz4hDAvt3ECsaZHq9ojWhsba4iTB32kqW8pDE+fz/iJU+baGyM5zzUTNcXxKK2l3KbGJjVI1eG374ZFJKzzk8m4lJ2liQh/EFx1sreWskt7CDAzIltE4KXBbOPEG0b0kfPljXBwo3Y3HbHW+naraSw29tfrcF1Z2ju497QRDOC80bbn822MdtxyQMK23X6aS7+ZjgFr4E/hPKJrl1lECMwDlIUcl5XdjmWVwznd2UbB0fSdHS3DbSzvId0kjnMkjYxliAB2AAUAKBwABxQVxpdcH4NNf7h7lf7FT/71E6n0jq+oAxX13b21s3Dx2iuzOvsXkAIz+ZH2NdIqtdQdWFX+VsVFxfMPoz/AA4AfxzMPoUd9v1N2A5zQUzWug7CW7tNPtraPNuFmuZQMOIF+lHZcbnlbHJ5AyRwa6B/udZeCYPlYBCcEoI1CkjseB3GT5u9Y+k+l1so2yxlnnbxJ5mHmllPc/0qOyr2A/MkzlBVW+HcPAjuL6JB+BL24CY/JnJH71K6H0xbWe75eMK0nLuSzyOf6pHJZv1NStKBWJrRDyUUn7qP/qstKDxUA7DH5V7SlApSlApSlApSlApSlApSlB4RmqPf9NS2W/5OIXNlLvMlmdoaPf8A5hgLcbWyd0JI7naRnFXmlBQLC+ivEhmhk3yWh8OdJRsnWMHKtIjchlIBJ7FXmxy2Km+o5lRrcnyRO3hLMp4hd1KIeOyuGZAc4D+FwakNU6Zt7hg8sY8ReBKhaOUD2EsZDgfbOK5t8RtPltYbfT7K6uZHvm8FIJDFJGsIAD5ZojIFAKgebgZP4aC46Tetc7CSEvrTMcoPCyY2iUY/lYhJFPpuiPZsGk3vxAubSVobiUmfdtaNRudpFQJiNQpKrMpinjYAqJRIjYDZFst/hnlU8a/vpGAXcVkSLcwULktHGJCMccuTjGSamND6FsrRzJBAolOcyuWklOe/8SQlhn7Ggw9F6VOqPc3uPm7raXVc7YkUERxrknhcsx5PmduT3rDr3xItbaTwEL3N128C2XxZM/1Y8qffJz9qy9cdQPbxJDbc3l43gwL7Mfqcj+WNcsT+XvUj0909DZwpFCijaqhnCgNIwGCzEcsxOSSfegrK2Gqah/xLjTbY94oG33bj2ab6Y/T6BnuKtOh9PwWcXhW0YjXOTjlmb1ZmPLsfckmpGlApSlApSlApSlApSlApSlApSlApSlApSlApSlApSlAqhdLW4vdVu9QbzR23+Dtvby8zsPfLkgN7Fqs3V2ptb2c0iZMm3ZGB3MzkRxD9ZGQVi0LpWODT4rM8osYR8cbyeZM+uHYtn7NQTME6uoZCGVhkEdiPQj3H3rFqF+kETyysEjjUszHsFHJrOqgAADAHAA7AVS9XuV1K9Ngo3WtoyS3bfheQeaKD7+YB3+ybfU0HvRenyXMz6pdKVeZdltE3eC17gkejyfUfsQPtV0oBSgUpSgUpSgUpSgUpSgUpSgUpSgUpSgUpSgUpSgUpSgUpXjNgZPpQVnVLhZ9Tt7buLZGvJB6b8+FAD+rSvj3jU1P3t+kIBkOAzKi+pLsQqgAcnk/sCewNUX4UytdSX2otnF5Psiz/AMiEFUx+5H5qav0kCsVLKCUO5SQCVbBXIz2O1mGR6E+9BCdddSfI2Ms6jMgGyJcZ3TP5UGPXk5I9ga+egunWsrGOKU7p23STN3LTOSzkn8WMhc+u0VDdVBrrV9PtVz4dtuvpeARlcpB34+vd+/FXqgUpSgUpSgUpSgUpSgUpSgUpSgUpSgUpSgUpSgUpSgUpSgVX/iBfmHTLyRThlgkAPsWBUf3IqwVV/idpclzpV1FCC0jICqgZLbWVyAB3JCkAUG90Vpwg0+1iUY2QR5/6ioLH8yxY/rU1VO0/4jWMccaTSSW5VFGLiCaHGAB9Tpt9PepWHrnT3+m+tTn08eLP7Fs0EJ0XMZtU1aY5wskNuufQRI2792Yn9au9UT4TXImS/nBBE2oTsCDkFQIwuCODx61e6BSlKBSlKBSlKBSlKBSlKBSlKBSlKBSlKBSlKBSlKBSlKBSlKBWvJp8bHLRoT7lVP/uK2KUHxFCqjCqFHsAAP2FfdKUClKUClKUClKUClKUClKUClKUClKUClKUClKUClKUClKUClKUClKUClKUClKUClKUClKUClKUClKUClKUClKUClKUClKUH/9k=">
            <a:extLst>
              <a:ext uri="{FF2B5EF4-FFF2-40B4-BE49-F238E27FC236}">
                <a16:creationId xmlns:a16="http://schemas.microsoft.com/office/drawing/2014/main" id="{01202FD1-3AFE-26E0-3B93-6A4AC28257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-898525"/>
            <a:ext cx="20859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4" descr=" Principal Components Analysis  (pca.jpg)">
            <a:extLst>
              <a:ext uri="{FF2B5EF4-FFF2-40B4-BE49-F238E27FC236}">
                <a16:creationId xmlns:a16="http://schemas.microsoft.com/office/drawing/2014/main" id="{8C880446-0349-83E6-96E3-6E965E5A42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2" r="34088" b="11832"/>
          <a:stretch/>
        </p:blipFill>
        <p:spPr bwMode="auto">
          <a:xfrm>
            <a:off x="3233638" y="2781055"/>
            <a:ext cx="3406973" cy="3344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77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52B3-B66C-4E2A-8067-69B0D2565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2"/>
                </a:solidFill>
                <a:latin typeface="Arial Narrow" pitchFamily="-107" charset="0"/>
              </a:rPr>
              <a:t>Example with two correlated predictor variables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2FB9CA4-63D4-4224-8245-C3BD151980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404330"/>
              </p:ext>
            </p:extLst>
          </p:nvPr>
        </p:nvGraphicFramePr>
        <p:xfrm>
          <a:off x="1043608" y="1837596"/>
          <a:ext cx="5385345" cy="186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115">
                  <a:extLst>
                    <a:ext uri="{9D8B030D-6E8A-4147-A177-3AD203B41FA5}">
                      <a16:colId xmlns:a16="http://schemas.microsoft.com/office/drawing/2014/main" val="2471581180"/>
                    </a:ext>
                  </a:extLst>
                </a:gridCol>
                <a:gridCol w="1795115">
                  <a:extLst>
                    <a:ext uri="{9D8B030D-6E8A-4147-A177-3AD203B41FA5}">
                      <a16:colId xmlns:a16="http://schemas.microsoft.com/office/drawing/2014/main" val="804155566"/>
                    </a:ext>
                  </a:extLst>
                </a:gridCol>
                <a:gridCol w="1795115">
                  <a:extLst>
                    <a:ext uri="{9D8B030D-6E8A-4147-A177-3AD203B41FA5}">
                      <a16:colId xmlns:a16="http://schemas.microsoft.com/office/drawing/2014/main" val="53567418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nl-NL" sz="2000"/>
                        <a:t>x1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NL" sz="2000" dirty="0"/>
                        <a:t>x2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NL" sz="2000"/>
                        <a:t>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2115808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nl-NL" sz="2000"/>
                        <a:t>345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NL" sz="2000" dirty="0"/>
                        <a:t>876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NL" sz="2000" dirty="0">
                          <a:solidFill>
                            <a:schemeClr val="bg1"/>
                          </a:solidFill>
                        </a:rPr>
                        <a:t>9626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250834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nl-NL" sz="2000" dirty="0"/>
                        <a:t>456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NL" sz="2000"/>
                        <a:t>234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NL" sz="2000" dirty="0">
                          <a:solidFill>
                            <a:schemeClr val="bg1"/>
                          </a:solidFill>
                        </a:rPr>
                        <a:t>9264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9977828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nl-NL" sz="2000" dirty="0"/>
                        <a:t>78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NL" sz="2000"/>
                        <a:t>185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NL" sz="2000" dirty="0">
                          <a:solidFill>
                            <a:schemeClr val="bg1"/>
                          </a:solidFill>
                        </a:rPr>
                        <a:t>1636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2535575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nl-NL" sz="2000"/>
                        <a:t>...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NL" sz="2000"/>
                        <a:t>...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nl-NL" sz="2000" dirty="0">
                          <a:solidFill>
                            <a:schemeClr val="bg1"/>
                          </a:solidFill>
                        </a:rPr>
                        <a:t>...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7420701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3BB8EA1-36B8-4C57-A343-08CC316FE7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2"/>
          <a:stretch/>
        </p:blipFill>
        <p:spPr>
          <a:xfrm>
            <a:off x="2559564" y="3061560"/>
            <a:ext cx="6324926" cy="371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54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03A54-9A17-7EDE-5766-68EA7E832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>
            <a:extLst>
              <a:ext uri="{FF2B5EF4-FFF2-40B4-BE49-F238E27FC236}">
                <a16:creationId xmlns:a16="http://schemas.microsoft.com/office/drawing/2014/main" id="{1AFD09DB-AA44-9C70-8A8B-ABE6B8CFE4C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>
            <a:extLst>
              <a:ext uri="{FF2B5EF4-FFF2-40B4-BE49-F238E27FC236}">
                <a16:creationId xmlns:a16="http://schemas.microsoft.com/office/drawing/2014/main" id="{84F6F500-6011-2CEC-5894-FBBBA502E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solidFill>
                  <a:schemeClr val="bg2"/>
                </a:solidFill>
                <a:latin typeface="Arial Narrow" pitchFamily="-107" charset="0"/>
              </a:rPr>
              <a:t>Transform data: subtract mean</a:t>
            </a:r>
            <a:br>
              <a:rPr lang="en-US" altLang="en-US" sz="3600" dirty="0">
                <a:solidFill>
                  <a:schemeClr val="bg2"/>
                </a:solidFill>
                <a:latin typeface="Arial Narrow" pitchFamily="-107" charset="0"/>
              </a:rPr>
            </a:br>
            <a:r>
              <a:rPr lang="en-US" altLang="en-US" sz="3600" dirty="0">
                <a:solidFill>
                  <a:schemeClr val="bg2"/>
                </a:solidFill>
                <a:latin typeface="Arial Narrow" pitchFamily="-107" charset="0"/>
                <a:sym typeface="Wingdings" panose="05000000000000000000" pitchFamily="2" charset="2"/>
              </a:rPr>
              <a:t> </a:t>
            </a:r>
            <a:r>
              <a:rPr lang="en-US" altLang="en-US" sz="3600" dirty="0">
                <a:solidFill>
                  <a:schemeClr val="bg2"/>
                </a:solidFill>
                <a:latin typeface="Arial Narrow" pitchFamily="-107" charset="0"/>
              </a:rPr>
              <a:t>data centered around origin</a:t>
            </a:r>
            <a:endParaRPr lang="en-US" sz="3600" dirty="0">
              <a:solidFill>
                <a:schemeClr val="bg2"/>
              </a:solidFill>
              <a:latin typeface="Arial Narrow" pitchFamily="-107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9D5AD5-AC01-5C15-2449-D1DE5FBAE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828" y="2021227"/>
            <a:ext cx="6491111" cy="38946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B582A9-70AA-A7D3-DF2A-2AFE30D22FC0}"/>
                  </a:ext>
                </a:extLst>
              </p:cNvPr>
              <p:cNvSpPr txBox="1"/>
              <p:nvPr/>
            </p:nvSpPr>
            <p:spPr>
              <a:xfrm>
                <a:off x="3728816" y="5925079"/>
                <a:ext cx="3903134" cy="508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NL" sz="2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acc>
                        <m:accPr>
                          <m:chr m:val="̅"/>
                          <m:ctrlPr>
                            <a:rPr lang="nl-NL" sz="27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NL" sz="27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l-NL" sz="27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</m:oMath>
                  </m:oMathPara>
                </a14:m>
                <a:endParaRPr lang="nl-NL" sz="2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B582A9-70AA-A7D3-DF2A-2AFE30D22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816" y="5925079"/>
                <a:ext cx="3903134" cy="5087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F811A7-704C-2CED-7640-A3818B29378F}"/>
                  </a:ext>
                </a:extLst>
              </p:cNvPr>
              <p:cNvSpPr txBox="1"/>
              <p:nvPr/>
            </p:nvSpPr>
            <p:spPr>
              <a:xfrm>
                <a:off x="755576" y="3598437"/>
                <a:ext cx="1591733" cy="508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nl-NL" sz="27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2−</m:t>
                      </m:r>
                      <m:acc>
                        <m:accPr>
                          <m:chr m:val="̅"/>
                          <m:ctrlPr>
                            <a:rPr lang="nl-NL" sz="27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NL" sz="27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l-NL" sz="27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</m:oMath>
                  </m:oMathPara>
                </a14:m>
                <a:endParaRPr lang="nl-NL" sz="2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F811A7-704C-2CED-7640-A3818B293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598437"/>
                <a:ext cx="1591733" cy="5087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408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AF1AC-95F6-182C-BF1A-3145DC47C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>
            <a:extLst>
              <a:ext uri="{FF2B5EF4-FFF2-40B4-BE49-F238E27FC236}">
                <a16:creationId xmlns:a16="http://schemas.microsoft.com/office/drawing/2014/main" id="{6A23BC6C-3F15-055D-8B2E-63E08C4006F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>
            <a:extLst>
              <a:ext uri="{FF2B5EF4-FFF2-40B4-BE49-F238E27FC236}">
                <a16:creationId xmlns:a16="http://schemas.microsoft.com/office/drawing/2014/main" id="{3F1092C2-3BC8-C6B8-7C0F-60FF130C4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solidFill>
                  <a:schemeClr val="bg2"/>
                </a:solidFill>
                <a:latin typeface="Arial Narrow" pitchFamily="-107" charset="0"/>
              </a:rPr>
              <a:t>Transform data: rotate to new axes u, v</a:t>
            </a:r>
            <a:br>
              <a:rPr lang="en-US" altLang="en-US" sz="3600" dirty="0">
                <a:solidFill>
                  <a:schemeClr val="bg2"/>
                </a:solidFill>
                <a:latin typeface="Arial Narrow" pitchFamily="-107" charset="0"/>
              </a:rPr>
            </a:br>
            <a:endParaRPr lang="en-US" sz="3600" dirty="0">
              <a:solidFill>
                <a:schemeClr val="bg2"/>
              </a:solidFill>
              <a:latin typeface="Arial Narrow" pitchFamily="-107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AC09F5-3532-9052-05CE-A34C5502AA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87"/>
          <a:stretch/>
        </p:blipFill>
        <p:spPr>
          <a:xfrm>
            <a:off x="1381213" y="1794541"/>
            <a:ext cx="7020305" cy="3908625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CF9BE9D5-A067-444B-86BF-6A05847B06C8}"/>
              </a:ext>
            </a:extLst>
          </p:cNvPr>
          <p:cNvSpPr txBox="1"/>
          <p:nvPr/>
        </p:nvSpPr>
        <p:spPr>
          <a:xfrm>
            <a:off x="5002213" y="4221088"/>
            <a:ext cx="462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A4F4D784-5A13-41C0-95FF-0DB4E3DBAC2A}"/>
              </a:ext>
            </a:extLst>
          </p:cNvPr>
          <p:cNvSpPr txBox="1"/>
          <p:nvPr/>
        </p:nvSpPr>
        <p:spPr>
          <a:xfrm>
            <a:off x="7164288" y="2196854"/>
            <a:ext cx="81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nl-N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C2CFEE1-9551-F20B-2D9E-556B6733E7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4463" y="5632393"/>
            <a:ext cx="7445375" cy="495358"/>
          </a:xfrm>
        </p:spPr>
        <p:txBody>
          <a:bodyPr/>
          <a:lstStyle/>
          <a:p>
            <a:pPr marL="0" lvl="1" indent="0">
              <a:lnSpc>
                <a:spcPct val="90000"/>
              </a:lnSpc>
              <a:buClr>
                <a:schemeClr val="bg2"/>
              </a:buClr>
              <a:defRPr/>
            </a:pPr>
            <a:r>
              <a:rPr lang="en-US" altLang="en-US" dirty="0">
                <a:latin typeface="Arial Narrow" pitchFamily="-107" charset="0"/>
              </a:rPr>
              <a:t>Drop axis v </a:t>
            </a:r>
            <a:r>
              <a:rPr lang="en-US" altLang="en-US" dirty="0">
                <a:latin typeface="Arial Narrow" pitchFamily="-107" charset="0"/>
                <a:sym typeface="Wingdings" panose="05000000000000000000" pitchFamily="2" charset="2"/>
              </a:rPr>
              <a:t> one dimension left, most variance retained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2"/>
                </a:solidFill>
                <a:latin typeface="Arial Narrow" pitchFamily="-107" charset="0"/>
              </a:rPr>
              <a:t>PCA with three predictors</a:t>
            </a:r>
          </a:p>
        </p:txBody>
      </p:sp>
      <p:pic>
        <p:nvPicPr>
          <p:cNvPr id="2052" name="Picture 4" descr=" Principal Components Analysis  (pca.jpg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" r="65751" b="12918"/>
          <a:stretch/>
        </p:blipFill>
        <p:spPr bwMode="auto">
          <a:xfrm>
            <a:off x="-77017" y="2276871"/>
            <a:ext cx="3156614" cy="302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 Principal Components Analysis  (pca.jpg)">
            <a:extLst>
              <a:ext uri="{FF2B5EF4-FFF2-40B4-BE49-F238E27FC236}">
                <a16:creationId xmlns:a16="http://schemas.microsoft.com/office/drawing/2014/main" id="{A1041734-D91D-2FA1-816C-D6D629D190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75" r="34808" b="14654"/>
          <a:stretch/>
        </p:blipFill>
        <p:spPr bwMode="auto">
          <a:xfrm>
            <a:off x="2852615" y="2212253"/>
            <a:ext cx="2949791" cy="296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 Principal Components Analysis  (pca.jpg)">
            <a:extLst>
              <a:ext uri="{FF2B5EF4-FFF2-40B4-BE49-F238E27FC236}">
                <a16:creationId xmlns:a16="http://schemas.microsoft.com/office/drawing/2014/main" id="{F3875296-499E-06A1-4CB3-4EBEE38C0A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9" t="2190" r="1513" b="16240"/>
          <a:stretch/>
        </p:blipFill>
        <p:spPr bwMode="auto">
          <a:xfrm>
            <a:off x="5913316" y="2088299"/>
            <a:ext cx="3195188" cy="283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09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2"/>
                </a:solidFill>
                <a:latin typeface="Arial Narrow" pitchFamily="-107" charset="0"/>
              </a:rPr>
              <a:t>Main idea of PCA</a:t>
            </a:r>
          </a:p>
        </p:txBody>
      </p:sp>
      <p:sp>
        <p:nvSpPr>
          <p:cNvPr id="174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4463" y="2030413"/>
            <a:ext cx="7445375" cy="4097337"/>
          </a:xfrm>
        </p:spPr>
        <p:txBody>
          <a:bodyPr/>
          <a:lstStyle/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Total variance of m variables </a:t>
            </a:r>
          </a:p>
          <a:p>
            <a:pPr marL="612775" lvl="2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can be explained by k </a:t>
            </a:r>
            <a:r>
              <a:rPr lang="en-US" sz="2000" i="1" dirty="0"/>
              <a:t>components</a:t>
            </a:r>
            <a:r>
              <a:rPr lang="en-US" sz="2000" dirty="0"/>
              <a:t>, </a:t>
            </a:r>
          </a:p>
          <a:p>
            <a:pPr marL="612775" lvl="2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k &lt; m</a:t>
            </a:r>
            <a:br>
              <a:rPr lang="en-US" sz="2000" dirty="0"/>
            </a:br>
            <a:endParaRPr lang="en-US" sz="2000" dirty="0"/>
          </a:p>
          <a:p>
            <a:pPr marL="451750" lvl="3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/>
              <a:t>Component </a:t>
            </a:r>
          </a:p>
          <a:p>
            <a:pPr marL="721625" lvl="4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bg1"/>
                </a:solidFill>
              </a:rPr>
              <a:t>combination of variables</a:t>
            </a:r>
          </a:p>
          <a:p>
            <a:pPr marL="721625" lvl="4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bg1"/>
                </a:solidFill>
              </a:rPr>
              <a:t>c = a</a:t>
            </a:r>
            <a:r>
              <a:rPr lang="en-US" sz="2000" baseline="-25000" dirty="0">
                <a:solidFill>
                  <a:schemeClr val="bg1"/>
                </a:solidFill>
              </a:rPr>
              <a:t>1</a:t>
            </a:r>
            <a:r>
              <a:rPr lang="en-US" sz="2000" dirty="0">
                <a:solidFill>
                  <a:schemeClr val="bg1"/>
                </a:solidFill>
              </a:rPr>
              <a:t>x</a:t>
            </a:r>
            <a:r>
              <a:rPr lang="en-US" sz="2000" baseline="-25000" dirty="0">
                <a:solidFill>
                  <a:schemeClr val="bg1"/>
                </a:solidFill>
              </a:rPr>
              <a:t>1</a:t>
            </a:r>
            <a:r>
              <a:rPr lang="en-US" sz="2000" dirty="0">
                <a:solidFill>
                  <a:schemeClr val="bg1"/>
                </a:solidFill>
              </a:rPr>
              <a:t> + a</a:t>
            </a:r>
            <a:r>
              <a:rPr lang="en-US" sz="2000" baseline="-25000" dirty="0">
                <a:solidFill>
                  <a:schemeClr val="bg1"/>
                </a:solidFill>
              </a:rPr>
              <a:t>2</a:t>
            </a:r>
            <a:r>
              <a:rPr lang="en-US" sz="2000" dirty="0">
                <a:solidFill>
                  <a:schemeClr val="bg1"/>
                </a:solidFill>
              </a:rPr>
              <a:t>x</a:t>
            </a:r>
            <a:r>
              <a:rPr lang="en-US" sz="2000" baseline="-25000" dirty="0">
                <a:solidFill>
                  <a:schemeClr val="bg1"/>
                </a:solidFill>
              </a:rPr>
              <a:t>2</a:t>
            </a:r>
            <a:r>
              <a:rPr lang="en-US" sz="2000" dirty="0">
                <a:solidFill>
                  <a:schemeClr val="bg1"/>
                </a:solidFill>
              </a:rPr>
              <a:t> + a</a:t>
            </a:r>
            <a:r>
              <a:rPr lang="en-US" sz="2000" baseline="-25000" dirty="0">
                <a:solidFill>
                  <a:schemeClr val="bg1"/>
                </a:solidFill>
              </a:rPr>
              <a:t>3</a:t>
            </a:r>
            <a:r>
              <a:rPr lang="en-US" sz="2000" dirty="0">
                <a:solidFill>
                  <a:schemeClr val="bg1"/>
                </a:solidFill>
              </a:rPr>
              <a:t>x</a:t>
            </a:r>
            <a:r>
              <a:rPr lang="en-US" sz="2000" baseline="-25000" dirty="0">
                <a:solidFill>
                  <a:schemeClr val="bg1"/>
                </a:solidFill>
              </a:rPr>
              <a:t>3</a:t>
            </a:r>
            <a:r>
              <a:rPr lang="en-US" sz="2000" dirty="0">
                <a:solidFill>
                  <a:schemeClr val="bg1"/>
                </a:solidFill>
              </a:rPr>
              <a:t> + … </a:t>
            </a:r>
          </a:p>
          <a:p>
            <a:pPr marL="721625" lvl="4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dirty="0"/>
          </a:p>
          <a:p>
            <a:pPr marL="451750" lvl="3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/>
              <a:t>Replace m variables with the k components</a:t>
            </a:r>
          </a:p>
          <a:p>
            <a:pPr marL="108850" lvl="3">
              <a:lnSpc>
                <a:spcPct val="90000"/>
              </a:lnSpc>
              <a:defRPr/>
            </a:pPr>
            <a:endParaRPr lang="en-US" dirty="0"/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noProof="0" dirty="0"/>
          </a:p>
          <a:p>
            <a:pPr marL="0" indent="0"/>
            <a:endParaRPr lang="en-US" noProof="0" dirty="0">
              <a:latin typeface="Arial (Body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793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2"/>
                </a:solidFill>
                <a:latin typeface="Arial Narrow" pitchFamily="-107" charset="0"/>
              </a:rPr>
              <a:t>Principle</a:t>
            </a:r>
            <a:r>
              <a:rPr lang="en-US" noProof="0" dirty="0">
                <a:latin typeface="Arial Narrow" pitchFamily="-107" charset="0"/>
              </a:rPr>
              <a:t> </a:t>
            </a:r>
            <a:r>
              <a:rPr lang="en-US" sz="3600" dirty="0">
                <a:solidFill>
                  <a:schemeClr val="bg2"/>
                </a:solidFill>
                <a:latin typeface="Arial Narrow" pitchFamily="-107" charset="0"/>
              </a:rPr>
              <a:t>components</a:t>
            </a:r>
          </a:p>
        </p:txBody>
      </p:sp>
      <p:sp>
        <p:nvSpPr>
          <p:cNvPr id="174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4463" y="2030413"/>
            <a:ext cx="7445375" cy="4278907"/>
          </a:xfrm>
        </p:spPr>
        <p:txBody>
          <a:bodyPr/>
          <a:lstStyle/>
          <a:p>
            <a:pPr marL="0" lvl="1" indent="0">
              <a:lnSpc>
                <a:spcPct val="90000"/>
              </a:lnSpc>
              <a:defRPr/>
            </a:pPr>
            <a:r>
              <a:rPr lang="en-US" dirty="0"/>
              <a:t>Principle components c</a:t>
            </a:r>
            <a:r>
              <a:rPr lang="en-US" baseline="-25000" dirty="0"/>
              <a:t>1</a:t>
            </a:r>
            <a:r>
              <a:rPr lang="en-US" dirty="0"/>
              <a:t>, c</a:t>
            </a:r>
            <a:r>
              <a:rPr lang="en-US" baseline="-25000" dirty="0"/>
              <a:t>2</a:t>
            </a:r>
            <a:r>
              <a:rPr lang="en-US" dirty="0"/>
              <a:t>, c</a:t>
            </a:r>
            <a:r>
              <a:rPr lang="en-US" baseline="-25000" dirty="0"/>
              <a:t>3</a:t>
            </a:r>
            <a:r>
              <a:rPr lang="en-US" dirty="0"/>
              <a:t>, …</a:t>
            </a:r>
          </a:p>
          <a:p>
            <a:pPr marL="451750" lvl="3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/>
              <a:t>m variables </a:t>
            </a:r>
            <a:r>
              <a:rPr lang="en-US" dirty="0">
                <a:sym typeface="Wingdings" panose="05000000000000000000" pitchFamily="2" charset="2"/>
              </a:rPr>
              <a:t> m components</a:t>
            </a:r>
            <a:endParaRPr lang="en-US" dirty="0"/>
          </a:p>
          <a:p>
            <a:pPr marL="451750" lvl="3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/>
              <a:t>variances of components are as large as possible</a:t>
            </a:r>
          </a:p>
          <a:p>
            <a:pPr marL="451750" lvl="3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/>
              <a:t>components are uncorrelated (orthogonal)</a:t>
            </a:r>
          </a:p>
          <a:p>
            <a:pPr marL="0" lvl="1" indent="0">
              <a:lnSpc>
                <a:spcPct val="90000"/>
              </a:lnSpc>
              <a:defRPr/>
            </a:pPr>
            <a:endParaRPr lang="en-US" noProof="0" dirty="0"/>
          </a:p>
          <a:p>
            <a:pPr marL="0" indent="0"/>
            <a:endParaRPr lang="en-US" noProof="0" dirty="0">
              <a:latin typeface="Arial (Body)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812ADD-AB14-202E-362B-7CD96C88E7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87"/>
          <a:stretch/>
        </p:blipFill>
        <p:spPr>
          <a:xfrm>
            <a:off x="1835696" y="3595094"/>
            <a:ext cx="5616624" cy="312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67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holland corporate">
  <a:themeElements>
    <a:clrScheme name="Inholland Corporate 1">
      <a:dk1>
        <a:sysClr val="windowText" lastClr="000000"/>
      </a:dk1>
      <a:lt1>
        <a:sysClr val="window" lastClr="FFFFFF"/>
      </a:lt1>
      <a:dk2>
        <a:srgbClr val="E3027F"/>
      </a:dk2>
      <a:lt2>
        <a:srgbClr val="67AE3E"/>
      </a:lt2>
      <a:accent1>
        <a:srgbClr val="0066B3"/>
      </a:accent1>
      <a:accent2>
        <a:srgbClr val="009F8E"/>
      </a:accent2>
      <a:accent3>
        <a:srgbClr val="B02A30"/>
      </a:accent3>
      <a:accent4>
        <a:srgbClr val="D3B21B"/>
      </a:accent4>
      <a:accent5>
        <a:srgbClr val="826B63"/>
      </a:accent5>
      <a:accent6>
        <a:srgbClr val="6F2C91"/>
      </a:accent6>
      <a:hlink>
        <a:srgbClr val="F78C1E"/>
      </a:hlink>
      <a:folHlink>
        <a:srgbClr val="FFFF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nholland Corporate 1">
    <a:dk1>
      <a:sysClr val="windowText" lastClr="000000"/>
    </a:dk1>
    <a:lt1>
      <a:sysClr val="window" lastClr="FFFFFF"/>
    </a:lt1>
    <a:dk2>
      <a:srgbClr val="E3027F"/>
    </a:dk2>
    <a:lt2>
      <a:srgbClr val="67AE3E"/>
    </a:lt2>
    <a:accent1>
      <a:srgbClr val="0066B3"/>
    </a:accent1>
    <a:accent2>
      <a:srgbClr val="009F8E"/>
    </a:accent2>
    <a:accent3>
      <a:srgbClr val="B02A30"/>
    </a:accent3>
    <a:accent4>
      <a:srgbClr val="D3B21B"/>
    </a:accent4>
    <a:accent5>
      <a:srgbClr val="826B63"/>
    </a:accent5>
    <a:accent6>
      <a:srgbClr val="6F2C91"/>
    </a:accent6>
    <a:hlink>
      <a:srgbClr val="F78C1E"/>
    </a:hlink>
    <a:folHlink>
      <a:srgbClr val="FFFF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11908</TotalTime>
  <Words>826</Words>
  <Application>Microsoft Office PowerPoint</Application>
  <PresentationFormat>On-screen Show (4:3)</PresentationFormat>
  <Paragraphs>331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ＭＳ Ｐゴシック</vt:lpstr>
      <vt:lpstr>Aptos Narrow</vt:lpstr>
      <vt:lpstr>Arial</vt:lpstr>
      <vt:lpstr>Arial (Body)</vt:lpstr>
      <vt:lpstr>Arial Narrow</vt:lpstr>
      <vt:lpstr>Calibri</vt:lpstr>
      <vt:lpstr>Cambria Math</vt:lpstr>
      <vt:lpstr>Courier New</vt:lpstr>
      <vt:lpstr>Lucida Grande</vt:lpstr>
      <vt:lpstr>Wingdings</vt:lpstr>
      <vt:lpstr>Inholland corporate</vt:lpstr>
      <vt:lpstr>Principle Component Analysis</vt:lpstr>
      <vt:lpstr>Multicollinearity</vt:lpstr>
      <vt:lpstr>Principle Component Analysis (PCA)</vt:lpstr>
      <vt:lpstr>Example with two correlated predictor variables</vt:lpstr>
      <vt:lpstr>Transform data: subtract mean  data centered around origin</vt:lpstr>
      <vt:lpstr>Transform data: rotate to new axes u, v </vt:lpstr>
      <vt:lpstr>PCA with three predictors</vt:lpstr>
      <vt:lpstr>Main idea of PCA</vt:lpstr>
      <vt:lpstr>Principle components</vt:lpstr>
      <vt:lpstr>Principle components</vt:lpstr>
      <vt:lpstr>Principle components</vt:lpstr>
      <vt:lpstr>Principle components</vt:lpstr>
      <vt:lpstr>Example: California housing data set</vt:lpstr>
      <vt:lpstr>Example: California housing data set</vt:lpstr>
      <vt:lpstr>Example: California housing data set</vt:lpstr>
      <vt:lpstr>Interpreting components</vt:lpstr>
      <vt:lpstr>Determining the number of components</vt:lpstr>
      <vt:lpstr>PCA with statsmodels</vt:lpstr>
      <vt:lpstr>PCA with Statsmodels</vt:lpstr>
      <vt:lpstr>And now…</vt:lpstr>
    </vt:vector>
  </TitlesOfParts>
  <Company>Hogeschool Inholland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 Reduction</dc:title>
  <dc:creator>Vera Hollink</dc:creator>
  <cp:lastModifiedBy>Hollink, Vera</cp:lastModifiedBy>
  <cp:revision>314</cp:revision>
  <dcterms:created xsi:type="dcterms:W3CDTF">2012-06-27T13:32:54Z</dcterms:created>
  <dcterms:modified xsi:type="dcterms:W3CDTF">2025-05-06T11:48:22Z</dcterms:modified>
</cp:coreProperties>
</file>