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468" r:id="rId2"/>
    <p:sldId id="366" r:id="rId3"/>
    <p:sldId id="447" r:id="rId4"/>
    <p:sldId id="659" r:id="rId5"/>
    <p:sldId id="660" r:id="rId6"/>
    <p:sldId id="661" r:id="rId7"/>
    <p:sldId id="360" r:id="rId8"/>
    <p:sldId id="387" r:id="rId9"/>
    <p:sldId id="372" r:id="rId10"/>
    <p:sldId id="373" r:id="rId11"/>
    <p:sldId id="388" r:id="rId12"/>
    <p:sldId id="389" r:id="rId13"/>
    <p:sldId id="390" r:id="rId14"/>
    <p:sldId id="391" r:id="rId15"/>
    <p:sldId id="392" r:id="rId16"/>
    <p:sldId id="393" r:id="rId17"/>
    <p:sldId id="662" r:id="rId18"/>
    <p:sldId id="397" r:id="rId19"/>
    <p:sldId id="386" r:id="rId20"/>
    <p:sldId id="6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916E2-C104-40FE-858C-75788712AA10}" v="10" dt="2025-05-15T11:18:00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2033" autoAdjust="0"/>
  </p:normalViewPr>
  <p:slideViewPr>
    <p:cSldViewPr>
      <p:cViewPr varScale="1">
        <p:scale>
          <a:sx n="54" d="100"/>
          <a:sy n="54" d="100"/>
        </p:scale>
        <p:origin x="6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79722CD5-733E-4F58-8E74-4C6C7682C007}"/>
    <pc:docChg chg="custSel addSld modSld">
      <pc:chgData name="Hollink, Vera" userId="d6528aa8-57f8-4f7f-8002-560e631d30ba" providerId="ADAL" clId="{79722CD5-733E-4F58-8E74-4C6C7682C007}" dt="2023-09-06T13:50:08.937" v="249" actId="108"/>
      <pc:docMkLst>
        <pc:docMk/>
      </pc:docMkLst>
      <pc:sldChg chg="modSp mod">
        <pc:chgData name="Hollink, Vera" userId="d6528aa8-57f8-4f7f-8002-560e631d30ba" providerId="ADAL" clId="{79722CD5-733E-4F58-8E74-4C6C7682C007}" dt="2023-08-28T08:43:13.035" v="7" actId="5793"/>
        <pc:sldMkLst>
          <pc:docMk/>
          <pc:sldMk cId="1579853080" sldId="397"/>
        </pc:sldMkLst>
      </pc:sldChg>
      <pc:sldChg chg="modSp mod">
        <pc:chgData name="Hollink, Vera" userId="d6528aa8-57f8-4f7f-8002-560e631d30ba" providerId="ADAL" clId="{79722CD5-733E-4F58-8E74-4C6C7682C007}" dt="2023-08-28T08:41:08.303" v="1" actId="20577"/>
        <pc:sldMkLst>
          <pc:docMk/>
          <pc:sldMk cId="546780635" sldId="468"/>
        </pc:sldMkLst>
      </pc:sldChg>
      <pc:sldChg chg="delSp modSp mod modAnim">
        <pc:chgData name="Hollink, Vera" userId="d6528aa8-57f8-4f7f-8002-560e631d30ba" providerId="ADAL" clId="{79722CD5-733E-4F58-8E74-4C6C7682C007}" dt="2023-09-06T13:50:08.937" v="249" actId="108"/>
        <pc:sldMkLst>
          <pc:docMk/>
          <pc:sldMk cId="1972993674" sldId="658"/>
        </pc:sldMkLst>
      </pc:sldChg>
      <pc:sldChg chg="modAnim">
        <pc:chgData name="Hollink, Vera" userId="d6528aa8-57f8-4f7f-8002-560e631d30ba" providerId="ADAL" clId="{79722CD5-733E-4F58-8E74-4C6C7682C007}" dt="2023-09-06T13:47:43.512" v="8"/>
        <pc:sldMkLst>
          <pc:docMk/>
          <pc:sldMk cId="841146619" sldId="660"/>
        </pc:sldMkLst>
      </pc:sldChg>
      <pc:sldChg chg="add">
        <pc:chgData name="Hollink, Vera" userId="d6528aa8-57f8-4f7f-8002-560e631d30ba" providerId="ADAL" clId="{79722CD5-733E-4F58-8E74-4C6C7682C007}" dt="2023-09-06T13:48:15.951" v="9" actId="2890"/>
        <pc:sldMkLst>
          <pc:docMk/>
          <pc:sldMk cId="3409692926" sldId="663"/>
        </pc:sldMkLst>
      </pc:sldChg>
    </pc:docChg>
  </pc:docChgLst>
  <pc:docChgLst>
    <pc:chgData name="Hollink, Vera" userId="d6528aa8-57f8-4f7f-8002-560e631d30ba" providerId="ADAL" clId="{2307CFD3-EAAB-4FAA-8FE8-8D26F4F0DF16}"/>
    <pc:docChg chg="undo custSel addSld delSld modSld">
      <pc:chgData name="Hollink, Vera" userId="d6528aa8-57f8-4f7f-8002-560e631d30ba" providerId="ADAL" clId="{2307CFD3-EAAB-4FAA-8FE8-8D26F4F0DF16}" dt="2020-09-21T12:31:50.810" v="140" actId="20577"/>
      <pc:docMkLst>
        <pc:docMk/>
      </pc:docMkLst>
      <pc:sldChg chg="modSp mod">
        <pc:chgData name="Hollink, Vera" userId="d6528aa8-57f8-4f7f-8002-560e631d30ba" providerId="ADAL" clId="{2307CFD3-EAAB-4FAA-8FE8-8D26F4F0DF16}" dt="2020-09-21T11:14:52.113" v="68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2307CFD3-EAAB-4FAA-8FE8-8D26F4F0DF16}" dt="2020-09-14T09:50:09.008" v="0" actId="47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2307CFD3-EAAB-4FAA-8FE8-8D26F4F0DF16}" dt="2020-09-14T09:50:10.985" v="1" actId="47"/>
        <pc:sldMkLst>
          <pc:docMk/>
          <pc:sldMk cId="3921697210" sldId="361"/>
        </pc:sldMkLst>
      </pc:sldChg>
      <pc:sldChg chg="add del">
        <pc:chgData name="Hollink, Vera" userId="d6528aa8-57f8-4f7f-8002-560e631d30ba" providerId="ADAL" clId="{2307CFD3-EAAB-4FAA-8FE8-8D26F4F0DF16}" dt="2020-09-14T09:50:34.511" v="18" actId="47"/>
        <pc:sldMkLst>
          <pc:docMk/>
          <pc:sldMk cId="547897491" sldId="362"/>
        </pc:sldMkLst>
      </pc:sldChg>
      <pc:sldChg chg="add del">
        <pc:chgData name="Hollink, Vera" userId="d6528aa8-57f8-4f7f-8002-560e631d30ba" providerId="ADAL" clId="{2307CFD3-EAAB-4FAA-8FE8-8D26F4F0DF16}" dt="2020-09-14T09:50:33.998" v="17" actId="47"/>
        <pc:sldMkLst>
          <pc:docMk/>
          <pc:sldMk cId="498571154" sldId="363"/>
        </pc:sldMkLst>
      </pc:sldChg>
      <pc:sldChg chg="add del">
        <pc:chgData name="Hollink, Vera" userId="d6528aa8-57f8-4f7f-8002-560e631d30ba" providerId="ADAL" clId="{2307CFD3-EAAB-4FAA-8FE8-8D26F4F0DF16}" dt="2020-09-14T09:50:33.623" v="16" actId="47"/>
        <pc:sldMkLst>
          <pc:docMk/>
          <pc:sldMk cId="2727197720" sldId="364"/>
        </pc:sldMkLst>
      </pc:sldChg>
      <pc:sldChg chg="add del">
        <pc:chgData name="Hollink, Vera" userId="d6528aa8-57f8-4f7f-8002-560e631d30ba" providerId="ADAL" clId="{2307CFD3-EAAB-4FAA-8FE8-8D26F4F0DF16}" dt="2020-09-14T09:50:33.197" v="15" actId="47"/>
        <pc:sldMkLst>
          <pc:docMk/>
          <pc:sldMk cId="2345146842" sldId="365"/>
        </pc:sldMkLst>
      </pc:sldChg>
      <pc:sldChg chg="add del">
        <pc:chgData name="Hollink, Vera" userId="d6528aa8-57f8-4f7f-8002-560e631d30ba" providerId="ADAL" clId="{2307CFD3-EAAB-4FAA-8FE8-8D26F4F0DF16}" dt="2020-09-14T09:50:27.084" v="12" actId="47"/>
        <pc:sldMkLst>
          <pc:docMk/>
          <pc:sldMk cId="3725865153" sldId="366"/>
        </pc:sldMkLst>
      </pc:sldChg>
      <pc:sldChg chg="add del">
        <pc:chgData name="Hollink, Vera" userId="d6528aa8-57f8-4f7f-8002-560e631d30ba" providerId="ADAL" clId="{2307CFD3-EAAB-4FAA-8FE8-8D26F4F0DF16}" dt="2020-09-14T09:50:31.904" v="14" actId="47"/>
        <pc:sldMkLst>
          <pc:docMk/>
          <pc:sldMk cId="554620882" sldId="367"/>
        </pc:sldMkLst>
      </pc:sldChg>
      <pc:sldChg chg="del">
        <pc:chgData name="Hollink, Vera" userId="d6528aa8-57f8-4f7f-8002-560e631d30ba" providerId="ADAL" clId="{2307CFD3-EAAB-4FAA-8FE8-8D26F4F0DF16}" dt="2020-09-14T09:50:39.757" v="19" actId="47"/>
        <pc:sldMkLst>
          <pc:docMk/>
          <pc:sldMk cId="2689473731" sldId="369"/>
        </pc:sldMkLst>
      </pc:sldChg>
      <pc:sldChg chg="del">
        <pc:chgData name="Hollink, Vera" userId="d6528aa8-57f8-4f7f-8002-560e631d30ba" providerId="ADAL" clId="{2307CFD3-EAAB-4FAA-8FE8-8D26F4F0DF16}" dt="2020-09-14T09:50:48.069" v="22" actId="47"/>
        <pc:sldMkLst>
          <pc:docMk/>
          <pc:sldMk cId="1579853080" sldId="370"/>
        </pc:sldMkLst>
      </pc:sldChg>
      <pc:sldChg chg="modAnim">
        <pc:chgData name="Hollink, Vera" userId="d6528aa8-57f8-4f7f-8002-560e631d30ba" providerId="ADAL" clId="{2307CFD3-EAAB-4FAA-8FE8-8D26F4F0DF16}" dt="2020-09-21T12:23:48.997" v="72"/>
        <pc:sldMkLst>
          <pc:docMk/>
          <pc:sldMk cId="3578199599" sldId="371"/>
        </pc:sldMkLst>
      </pc:sldChg>
      <pc:sldChg chg="del">
        <pc:chgData name="Hollink, Vera" userId="d6528aa8-57f8-4f7f-8002-560e631d30ba" providerId="ADAL" clId="{2307CFD3-EAAB-4FAA-8FE8-8D26F4F0DF16}" dt="2020-09-14T09:50:46.094" v="20" actId="47"/>
        <pc:sldMkLst>
          <pc:docMk/>
          <pc:sldMk cId="2955051641" sldId="372"/>
        </pc:sldMkLst>
      </pc:sldChg>
      <pc:sldChg chg="del">
        <pc:chgData name="Hollink, Vera" userId="d6528aa8-57f8-4f7f-8002-560e631d30ba" providerId="ADAL" clId="{2307CFD3-EAAB-4FAA-8FE8-8D26F4F0DF16}" dt="2020-09-14T09:50:47.252" v="21" actId="47"/>
        <pc:sldMkLst>
          <pc:docMk/>
          <pc:sldMk cId="2365522572" sldId="373"/>
        </pc:sldMkLst>
      </pc:sldChg>
      <pc:sldChg chg="modAnim">
        <pc:chgData name="Hollink, Vera" userId="d6528aa8-57f8-4f7f-8002-560e631d30ba" providerId="ADAL" clId="{2307CFD3-EAAB-4FAA-8FE8-8D26F4F0DF16}" dt="2020-09-21T12:29:43.042" v="86"/>
        <pc:sldMkLst>
          <pc:docMk/>
          <pc:sldMk cId="3254055598" sldId="378"/>
        </pc:sldMkLst>
      </pc:sldChg>
      <pc:sldChg chg="modSp modAnim">
        <pc:chgData name="Hollink, Vera" userId="d6528aa8-57f8-4f7f-8002-560e631d30ba" providerId="ADAL" clId="{2307CFD3-EAAB-4FAA-8FE8-8D26F4F0DF16}" dt="2020-09-21T12:31:50.810" v="140" actId="2057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2307CFD3-EAAB-4FAA-8FE8-8D26F4F0DF16}" dt="2020-09-21T12:31:16.689" v="87" actId="47"/>
        <pc:sldMkLst>
          <pc:docMk/>
          <pc:sldMk cId="4117258779" sldId="384"/>
        </pc:sldMkLst>
      </pc:sldChg>
      <pc:sldChg chg="modAnim">
        <pc:chgData name="Hollink, Vera" userId="d6528aa8-57f8-4f7f-8002-560e631d30ba" providerId="ADAL" clId="{2307CFD3-EAAB-4FAA-8FE8-8D26F4F0DF16}" dt="2020-09-21T12:23:11.661" v="69"/>
        <pc:sldMkLst>
          <pc:docMk/>
          <pc:sldMk cId="3247175988" sldId="386"/>
        </pc:sldMkLst>
      </pc:sldChg>
      <pc:sldChg chg="del">
        <pc:chgData name="Hollink, Vera" userId="d6528aa8-57f8-4f7f-8002-560e631d30ba" providerId="ADAL" clId="{2307CFD3-EAAB-4FAA-8FE8-8D26F4F0DF16}" dt="2020-09-21T12:23:29.097" v="70" actId="47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D422C9F0-828E-40A8-A53C-F8BA8D69A52A}"/>
    <pc:docChg chg="modSld">
      <pc:chgData name="Hollink, Vera" userId="d6528aa8-57f8-4f7f-8002-560e631d30ba" providerId="ADAL" clId="{D422C9F0-828E-40A8-A53C-F8BA8D69A52A}" dt="2024-05-13T14:18:33.380" v="1" actId="20577"/>
      <pc:docMkLst>
        <pc:docMk/>
      </pc:docMkLst>
      <pc:sldChg chg="modSp mod">
        <pc:chgData name="Hollink, Vera" userId="d6528aa8-57f8-4f7f-8002-560e631d30ba" providerId="ADAL" clId="{D422C9F0-828E-40A8-A53C-F8BA8D69A52A}" dt="2024-05-13T14:18:33.380" v="1" actId="20577"/>
        <pc:sldMkLst>
          <pc:docMk/>
          <pc:sldMk cId="2250509988" sldId="657"/>
        </pc:sldMkLst>
      </pc:sldChg>
    </pc:docChg>
  </pc:docChgLst>
  <pc:docChgLst>
    <pc:chgData name="Hollink, Vera" userId="d6528aa8-57f8-4f7f-8002-560e631d30ba" providerId="ADAL" clId="{0B1B7FA8-AAFA-4CF3-8400-A683C350AD3E}"/>
    <pc:docChg chg="addSld modSld sldOrd">
      <pc:chgData name="Hollink, Vera" userId="d6528aa8-57f8-4f7f-8002-560e631d30ba" providerId="ADAL" clId="{0B1B7FA8-AAFA-4CF3-8400-A683C350AD3E}" dt="2020-09-14T09:45:16.615" v="45"/>
      <pc:docMkLst>
        <pc:docMk/>
      </pc:docMkLst>
      <pc:sldChg chg="add ord">
        <pc:chgData name="Hollink, Vera" userId="d6528aa8-57f8-4f7f-8002-560e631d30ba" providerId="ADAL" clId="{0B1B7FA8-AAFA-4CF3-8400-A683C350AD3E}" dt="2020-09-14T09:45:16.615" v="45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0B1B7FA8-AAFA-4CF3-8400-A683C350AD3E}" dt="2020-09-14T09:45:06.904" v="42"/>
        <pc:sldMkLst>
          <pc:docMk/>
          <pc:sldMk cId="764237191" sldId="349"/>
        </pc:sldMkLst>
      </pc:sldChg>
      <pc:sldChg chg="addSp delSp modSp add mod">
        <pc:chgData name="Hollink, Vera" userId="d6528aa8-57f8-4f7f-8002-560e631d30ba" providerId="ADAL" clId="{0B1B7FA8-AAFA-4CF3-8400-A683C350AD3E}" dt="2020-09-14T09:44:42.328" v="40" actId="1037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0B1B7FA8-AAFA-4CF3-8400-A683C350AD3E}" dt="2020-09-14T09:45:00.305" v="41"/>
        <pc:sldMkLst>
          <pc:docMk/>
          <pc:sldMk cId="3247175988" sldId="386"/>
        </pc:sldMkLst>
      </pc:sldChg>
      <pc:sldChg chg="add">
        <pc:chgData name="Hollink, Vera" userId="d6528aa8-57f8-4f7f-8002-560e631d30ba" providerId="ADAL" clId="{0B1B7FA8-AAFA-4CF3-8400-A683C350AD3E}" dt="2020-09-14T09:45:12.133" v="43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9A1FF14C-EFD8-46FB-B77C-6F6F3FEC6352}"/>
    <pc:docChg chg="undo custSel addSld delSld modSld">
      <pc:chgData name="Hollink, Vera" userId="d6528aa8-57f8-4f7f-8002-560e631d30ba" providerId="ADAL" clId="{9A1FF14C-EFD8-46FB-B77C-6F6F3FEC6352}" dt="2024-02-27T13:37:33.544" v="196" actId="20577"/>
      <pc:docMkLst>
        <pc:docMk/>
      </pc:docMkLst>
      <pc:sldChg chg="delSp mod delAnim">
        <pc:chgData name="Hollink, Vera" userId="d6528aa8-57f8-4f7f-8002-560e631d30ba" providerId="ADAL" clId="{9A1FF14C-EFD8-46FB-B77C-6F6F3FEC6352}" dt="2024-02-27T13:33:46.751" v="115" actId="478"/>
        <pc:sldMkLst>
          <pc:docMk/>
          <pc:sldMk cId="554620882" sldId="391"/>
        </pc:sldMkLst>
      </pc:sldChg>
      <pc:sldChg chg="delSp modSp mod delAnim modAnim">
        <pc:chgData name="Hollink, Vera" userId="d6528aa8-57f8-4f7f-8002-560e631d30ba" providerId="ADAL" clId="{9A1FF14C-EFD8-46FB-B77C-6F6F3FEC6352}" dt="2024-02-27T13:35:12.616" v="129" actId="1076"/>
        <pc:sldMkLst>
          <pc:docMk/>
          <pc:sldMk cId="2689473731" sldId="393"/>
        </pc:sldMkLst>
      </pc:sldChg>
      <pc:sldChg chg="del">
        <pc:chgData name="Hollink, Vera" userId="d6528aa8-57f8-4f7f-8002-560e631d30ba" providerId="ADAL" clId="{9A1FF14C-EFD8-46FB-B77C-6F6F3FEC6352}" dt="2024-02-27T13:35:50.512" v="130" actId="47"/>
        <pc:sldMkLst>
          <pc:docMk/>
          <pc:sldMk cId="2365522572" sldId="396"/>
        </pc:sldMkLst>
      </pc:sldChg>
      <pc:sldChg chg="modSp add del mod">
        <pc:chgData name="Hollink, Vera" userId="d6528aa8-57f8-4f7f-8002-560e631d30ba" providerId="ADAL" clId="{9A1FF14C-EFD8-46FB-B77C-6F6F3FEC6352}" dt="2024-02-27T13:27:57.734" v="3" actId="47"/>
        <pc:sldMkLst>
          <pc:docMk/>
          <pc:sldMk cId="546780635" sldId="468"/>
        </pc:sldMkLst>
      </pc:sldChg>
      <pc:sldChg chg="modSp mod">
        <pc:chgData name="Hollink, Vera" userId="d6528aa8-57f8-4f7f-8002-560e631d30ba" providerId="ADAL" clId="{9A1FF14C-EFD8-46FB-B77C-6F6F3FEC6352}" dt="2024-02-27T13:37:33.544" v="196" actId="2057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9A1FF14C-EFD8-46FB-B77C-6F6F3FEC6352}" dt="2024-02-27T13:28:00.631" v="4" actId="47"/>
        <pc:sldMkLst>
          <pc:docMk/>
          <pc:sldMk cId="1972993674" sldId="658"/>
        </pc:sldMkLst>
      </pc:sldChg>
      <pc:sldChg chg="addSp modSp mod modAnim">
        <pc:chgData name="Hollink, Vera" userId="d6528aa8-57f8-4f7f-8002-560e631d30ba" providerId="ADAL" clId="{9A1FF14C-EFD8-46FB-B77C-6F6F3FEC6352}" dt="2024-02-27T13:33:14.675" v="114"/>
        <pc:sldMkLst>
          <pc:docMk/>
          <pc:sldMk cId="1818327685" sldId="661"/>
        </pc:sldMkLst>
      </pc:sldChg>
      <pc:sldChg chg="del">
        <pc:chgData name="Hollink, Vera" userId="d6528aa8-57f8-4f7f-8002-560e631d30ba" providerId="ADAL" clId="{9A1FF14C-EFD8-46FB-B77C-6F6F3FEC6352}" dt="2024-02-27T13:28:07.353" v="5" actId="47"/>
        <pc:sldMkLst>
          <pc:docMk/>
          <pc:sldMk cId="3409692926" sldId="663"/>
        </pc:sldMkLst>
      </pc:sldChg>
    </pc:docChg>
  </pc:docChgLst>
  <pc:docChgLst>
    <pc:chgData name="Hollink, Vera" userId="d6528aa8-57f8-4f7f-8002-560e631d30ba" providerId="ADAL" clId="{5822DB7A-65D0-4D24-9314-AA55CC42AC6B}"/>
    <pc:docChg chg="custSel addSld delSld modSld">
      <pc:chgData name="Hollink, Vera" userId="d6528aa8-57f8-4f7f-8002-560e631d30ba" providerId="ADAL" clId="{5822DB7A-65D0-4D24-9314-AA55CC42AC6B}" dt="2021-09-21T07:14:30.005" v="67" actId="47"/>
      <pc:docMkLst>
        <pc:docMk/>
      </pc:docMkLst>
      <pc:sldChg chg="modSp mod">
        <pc:chgData name="Hollink, Vera" userId="d6528aa8-57f8-4f7f-8002-560e631d30ba" providerId="ADAL" clId="{5822DB7A-65D0-4D24-9314-AA55CC42AC6B}" dt="2021-08-17T12:23:12.468" v="13" actId="20577"/>
        <pc:sldMkLst>
          <pc:docMk/>
          <pc:sldMk cId="3935152372" sldId="259"/>
        </pc:sldMkLst>
      </pc:sldChg>
      <pc:sldChg chg="addSp modSp mod">
        <pc:chgData name="Hollink, Vera" userId="d6528aa8-57f8-4f7f-8002-560e631d30ba" providerId="ADAL" clId="{5822DB7A-65D0-4D24-9314-AA55CC42AC6B}" dt="2021-09-21T07:09:32.272" v="66" actId="1076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725865153" sldId="366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627398727" sldId="368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578199599" sldId="37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47897491" sldId="37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498571154" sldId="373"/>
        </pc:sldMkLst>
      </pc:sldChg>
      <pc:sldChg chg="addSp delSp modSp add del mod delAnim">
        <pc:chgData name="Hollink, Vera" userId="d6528aa8-57f8-4f7f-8002-560e631d30ba" providerId="ADAL" clId="{5822DB7A-65D0-4D24-9314-AA55CC42AC6B}" dt="2021-08-17T12:28:00.467" v="64" actId="1076"/>
        <pc:sldMkLst>
          <pc:docMk/>
          <pc:sldMk cId="2397695584" sldId="382"/>
        </pc:sldMkLst>
      </pc:sldChg>
      <pc:sldChg chg="delSp modSp">
        <pc:chgData name="Hollink, Vera" userId="d6528aa8-57f8-4f7f-8002-560e631d30ba" providerId="ADAL" clId="{5822DB7A-65D0-4D24-9314-AA55CC42AC6B}" dt="2021-08-17T12:22:36.587" v="2" actId="1076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21697210" sldId="387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727197720" sldId="388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45146842" sldId="38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657344780" sldId="390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54620882" sldId="39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430659728" sldId="39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689473731" sldId="393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49167349" sldId="394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55051641" sldId="39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65522572" sldId="396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5822DB7A-65D0-4D24-9314-AA55CC42AC6B}" dt="2021-08-17T12:26:28.381" v="17"/>
        <pc:sldMkLst>
          <pc:docMk/>
          <pc:sldMk cId="4197186390" sldId="398"/>
        </pc:sldMkLst>
      </pc:sldChg>
    </pc:docChg>
  </pc:docChgLst>
  <pc:docChgLst>
    <pc:chgData name="Hollink, Vera" userId="d6528aa8-57f8-4f7f-8002-560e631d30ba" providerId="ADAL" clId="{00AB4281-DBC4-4AD2-BE8E-3A7A875A6065}"/>
    <pc:docChg chg="undo custSel modSld">
      <pc:chgData name="Hollink, Vera" userId="d6528aa8-57f8-4f7f-8002-560e631d30ba" providerId="ADAL" clId="{00AB4281-DBC4-4AD2-BE8E-3A7A875A6065}" dt="2022-09-07T09:06:27.209" v="198" actId="20577"/>
      <pc:docMkLst>
        <pc:docMk/>
      </pc:docMkLst>
      <pc:sldChg chg="modSp mod">
        <pc:chgData name="Hollink, Vera" userId="d6528aa8-57f8-4f7f-8002-560e631d30ba" providerId="ADAL" clId="{00AB4281-DBC4-4AD2-BE8E-3A7A875A6065}" dt="2022-09-06T07:10:34.749" v="161" actId="207"/>
        <pc:sldMkLst>
          <pc:docMk/>
          <pc:sldMk cId="2250509988" sldId="657"/>
        </pc:sldMkLst>
      </pc:sldChg>
      <pc:sldChg chg="addSp modSp mod modAnim">
        <pc:chgData name="Hollink, Vera" userId="d6528aa8-57f8-4f7f-8002-560e631d30ba" providerId="ADAL" clId="{00AB4281-DBC4-4AD2-BE8E-3A7A875A6065}" dt="2022-09-06T07:15:58.398" v="196" actId="1076"/>
        <pc:sldMkLst>
          <pc:docMk/>
          <pc:sldMk cId="1972993674" sldId="658"/>
        </pc:sldMkLst>
      </pc:sldChg>
      <pc:sldChg chg="modSp mod modAnim">
        <pc:chgData name="Hollink, Vera" userId="d6528aa8-57f8-4f7f-8002-560e631d30ba" providerId="ADAL" clId="{00AB4281-DBC4-4AD2-BE8E-3A7A875A6065}" dt="2022-09-06T07:06:12.196" v="93" actId="20577"/>
        <pc:sldMkLst>
          <pc:docMk/>
          <pc:sldMk cId="841146619" sldId="660"/>
        </pc:sldMkLst>
      </pc:sldChg>
      <pc:sldChg chg="modSp">
        <pc:chgData name="Hollink, Vera" userId="d6528aa8-57f8-4f7f-8002-560e631d30ba" providerId="ADAL" clId="{00AB4281-DBC4-4AD2-BE8E-3A7A875A6065}" dt="2022-09-07T09:06:27.209" v="198" actId="20577"/>
        <pc:sldMkLst>
          <pc:docMk/>
          <pc:sldMk cId="1410841990" sldId="662"/>
        </pc:sldMkLst>
      </pc:sldChg>
    </pc:docChg>
  </pc:docChgLst>
  <pc:docChgLst>
    <pc:chgData name="Hollink, Vera" userId="d6528aa8-57f8-4f7f-8002-560e631d30ba" providerId="ADAL" clId="{D92916E2-C104-40FE-858C-75788712AA10}"/>
    <pc:docChg chg="modSld">
      <pc:chgData name="Hollink, Vera" userId="d6528aa8-57f8-4f7f-8002-560e631d30ba" providerId="ADAL" clId="{D92916E2-C104-40FE-858C-75788712AA10}" dt="2025-05-15T11:18:00.679" v="74" actId="20577"/>
      <pc:docMkLst>
        <pc:docMk/>
      </pc:docMkLst>
      <pc:sldChg chg="modAnim">
        <pc:chgData name="Hollink, Vera" userId="d6528aa8-57f8-4f7f-8002-560e631d30ba" providerId="ADAL" clId="{D92916E2-C104-40FE-858C-75788712AA10}" dt="2025-05-14T13:57:57.532" v="66"/>
        <pc:sldMkLst>
          <pc:docMk/>
          <pc:sldMk cId="3446995183" sldId="386"/>
        </pc:sldMkLst>
      </pc:sldChg>
      <pc:sldChg chg="modSp mod">
        <pc:chgData name="Hollink, Vera" userId="d6528aa8-57f8-4f7f-8002-560e631d30ba" providerId="ADAL" clId="{D92916E2-C104-40FE-858C-75788712AA10}" dt="2025-05-14T13:56:15.598" v="56" actId="108"/>
        <pc:sldMkLst>
          <pc:docMk/>
          <pc:sldMk cId="1657344780" sldId="390"/>
        </pc:sldMkLst>
        <pc:spChg chg="mod">
          <ac:chgData name="Hollink, Vera" userId="d6528aa8-57f8-4f7f-8002-560e631d30ba" providerId="ADAL" clId="{D92916E2-C104-40FE-858C-75788712AA10}" dt="2025-05-14T13:56:15.598" v="56" actId="108"/>
          <ac:spMkLst>
            <pc:docMk/>
            <pc:sldMk cId="1657344780" sldId="390"/>
            <ac:spMk id="3" creationId="{00000000-0000-0000-0000-000000000000}"/>
          </ac:spMkLst>
        </pc:spChg>
      </pc:sldChg>
      <pc:sldChg chg="modSp mod">
        <pc:chgData name="Hollink, Vera" userId="d6528aa8-57f8-4f7f-8002-560e631d30ba" providerId="ADAL" clId="{D92916E2-C104-40FE-858C-75788712AA10}" dt="2025-05-13T08:25:58.250" v="6" actId="1035"/>
        <pc:sldMkLst>
          <pc:docMk/>
          <pc:sldMk cId="2689473731" sldId="393"/>
        </pc:sldMkLst>
        <pc:spChg chg="mod">
          <ac:chgData name="Hollink, Vera" userId="d6528aa8-57f8-4f7f-8002-560e631d30ba" providerId="ADAL" clId="{D92916E2-C104-40FE-858C-75788712AA10}" dt="2025-05-13T08:25:53.249" v="2" actId="14100"/>
          <ac:spMkLst>
            <pc:docMk/>
            <pc:sldMk cId="2689473731" sldId="393"/>
            <ac:spMk id="3" creationId="{00000000-0000-0000-0000-000000000000}"/>
          </ac:spMkLst>
        </pc:spChg>
        <pc:spChg chg="mod">
          <ac:chgData name="Hollink, Vera" userId="d6528aa8-57f8-4f7f-8002-560e631d30ba" providerId="ADAL" clId="{D92916E2-C104-40FE-858C-75788712AA10}" dt="2025-05-13T08:25:58.250" v="6" actId="1035"/>
          <ac:spMkLst>
            <pc:docMk/>
            <pc:sldMk cId="2689473731" sldId="393"/>
            <ac:spMk id="6" creationId="{00000000-0000-0000-0000-000000000000}"/>
          </ac:spMkLst>
        </pc:spChg>
      </pc:sldChg>
      <pc:sldChg chg="modSp mod">
        <pc:chgData name="Hollink, Vera" userId="d6528aa8-57f8-4f7f-8002-560e631d30ba" providerId="ADAL" clId="{D92916E2-C104-40FE-858C-75788712AA10}" dt="2025-05-14T13:57:05.904" v="64" actId="20577"/>
        <pc:sldMkLst>
          <pc:docMk/>
          <pc:sldMk cId="1579853080" sldId="397"/>
        </pc:sldMkLst>
        <pc:spChg chg="mod">
          <ac:chgData name="Hollink, Vera" userId="d6528aa8-57f8-4f7f-8002-560e631d30ba" providerId="ADAL" clId="{D92916E2-C104-40FE-858C-75788712AA10}" dt="2025-05-14T13:57:05.904" v="64" actId="20577"/>
          <ac:spMkLst>
            <pc:docMk/>
            <pc:sldMk cId="1579853080" sldId="397"/>
            <ac:spMk id="3" creationId="{00000000-0000-0000-0000-000000000000}"/>
          </ac:spMkLst>
        </pc:spChg>
      </pc:sldChg>
      <pc:sldChg chg="modSp mod">
        <pc:chgData name="Hollink, Vera" userId="d6528aa8-57f8-4f7f-8002-560e631d30ba" providerId="ADAL" clId="{D92916E2-C104-40FE-858C-75788712AA10}" dt="2025-05-13T08:25:20.101" v="1" actId="20577"/>
        <pc:sldMkLst>
          <pc:docMk/>
          <pc:sldMk cId="546780635" sldId="468"/>
        </pc:sldMkLst>
        <pc:spChg chg="mod">
          <ac:chgData name="Hollink, Vera" userId="d6528aa8-57f8-4f7f-8002-560e631d30ba" providerId="ADAL" clId="{D92916E2-C104-40FE-858C-75788712AA10}" dt="2025-05-13T08:25:20.101" v="1" actId="20577"/>
          <ac:spMkLst>
            <pc:docMk/>
            <pc:sldMk cId="546780635" sldId="468"/>
            <ac:spMk id="15364" creationId="{00000000-0000-0000-0000-000000000000}"/>
          </ac:spMkLst>
        </pc:spChg>
      </pc:sldChg>
      <pc:sldChg chg="modSp">
        <pc:chgData name="Hollink, Vera" userId="d6528aa8-57f8-4f7f-8002-560e631d30ba" providerId="ADAL" clId="{D92916E2-C104-40FE-858C-75788712AA10}" dt="2025-05-15T11:18:00.679" v="74" actId="20577"/>
        <pc:sldMkLst>
          <pc:docMk/>
          <pc:sldMk cId="1410841990" sldId="662"/>
        </pc:sldMkLst>
        <pc:spChg chg="mod">
          <ac:chgData name="Hollink, Vera" userId="d6528aa8-57f8-4f7f-8002-560e631d30ba" providerId="ADAL" clId="{D92916E2-C104-40FE-858C-75788712AA10}" dt="2025-05-15T11:18:00.679" v="74" actId="20577"/>
          <ac:spMkLst>
            <pc:docMk/>
            <pc:sldMk cId="1410841990" sldId="662"/>
            <ac:spMk id="12" creationId="{2A58EFA9-D71B-4089-9D82-41A368663CDF}"/>
          </ac:spMkLst>
        </pc:spChg>
      </pc:sldChg>
    </pc:docChg>
  </pc:docChgLst>
  <pc:docChgLst>
    <pc:chgData name="Hollink, Vera" userId="d6528aa8-57f8-4f7f-8002-560e631d30ba" providerId="ADAL" clId="{532C8E28-41CE-4558-8F14-85F2A8FC968F}"/>
    <pc:docChg chg="undo redo custSel addSld delSld modSld sldOrd delMainMaster">
      <pc:chgData name="Hollink, Vera" userId="d6528aa8-57f8-4f7f-8002-560e631d30ba" providerId="ADAL" clId="{532C8E28-41CE-4558-8F14-85F2A8FC968F}" dt="2022-04-07T13:57:23.965" v="1554" actId="108"/>
      <pc:docMkLst>
        <pc:docMk/>
      </pc:docMkLst>
      <pc:sldChg chg="modSp del mod">
        <pc:chgData name="Hollink, Vera" userId="d6528aa8-57f8-4f7f-8002-560e631d30ba" providerId="ADAL" clId="{532C8E28-41CE-4558-8F14-85F2A8FC968F}" dt="2022-03-31T06:44:39.735" v="88" actId="4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1398737237" sldId="309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764237191" sldId="349"/>
        </pc:sldMkLst>
      </pc:sldChg>
      <pc:sldChg chg="modSp mod">
        <pc:chgData name="Hollink, Vera" userId="d6528aa8-57f8-4f7f-8002-560e631d30ba" providerId="ADAL" clId="{532C8E28-41CE-4558-8F14-85F2A8FC968F}" dt="2022-03-31T07:12:24.977" v="1415" actId="20577"/>
        <pc:sldMkLst>
          <pc:docMk/>
          <pc:sldMk cId="3913965328" sldId="360"/>
        </pc:sldMkLst>
      </pc:sldChg>
      <pc:sldChg chg="add">
        <pc:chgData name="Hollink, Vera" userId="d6528aa8-57f8-4f7f-8002-560e631d30ba" providerId="ADAL" clId="{532C8E28-41CE-4558-8F14-85F2A8FC968F}" dt="2022-03-31T06:46:05.726" v="93"/>
        <pc:sldMkLst>
          <pc:docMk/>
          <pc:sldMk cId="465675266" sldId="36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4279203176" sldId="374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992485511" sldId="375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091053929" sldId="376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2263750183" sldId="377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254055598" sldId="378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145331913" sldId="379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341341551" sldId="380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199504803" sldId="381"/>
        </pc:sldMkLst>
      </pc:sldChg>
      <pc:sldChg chg="modSp del mod">
        <pc:chgData name="Hollink, Vera" userId="d6528aa8-57f8-4f7f-8002-560e631d30ba" providerId="ADAL" clId="{532C8E28-41CE-4558-8F14-85F2A8FC968F}" dt="2022-03-31T06:47:19.532" v="96" actId="4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532C8E28-41CE-4558-8F14-85F2A8FC968F}" dt="2022-03-31T06:45:15.352" v="90" actId="47"/>
        <pc:sldMkLst>
          <pc:docMk/>
          <pc:sldMk cId="3983100328" sldId="383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532C8E28-41CE-4558-8F14-85F2A8FC968F}" dt="2022-03-31T06:45:00.355" v="89" actId="47"/>
        <pc:sldMkLst>
          <pc:docMk/>
          <pc:sldMk cId="3247175988" sldId="386"/>
        </pc:sldMkLst>
      </pc:sldChg>
      <pc:sldChg chg="modSp add mod modAnim">
        <pc:chgData name="Hollink, Vera" userId="d6528aa8-57f8-4f7f-8002-560e631d30ba" providerId="ADAL" clId="{532C8E28-41CE-4558-8F14-85F2A8FC968F}" dt="2022-04-07T13:57:23.965" v="1554" actId="108"/>
        <pc:sldMkLst>
          <pc:docMk/>
          <pc:sldMk cId="3446995183" sldId="386"/>
        </pc:sldMkLst>
      </pc:sldChg>
      <pc:sldChg chg="addSp delSp modSp mod">
        <pc:chgData name="Hollink, Vera" userId="d6528aa8-57f8-4f7f-8002-560e631d30ba" providerId="ADAL" clId="{532C8E28-41CE-4558-8F14-85F2A8FC968F}" dt="2022-04-06T08:58:17.086" v="1550"/>
        <pc:sldMkLst>
          <pc:docMk/>
          <pc:sldMk cId="1430659728" sldId="392"/>
        </pc:sldMkLst>
      </pc:sldChg>
      <pc:sldChg chg="del">
        <pc:chgData name="Hollink, Vera" userId="d6528aa8-57f8-4f7f-8002-560e631d30ba" providerId="ADAL" clId="{532C8E28-41CE-4558-8F14-85F2A8FC968F}" dt="2022-03-31T11:01:15.169" v="1523" actId="47"/>
        <pc:sldMkLst>
          <pc:docMk/>
          <pc:sldMk cId="2949167349" sldId="394"/>
        </pc:sldMkLst>
      </pc:sldChg>
      <pc:sldChg chg="del">
        <pc:chgData name="Hollink, Vera" userId="d6528aa8-57f8-4f7f-8002-560e631d30ba" providerId="ADAL" clId="{532C8E28-41CE-4558-8F14-85F2A8FC968F}" dt="2022-03-31T11:01:20.064" v="1524" actId="47"/>
        <pc:sldMkLst>
          <pc:docMk/>
          <pc:sldMk cId="2955051641" sldId="395"/>
        </pc:sldMkLst>
      </pc:sldChg>
      <pc:sldChg chg="modSp">
        <pc:chgData name="Hollink, Vera" userId="d6528aa8-57f8-4f7f-8002-560e631d30ba" providerId="ADAL" clId="{532C8E28-41CE-4558-8F14-85F2A8FC968F}" dt="2022-03-31T11:06:01.369" v="1542" actId="20577"/>
        <pc:sldMkLst>
          <pc:docMk/>
          <pc:sldMk cId="2365522572" sldId="396"/>
        </pc:sldMkLst>
      </pc:sldChg>
      <pc:sldChg chg="modSp mod">
        <pc:chgData name="Hollink, Vera" userId="d6528aa8-57f8-4f7f-8002-560e631d30ba" providerId="ADAL" clId="{532C8E28-41CE-4558-8F14-85F2A8FC968F}" dt="2022-03-31T11:01:31.670" v="1541" actId="20577"/>
        <pc:sldMkLst>
          <pc:docMk/>
          <pc:sldMk cId="1579853080" sldId="397"/>
        </pc:sldMkLst>
      </pc:sldChg>
      <pc:sldChg chg="add">
        <pc:chgData name="Hollink, Vera" userId="d6528aa8-57f8-4f7f-8002-560e631d30ba" providerId="ADAL" clId="{532C8E28-41CE-4558-8F14-85F2A8FC968F}" dt="2022-03-31T06:46:21.581" v="94"/>
        <pc:sldMkLst>
          <pc:docMk/>
          <pc:sldMk cId="763053536" sldId="447"/>
        </pc:sldMkLst>
      </pc:sldChg>
      <pc:sldChg chg="modSp add mod">
        <pc:chgData name="Hollink, Vera" userId="d6528aa8-57f8-4f7f-8002-560e631d30ba" providerId="ADAL" clId="{532C8E28-41CE-4558-8F14-85F2A8FC968F}" dt="2022-03-31T06:44:37.373" v="87" actId="20577"/>
        <pc:sldMkLst>
          <pc:docMk/>
          <pc:sldMk cId="546780635" sldId="468"/>
        </pc:sldMkLst>
      </pc:sldChg>
      <pc:sldChg chg="add del">
        <pc:chgData name="Hollink, Vera" userId="d6528aa8-57f8-4f7f-8002-560e631d30ba" providerId="ADAL" clId="{532C8E28-41CE-4558-8F14-85F2A8FC968F}" dt="2022-03-31T10:45:02.908" v="1521" actId="47"/>
        <pc:sldMkLst>
          <pc:docMk/>
          <pc:sldMk cId="2590050067" sldId="469"/>
        </pc:sldMkLst>
      </pc:sldChg>
      <pc:sldChg chg="modSp add mod">
        <pc:chgData name="Hollink, Vera" userId="d6528aa8-57f8-4f7f-8002-560e631d30ba" providerId="ADAL" clId="{532C8E28-41CE-4558-8F14-85F2A8FC968F}" dt="2022-03-31T06:48:30.723" v="102" actId="207"/>
        <pc:sldMkLst>
          <pc:docMk/>
          <pc:sldMk cId="2250509988" sldId="657"/>
        </pc:sldMkLst>
      </pc:sldChg>
      <pc:sldChg chg="modSp add mod">
        <pc:chgData name="Hollink, Vera" userId="d6528aa8-57f8-4f7f-8002-560e631d30ba" providerId="ADAL" clId="{532C8E28-41CE-4558-8F14-85F2A8FC968F}" dt="2022-03-31T06:51:29.925" v="237" actId="20577"/>
        <pc:sldMkLst>
          <pc:docMk/>
          <pc:sldMk cId="1972993674" sldId="658"/>
        </pc:sldMkLst>
      </pc:sldChg>
      <pc:sldChg chg="addSp delSp modSp add mod ord">
        <pc:chgData name="Hollink, Vera" userId="d6528aa8-57f8-4f7f-8002-560e631d30ba" providerId="ADAL" clId="{532C8E28-41CE-4558-8F14-85F2A8FC968F}" dt="2022-03-31T06:53:37.033" v="326" actId="1076"/>
        <pc:sldMkLst>
          <pc:docMk/>
          <pc:sldMk cId="199956822" sldId="659"/>
        </pc:sldMkLst>
      </pc:sldChg>
      <pc:sldChg chg="addSp delSp modSp add mod modAnim">
        <pc:chgData name="Hollink, Vera" userId="d6528aa8-57f8-4f7f-8002-560e631d30ba" providerId="ADAL" clId="{532C8E28-41CE-4558-8F14-85F2A8FC968F}" dt="2022-03-31T07:01:22.164" v="881"/>
        <pc:sldMkLst>
          <pc:docMk/>
          <pc:sldMk cId="841146619" sldId="660"/>
        </pc:sldMkLst>
      </pc:sldChg>
      <pc:sldChg chg="addSp delSp modSp add mod delAnim modAnim">
        <pc:chgData name="Hollink, Vera" userId="d6528aa8-57f8-4f7f-8002-560e631d30ba" providerId="ADAL" clId="{532C8E28-41CE-4558-8F14-85F2A8FC968F}" dt="2022-03-31T07:11:49.910" v="1384" actId="1076"/>
        <pc:sldMkLst>
          <pc:docMk/>
          <pc:sldMk cId="1818327685" sldId="661"/>
        </pc:sldMkLst>
      </pc:sldChg>
      <pc:sldChg chg="add">
        <pc:chgData name="Hollink, Vera" userId="d6528aa8-57f8-4f7f-8002-560e631d30ba" providerId="ADAL" clId="{532C8E28-41CE-4558-8F14-85F2A8FC968F}" dt="2022-03-31T11:01:10.897" v="1522"/>
        <pc:sldMkLst>
          <pc:docMk/>
          <pc:sldMk cId="1410841990" sldId="662"/>
        </pc:sldMkLst>
      </pc:sldChg>
      <pc:sldMasterChg chg="delSldLayout">
        <pc:chgData name="Hollink, Vera" userId="d6528aa8-57f8-4f7f-8002-560e631d30ba" providerId="ADAL" clId="{532C8E28-41CE-4558-8F14-85F2A8FC968F}" dt="2022-03-31T06:45:00.355" v="89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532C8E28-41CE-4558-8F14-85F2A8FC968F}" dt="2022-03-31T06:45:00.355" v="89" actId="47"/>
          <pc:sldLayoutMkLst>
            <pc:docMk/>
            <pc:sldMasterMk cId="2642996138" sldId="2147483661"/>
            <pc:sldLayoutMk cId="1006196480" sldId="2147483698"/>
          </pc:sldLayoutMkLst>
        </pc:sldLayoutChg>
      </pc:sldMasterChg>
      <pc:sldMasterChg chg="del delSldLayout">
        <pc:chgData name="Hollink, Vera" userId="d6528aa8-57f8-4f7f-8002-560e631d30ba" providerId="ADAL" clId="{532C8E28-41CE-4558-8F14-85F2A8FC968F}" dt="2022-03-31T06:47:19.532" v="96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793510089" sldId="2147483686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3274748163" sldId="2147483687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20137796" sldId="2147483688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158172286" sldId="2147483689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4103889812" sldId="2147483690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09409196" sldId="2147483691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233203598" sldId="2147483692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071895859" sldId="2147483693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2012464776" sldId="2147483694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1967327761" sldId="2147483695"/>
          </pc:sldLayoutMkLst>
        </pc:sldLayoutChg>
        <pc:sldLayoutChg chg="del">
          <pc:chgData name="Hollink, Vera" userId="d6528aa8-57f8-4f7f-8002-560e631d30ba" providerId="ADAL" clId="{532C8E28-41CE-4558-8F14-85F2A8FC968F}" dt="2022-03-31T06:47:19.532" v="96" actId="47"/>
          <pc:sldLayoutMkLst>
            <pc:docMk/>
            <pc:sldMasterMk cId="8835594" sldId="2147483685"/>
            <pc:sldLayoutMk cId="575972152" sldId="2147483696"/>
          </pc:sldLayoutMkLst>
        </pc:sldLayoutChg>
        <pc:sldLayoutChg chg="del">
          <pc:chgData name="Hollink, Vera" userId="d6528aa8-57f8-4f7f-8002-560e631d30ba" providerId="ADAL" clId="{532C8E28-41CE-4558-8F14-85F2A8FC968F}" dt="2022-03-31T06:45:15.352" v="90" actId="47"/>
          <pc:sldLayoutMkLst>
            <pc:docMk/>
            <pc:sldMasterMk cId="8835594" sldId="2147483685"/>
            <pc:sldLayoutMk cId="2066843714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3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619672" y="2564904"/>
            <a:ext cx="7116762" cy="1311275"/>
          </a:xfrm>
        </p:spPr>
        <p:txBody>
          <a:bodyPr/>
          <a:lstStyle/>
          <a:p>
            <a:r>
              <a:rPr lang="nl-NL" dirty="0" err="1">
                <a:latin typeface="Arial Narrow" pitchFamily="-107" charset="0"/>
              </a:rPr>
              <a:t>Classification</a:t>
            </a:r>
            <a:br>
              <a:rPr lang="nl-NL" dirty="0">
                <a:latin typeface="Arial Narrow" pitchFamily="-107" charset="0"/>
              </a:rPr>
            </a:br>
            <a:r>
              <a:rPr lang="nl-NL" dirty="0">
                <a:latin typeface="Arial Narrow" pitchFamily="-107" charset="0"/>
              </a:rPr>
              <a:t>K-</a:t>
            </a:r>
            <a:r>
              <a:rPr lang="nl-NL" dirty="0" err="1">
                <a:latin typeface="Arial Narrow" pitchFamily="-107" charset="0"/>
              </a:rPr>
              <a:t>Nearest</a:t>
            </a:r>
            <a:r>
              <a:rPr lang="nl-NL" dirty="0">
                <a:latin typeface="Arial Narrow" pitchFamily="-107" charset="0"/>
              </a:rPr>
              <a:t> </a:t>
            </a:r>
            <a:r>
              <a:rPr lang="nl-NL" dirty="0" err="1">
                <a:latin typeface="Arial Narrow" pitchFamily="-107" charset="0"/>
              </a:rPr>
              <a:t>Neighbor</a:t>
            </a:r>
            <a:endParaRPr lang="en-US" noProof="0" dirty="0">
              <a:latin typeface="Arial Narrow" pitchFamily="-107" charset="0"/>
            </a:endParaRP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205459" y="3876179"/>
            <a:ext cx="6530975" cy="1314450"/>
          </a:xfrm>
        </p:spPr>
        <p:txBody>
          <a:bodyPr/>
          <a:lstStyle/>
          <a:p>
            <a:endParaRPr lang="en-US" noProof="0" dirty="0">
              <a:latin typeface="Arial Narrow" pitchFamily="-107" charset="0"/>
            </a:endParaRPr>
          </a:p>
          <a:p>
            <a:r>
              <a:rPr lang="en-US" noProof="0" dirty="0">
                <a:latin typeface="Arial Narrow" pitchFamily="-107" charset="0"/>
              </a:rPr>
              <a:t>Vera Hollink</a:t>
            </a:r>
          </a:p>
          <a:p>
            <a:r>
              <a:rPr lang="en-US" noProof="0" dirty="0">
                <a:latin typeface="Arial Narrow" pitchFamily="-107" charset="0"/>
              </a:rPr>
              <a:t>2025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I</a:t>
            </a:r>
            <a:r>
              <a:rPr lang="nl-NL" sz="2400" dirty="0" err="1">
                <a:solidFill>
                  <a:schemeClr val="bg1"/>
                </a:solidFill>
              </a:rPr>
              <a:t>Income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age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1796" y="642440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22465" y="1186095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537335" y="440754"/>
            <a:ext cx="306698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400" b="1" kern="1200" baseline="0">
                <a:solidFill>
                  <a:schemeClr val="bg2"/>
                </a:solidFill>
                <a:latin typeface="Arial Narrow"/>
                <a:ea typeface="ＭＳ Ｐゴシック" pitchFamily="-107" charset="-128"/>
                <a:cs typeface="Arial Narrow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9pPr>
          </a:lstStyle>
          <a:p>
            <a:r>
              <a:rPr lang="nl-NL" dirty="0"/>
              <a:t>= </a:t>
            </a:r>
            <a:r>
              <a:rPr lang="nl-NL" dirty="0" err="1"/>
              <a:t>Buy</a:t>
            </a:r>
            <a:endParaRPr lang="nl-NL" dirty="0"/>
          </a:p>
          <a:p>
            <a:r>
              <a:rPr lang="nl-NL" dirty="0"/>
              <a:t>= No </a:t>
            </a:r>
            <a:r>
              <a:rPr lang="nl-NL" dirty="0" err="1"/>
              <a:t>buy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34433" y="2293833"/>
            <a:ext cx="288032" cy="27079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6076" y="2262230"/>
            <a:ext cx="734028" cy="135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5806" y="1865544"/>
            <a:ext cx="1788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New customer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9857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I</a:t>
            </a:r>
            <a:r>
              <a:rPr lang="nl-NL" sz="2400" dirty="0" err="1">
                <a:solidFill>
                  <a:schemeClr val="bg1"/>
                </a:solidFill>
              </a:rPr>
              <a:t>Income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age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1796" y="642440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22465" y="1186095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537335" y="440754"/>
            <a:ext cx="306698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400" b="1" kern="1200" baseline="0">
                <a:solidFill>
                  <a:schemeClr val="bg2"/>
                </a:solidFill>
                <a:latin typeface="Arial Narrow"/>
                <a:ea typeface="ＭＳ Ｐゴシック" pitchFamily="-107" charset="-128"/>
                <a:cs typeface="Arial Narrow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9pPr>
          </a:lstStyle>
          <a:p>
            <a:r>
              <a:rPr lang="nl-NL" dirty="0"/>
              <a:t>= </a:t>
            </a:r>
            <a:r>
              <a:rPr lang="nl-NL" dirty="0" err="1"/>
              <a:t>Buy</a:t>
            </a:r>
            <a:endParaRPr lang="nl-NL" dirty="0"/>
          </a:p>
          <a:p>
            <a:r>
              <a:rPr lang="nl-NL" dirty="0"/>
              <a:t>= No </a:t>
            </a:r>
            <a:r>
              <a:rPr lang="nl-NL" dirty="0" err="1"/>
              <a:t>buy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34433" y="2293833"/>
            <a:ext cx="288032" cy="27079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63128" y="2636912"/>
            <a:ext cx="660728" cy="59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65664" y="2149129"/>
            <a:ext cx="1788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/>
              <a:t>Nearest</a:t>
            </a:r>
            <a:r>
              <a:rPr lang="nl-NL" sz="2400" b="1" dirty="0"/>
              <a:t> </a:t>
            </a:r>
            <a:r>
              <a:rPr lang="nl-NL" sz="2400" b="1" dirty="0" err="1"/>
              <a:t>neigbor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2719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I</a:t>
            </a:r>
            <a:r>
              <a:rPr lang="nl-NL" sz="2400" dirty="0" err="1">
                <a:solidFill>
                  <a:schemeClr val="bg1"/>
                </a:solidFill>
              </a:rPr>
              <a:t>Income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age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1796" y="642440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22465" y="1186095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537335" y="440754"/>
            <a:ext cx="306698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400" b="1" kern="1200" baseline="0">
                <a:solidFill>
                  <a:schemeClr val="bg2"/>
                </a:solidFill>
                <a:latin typeface="Arial Narrow"/>
                <a:ea typeface="ＭＳ Ｐゴシック" pitchFamily="-107" charset="-128"/>
                <a:cs typeface="Arial Narrow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9pPr>
          </a:lstStyle>
          <a:p>
            <a:r>
              <a:rPr lang="nl-NL" dirty="0"/>
              <a:t>= </a:t>
            </a:r>
            <a:r>
              <a:rPr lang="nl-NL" dirty="0" err="1"/>
              <a:t>Buy</a:t>
            </a:r>
            <a:endParaRPr lang="nl-NL" dirty="0"/>
          </a:p>
          <a:p>
            <a:r>
              <a:rPr lang="nl-NL" dirty="0"/>
              <a:t>= No </a:t>
            </a:r>
            <a:r>
              <a:rPr lang="nl-NL" dirty="0" err="1"/>
              <a:t>buy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34433" y="2293833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03998" y="2341095"/>
            <a:ext cx="518260" cy="57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2576" y="1925596"/>
            <a:ext cx="2194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/>
              <a:t>Classify</a:t>
            </a:r>
            <a:r>
              <a:rPr lang="nl-NL" sz="2400" b="1" dirty="0"/>
              <a:t> as: </a:t>
            </a:r>
            <a:r>
              <a:rPr lang="nl-NL" sz="2400" b="1" dirty="0" err="1"/>
              <a:t>Buy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5146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Database with cases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Find k cases that are closest to new case (neighbors)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Majority voting:</a:t>
            </a:r>
            <a:br>
              <a:rPr lang="en-US" sz="2400" dirty="0">
                <a:latin typeface="Arial (Body)" charset="0"/>
              </a:rPr>
            </a:br>
            <a:r>
              <a:rPr lang="en-US" sz="2400" dirty="0">
                <a:latin typeface="Arial (Body)" charset="0"/>
              </a:rPr>
              <a:t>Classify new case as most common class under k neighbors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344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customers</a:t>
            </a:r>
            <a:br>
              <a:rPr lang="en-US" dirty="0"/>
            </a:br>
            <a:r>
              <a:rPr lang="en-US" dirty="0"/>
              <a:t>k =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I</a:t>
            </a:r>
            <a:r>
              <a:rPr lang="nl-NL" sz="2400" dirty="0" err="1">
                <a:solidFill>
                  <a:schemeClr val="bg1"/>
                </a:solidFill>
              </a:rPr>
              <a:t>Income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age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1796" y="642440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22465" y="1186095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537335" y="440754"/>
            <a:ext cx="306698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400" b="1" kern="1200" baseline="0">
                <a:solidFill>
                  <a:schemeClr val="bg2"/>
                </a:solidFill>
                <a:latin typeface="Arial Narrow"/>
                <a:ea typeface="ＭＳ Ｐゴシック" pitchFamily="-107" charset="-128"/>
                <a:cs typeface="Arial Narrow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9pPr>
          </a:lstStyle>
          <a:p>
            <a:r>
              <a:rPr lang="nl-NL" dirty="0"/>
              <a:t>= </a:t>
            </a:r>
            <a:r>
              <a:rPr lang="nl-NL" dirty="0" err="1"/>
              <a:t>Buy</a:t>
            </a:r>
            <a:endParaRPr lang="nl-NL" dirty="0"/>
          </a:p>
          <a:p>
            <a:r>
              <a:rPr lang="nl-NL" dirty="0"/>
              <a:t>= No </a:t>
            </a:r>
            <a:r>
              <a:rPr lang="nl-NL" dirty="0" err="1"/>
              <a:t>buy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34433" y="2293833"/>
            <a:ext cx="288032" cy="27079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256076" y="2262230"/>
            <a:ext cx="734028" cy="1353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75806" y="1865544"/>
            <a:ext cx="1788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/>
              <a:t>New customer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54620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customers</a:t>
            </a:r>
            <a:br>
              <a:rPr lang="en-US" dirty="0"/>
            </a:br>
            <a:r>
              <a:rPr lang="en-US" dirty="0"/>
              <a:t>k = 3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I</a:t>
            </a:r>
            <a:r>
              <a:rPr lang="nl-NL" sz="2400" dirty="0" err="1">
                <a:solidFill>
                  <a:schemeClr val="bg1"/>
                </a:solidFill>
              </a:rPr>
              <a:t>Income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age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1796" y="642440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22465" y="1186095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537335" y="440754"/>
            <a:ext cx="306698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400" b="1" kern="1200" baseline="0">
                <a:solidFill>
                  <a:schemeClr val="bg2"/>
                </a:solidFill>
                <a:latin typeface="Arial Narrow"/>
                <a:ea typeface="ＭＳ Ｐゴシック" pitchFamily="-107" charset="-128"/>
                <a:cs typeface="Arial Narrow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9pPr>
          </a:lstStyle>
          <a:p>
            <a:r>
              <a:rPr lang="nl-NL" dirty="0"/>
              <a:t>= </a:t>
            </a:r>
            <a:r>
              <a:rPr lang="nl-NL" dirty="0" err="1"/>
              <a:t>Buy</a:t>
            </a:r>
            <a:endParaRPr lang="nl-NL" dirty="0"/>
          </a:p>
          <a:p>
            <a:r>
              <a:rPr lang="nl-NL" dirty="0"/>
              <a:t>= No </a:t>
            </a:r>
            <a:r>
              <a:rPr lang="nl-NL" dirty="0" err="1"/>
              <a:t>buy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4834433" y="2293833"/>
            <a:ext cx="288032" cy="27079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63128" y="2337643"/>
            <a:ext cx="1208936" cy="2992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84032" y="1875978"/>
            <a:ext cx="178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/>
              <a:t>Neighbors</a:t>
            </a:r>
            <a:endParaRPr lang="en-US" sz="2400" b="1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904090" y="2429229"/>
            <a:ext cx="767974" cy="4796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670262" y="2487277"/>
            <a:ext cx="1133986" cy="871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5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1"/>
            <a:ext cx="7715250" cy="699418"/>
          </a:xfrm>
        </p:spPr>
        <p:txBody>
          <a:bodyPr/>
          <a:lstStyle/>
          <a:p>
            <a:r>
              <a:rPr lang="en-US" dirty="0"/>
              <a:t>Example: customers, k = 3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276872"/>
            <a:ext cx="7444800" cy="3857527"/>
          </a:xfrm>
        </p:spPr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Neighbors: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class = Buy			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class = No buy 		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class = No buy 		</a:t>
            </a:r>
          </a:p>
          <a:p>
            <a:pPr marL="1085850" lvl="2" indent="-457200">
              <a:buFont typeface="+mj-lt"/>
              <a:buAutoNum type="arabicPeriod"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No buy: 		2 votes</a:t>
            </a:r>
          </a:p>
          <a:p>
            <a:pPr marL="1085850" lvl="2" indent="-457200">
              <a:spcAft>
                <a:spcPts val="600"/>
              </a:spcAft>
              <a:buFont typeface="Arial" pitchFamily="34" charset="0"/>
              <a:buChar char="•"/>
            </a:pPr>
            <a:r>
              <a:rPr lang="en-US" dirty="0">
                <a:latin typeface="Arial (Body)" charset="0"/>
              </a:rPr>
              <a:t>Buy:			1 vote</a:t>
            </a:r>
          </a:p>
          <a:p>
            <a:pPr marL="1085850" lvl="2" indent="-457200">
              <a:buFont typeface="Arial" pitchFamily="34" charset="0"/>
              <a:buChar char="•"/>
            </a:pPr>
            <a:endParaRPr lang="en-US" sz="2800" dirty="0">
              <a:latin typeface="Arial (Body)" charset="0"/>
            </a:endParaRPr>
          </a:p>
          <a:p>
            <a:pPr marL="1266825" lvl="3" indent="-4572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259632" y="4509120"/>
            <a:ext cx="720080" cy="504056"/>
          </a:xfrm>
          <a:prstGeom prst="rightArrow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How to measure the distance?</a:t>
            </a:r>
            <a:endParaRPr lang="en-US" noProof="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Euclidean distance (numerical features)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Manhattan distance (numerical features)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Hamming distance (nominal features)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/>
              <p:cNvSpPr txBox="1"/>
              <p:nvPr/>
            </p:nvSpPr>
            <p:spPr bwMode="auto">
              <a:xfrm>
                <a:off x="1665288" y="4191000"/>
                <a:ext cx="6697662" cy="674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|+...+|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288" y="4191000"/>
                <a:ext cx="6697662" cy="674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 bwMode="auto">
              <a:xfrm>
                <a:off x="1619250" y="2636838"/>
                <a:ext cx="6769100" cy="7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2636838"/>
                <a:ext cx="6769100" cy="78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17C7D039-5A53-493D-98E1-FBFD7AEBC3EC}"/>
                  </a:ext>
                </a:extLst>
              </p:cNvPr>
              <p:cNvSpPr txBox="1"/>
              <p:nvPr/>
            </p:nvSpPr>
            <p:spPr bwMode="auto">
              <a:xfrm>
                <a:off x="1788319" y="5443784"/>
                <a:ext cx="6697662" cy="505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nl-NL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17C7D039-5A53-493D-98E1-FBFD7AEB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8319" y="5443784"/>
                <a:ext cx="6697662" cy="505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2A58EFA9-D71B-4089-9D82-41A368663CDF}"/>
                  </a:ext>
                </a:extLst>
              </p:cNvPr>
              <p:cNvSpPr txBox="1"/>
              <p:nvPr/>
            </p:nvSpPr>
            <p:spPr bwMode="auto">
              <a:xfrm>
                <a:off x="1804305" y="5787354"/>
                <a:ext cx="6697662" cy="505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nl-NL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nl-NL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sSub>
                        <m:sSubPr>
                          <m:ctrlP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Object 1">
                <a:extLst>
                  <a:ext uri="{FF2B5EF4-FFF2-40B4-BE49-F238E27FC236}">
                    <a16:creationId xmlns:a16="http://schemas.microsoft.com/office/drawing/2014/main" id="{2A58EFA9-D71B-4089-9D82-41A36866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305" y="5787354"/>
                <a:ext cx="6697662" cy="505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/>
      <p:bldP spid="3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 of k-</a:t>
            </a:r>
            <a:r>
              <a:rPr lang="en-US" dirty="0" err="1"/>
              <a:t>nn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lvl="1" indent="0">
              <a:buNone/>
            </a:pPr>
            <a:r>
              <a:rPr lang="en-US" sz="2400" dirty="0"/>
              <a:t>Advantages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Clear method, easy to explain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Model extensible with new cases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Numerical and nominal data and combinations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lvl="1" indent="0">
              <a:buNone/>
            </a:pPr>
            <a:r>
              <a:rPr lang="en-US" sz="2400" dirty="0"/>
              <a:t>Disadvantages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Inefficient with many cases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lazy learner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sz="2400" dirty="0"/>
              <a:t>Model does </a:t>
            </a:r>
            <a:r>
              <a:rPr lang="nl-NL" sz="2400" dirty="0" err="1"/>
              <a:t>not</a:t>
            </a:r>
            <a:r>
              <a:rPr lang="nl-NL" sz="2400" dirty="0"/>
              <a:t> </a:t>
            </a:r>
            <a:r>
              <a:rPr lang="nl-NL" sz="2400" dirty="0" err="1"/>
              <a:t>provide</a:t>
            </a:r>
            <a:r>
              <a:rPr lang="nl-NL" sz="2400" dirty="0"/>
              <a:t> </a:t>
            </a:r>
            <a:r>
              <a:rPr lang="nl-NL" sz="2400" dirty="0" err="1"/>
              <a:t>insights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853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K-NN with scikit-learn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1484784"/>
            <a:ext cx="8270105" cy="464296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import libraries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pandas as pd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load data (using pandas)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data_iris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'C:/Users/…../Data/iris.csv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data_iris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sepal_length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sepal_width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petal_length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petal_width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']]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data_iris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build a k-NN model with k=3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KNeighborsClassifier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=3)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use the model to predict new example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predicted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clf.predict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([[4.4, 3.6, 1.7, 0.2]])</a:t>
            </a:r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F6B4F58D-7CF7-44EE-90E1-6C5D6998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71336"/>
            <a:ext cx="1442372" cy="7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9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Types of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3661256" cy="41039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noProof="0" dirty="0" err="1">
                <a:solidFill>
                  <a:schemeClr val="bg1"/>
                </a:solidFill>
              </a:rPr>
              <a:t>upervised</a:t>
            </a:r>
            <a:r>
              <a:rPr lang="en-US" noProof="0" dirty="0"/>
              <a:t>	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15725"/>
            <a:ext cx="3527492" cy="1869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3767276" cy="2009213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 bwMode="auto">
          <a:xfrm>
            <a:off x="5364088" y="2002359"/>
            <a:ext cx="3661256" cy="37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0" indent="-342000" algn="l" defTabSz="457200" rtl="0" fontAlgn="base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>
                <a:solidFill>
                  <a:schemeClr val="bg1"/>
                </a:solidFill>
              </a:rPr>
              <a:t>Unsupervised</a:t>
            </a:r>
            <a:r>
              <a:rPr lang="nl-NL" dirty="0"/>
              <a:t>				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532607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Classification</a:t>
            </a:r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 err="1">
                <a:solidFill>
                  <a:schemeClr val="bg1"/>
                </a:solidFill>
              </a:rPr>
              <a:t>Prediction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532607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Associations</a:t>
            </a:r>
            <a:endParaRPr lang="nl-NL" sz="2400" dirty="0">
              <a:solidFill>
                <a:schemeClr val="bg1"/>
              </a:solidFill>
            </a:endParaRPr>
          </a:p>
          <a:p>
            <a:r>
              <a:rPr lang="nl-NL" sz="2400" dirty="0">
                <a:solidFill>
                  <a:schemeClr val="bg1"/>
                </a:solidFill>
              </a:rPr>
              <a:t>Clustering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971600" y="5116849"/>
            <a:ext cx="2880320" cy="78532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And now…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altLang="en-US" sz="2000" dirty="0"/>
              <a:t>Exercises part 3: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Bullet points 1-3</a:t>
            </a:r>
          </a:p>
        </p:txBody>
      </p:sp>
    </p:spTree>
    <p:extLst>
      <p:ext uri="{BB962C8B-B14F-4D97-AF65-F5344CB8AC3E}">
        <p14:creationId xmlns:p14="http://schemas.microsoft.com/office/powerpoint/2010/main" val="225050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Famous</a:t>
            </a:r>
            <a:r>
              <a:rPr lang="nl-NL" dirty="0"/>
              <a:t> toy </a:t>
            </a:r>
            <a:r>
              <a:rPr lang="nl-NL" dirty="0" err="1"/>
              <a:t>example</a:t>
            </a:r>
            <a:r>
              <a:rPr lang="nl-NL" dirty="0"/>
              <a:t>: iris data set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Petal</a:t>
            </a:r>
            <a:r>
              <a:rPr lang="nl-NL" dirty="0"/>
              <a:t> </a:t>
            </a:r>
            <a:r>
              <a:rPr lang="nl-NL" dirty="0" err="1"/>
              <a:t>length</a:t>
            </a: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Petal</a:t>
            </a:r>
            <a:r>
              <a:rPr lang="nl-NL" dirty="0"/>
              <a:t> </a:t>
            </a:r>
            <a:r>
              <a:rPr lang="nl-NL" dirty="0" err="1"/>
              <a:t>width</a:t>
            </a: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Sepal</a:t>
            </a:r>
            <a:r>
              <a:rPr lang="nl-NL" dirty="0"/>
              <a:t> </a:t>
            </a:r>
            <a:r>
              <a:rPr lang="nl-NL" dirty="0" err="1"/>
              <a:t>length</a:t>
            </a: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Sepal</a:t>
            </a:r>
            <a:r>
              <a:rPr lang="nl-NL" dirty="0"/>
              <a:t> </a:t>
            </a:r>
            <a:r>
              <a:rPr lang="nl-NL" dirty="0" err="1"/>
              <a:t>width</a:t>
            </a: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/>
              <a:t>Class / species: </a:t>
            </a:r>
          </a:p>
          <a:p>
            <a:pPr marL="971550" lvl="2" indent="-342900">
              <a:buFont typeface="Arial" pitchFamily="34" charset="0"/>
              <a:buChar char="•"/>
            </a:pPr>
            <a:r>
              <a:rPr lang="nl-NL" sz="2000" dirty="0"/>
              <a:t>iris versicolor</a:t>
            </a:r>
            <a:endParaRPr lang="en-US" sz="2000" dirty="0"/>
          </a:p>
          <a:p>
            <a:pPr marL="971550" lvl="2" indent="-342900">
              <a:buFont typeface="Arial" pitchFamily="34" charset="0"/>
              <a:buChar char="•"/>
            </a:pPr>
            <a:r>
              <a:rPr lang="nl-NL" sz="2000" dirty="0"/>
              <a:t>iris </a:t>
            </a:r>
            <a:r>
              <a:rPr lang="nl-NL" sz="2000" dirty="0" err="1"/>
              <a:t>virginica</a:t>
            </a:r>
            <a:endParaRPr lang="nl-NL" sz="2000" dirty="0"/>
          </a:p>
          <a:p>
            <a:pPr marL="971550" lvl="2" indent="-342900">
              <a:buFont typeface="Arial" pitchFamily="34" charset="0"/>
              <a:buChar char="•"/>
            </a:pPr>
            <a:r>
              <a:rPr lang="nl-NL" sz="2000" dirty="0"/>
              <a:t>iris </a:t>
            </a:r>
            <a:r>
              <a:rPr lang="nl-NL" sz="2000" dirty="0" err="1"/>
              <a:t>setosa</a:t>
            </a:r>
            <a:endParaRPr lang="nl-N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2" name="Picture 4" descr="http://t2.gstatic.com/images?q=tbn:ANd9GcRzMkSiWxfw_YV7E5iHsi5b_P9-dvIAhvF6b_AGDURFTCLAQNjc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44823"/>
            <a:ext cx="20097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5629078" y="2015635"/>
            <a:ext cx="1587401" cy="288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933703" y="2839045"/>
            <a:ext cx="1008112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16479" y="181558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solidFill>
                  <a:prstClr val="black"/>
                </a:solidFill>
                <a:latin typeface="Arial (Body)"/>
                <a:ea typeface="ＭＳ Ｐゴシック" pitchFamily="-107" charset="-128"/>
                <a:cs typeface="Arial (Body)"/>
              </a:rPr>
              <a:t>petal</a:t>
            </a:r>
            <a:endParaRPr lang="en-US" sz="2000" dirty="0">
              <a:solidFill>
                <a:prstClr val="black"/>
              </a:solidFill>
              <a:latin typeface="Arial (Body)"/>
              <a:ea typeface="ＭＳ Ｐゴシック" pitchFamily="-107" charset="-128"/>
              <a:cs typeface="Arial (Body)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41815" y="2638990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solidFill>
                  <a:prstClr val="black"/>
                </a:solidFill>
                <a:latin typeface="Arial (Body)"/>
                <a:ea typeface="ＭＳ Ｐゴシック" pitchFamily="-107" charset="-128"/>
                <a:cs typeface="Arial (Body)"/>
              </a:rPr>
              <a:t>sepal</a:t>
            </a:r>
            <a:endParaRPr lang="en-US" sz="2000" dirty="0">
              <a:solidFill>
                <a:prstClr val="black"/>
              </a:solidFill>
              <a:latin typeface="Arial (Body)"/>
              <a:ea typeface="ＭＳ Ｐゴシック" pitchFamily="-107" charset="-128"/>
              <a:cs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763053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</a:t>
            </a:r>
            <a:r>
              <a:rPr lang="en-US" dirty="0"/>
              <a:t>raining and using a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6ED49-987E-4769-895B-B154644D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88" y="1988840"/>
            <a:ext cx="78676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6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Binary classification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true, false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&lt;30, ≥30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likes movie, dislikes movie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malign, benign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Multiclass/multinominal classification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setosa</a:t>
            </a:r>
            <a:r>
              <a:rPr lang="en-US" sz="1800" dirty="0">
                <a:latin typeface="Arial (Body)" charset="0"/>
              </a:rPr>
              <a:t>, virginica, versicolor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Europe, Africa, Asia, North America, South America, </a:t>
            </a:r>
            <a:r>
              <a:rPr lang="en-US" sz="1800" dirty="0" err="1">
                <a:latin typeface="Arial (Body)" charset="0"/>
              </a:rPr>
              <a:t>Australia+Pacific</a:t>
            </a: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Recognize characters</a:t>
            </a:r>
          </a:p>
          <a:p>
            <a:pPr marL="457200" lvl="1" indent="-457200">
              <a:buFont typeface="Arial" pitchFamily="34" charset="0"/>
              <a:buChar char="•"/>
            </a:pPr>
            <a:endParaRPr lang="en-US" sz="14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7F6FB-4FC9-4E24-BC51-AD99C0B3B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7" t="49648" r="17967" b="2286"/>
          <a:stretch/>
        </p:blipFill>
        <p:spPr>
          <a:xfrm>
            <a:off x="4981980" y="4891702"/>
            <a:ext cx="3860167" cy="1777658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1CCB24D4-E310-45C5-8043-E16F99AEA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4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classification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Multilabel classification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Which pets does a person own? </a:t>
            </a:r>
            <a:br>
              <a:rPr lang="en-US" sz="1800" dirty="0">
                <a:latin typeface="Arial (Body)" charset="0"/>
              </a:rPr>
            </a:br>
            <a:r>
              <a:rPr lang="en-US" sz="1800" dirty="0">
                <a:latin typeface="Arial (Body)" charset="0"/>
              </a:rPr>
              <a:t>Dog, cat, fish, guinea pig, rat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Recognize all people in a picture</a:t>
            </a:r>
          </a:p>
          <a:p>
            <a:pPr marL="1085850" lvl="2" indent="-457200">
              <a:buFont typeface="Arial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Solution? 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Split multilabel classification into </a:t>
            </a:r>
            <a:br>
              <a:rPr lang="en-US" sz="1800" dirty="0">
                <a:latin typeface="Arial (Body)" charset="0"/>
              </a:rPr>
            </a:br>
            <a:r>
              <a:rPr lang="en-US" sz="1800" dirty="0">
                <a:latin typeface="Arial (Body)" charset="0"/>
              </a:rPr>
              <a:t>multiple binary classification tasks</a:t>
            </a: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Has_dog</a:t>
            </a: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Has_cat</a:t>
            </a: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Has_fish</a:t>
            </a: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Has_guinea_pig</a:t>
            </a: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Has_rat</a:t>
            </a:r>
            <a:endParaRPr lang="en-US" sz="1800" dirty="0">
              <a:latin typeface="Arial (Body)" charset="0"/>
            </a:endParaRPr>
          </a:p>
          <a:p>
            <a:pPr marL="1266825" lvl="3" indent="-457200">
              <a:buFont typeface="Arial" pitchFamily="34" charset="0"/>
              <a:buChar char="•"/>
            </a:pPr>
            <a:endParaRPr lang="en-US" sz="14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CCB24D4-E310-45C5-8043-E16F99AEA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Teaching my computer to recognize faces. | by Yajat Mittal | Geek Culture |  Medium">
            <a:extLst>
              <a:ext uri="{FF2B5EF4-FFF2-40B4-BE49-F238E27FC236}">
                <a16:creationId xmlns:a16="http://schemas.microsoft.com/office/drawing/2014/main" id="{5D05FD9C-040E-4432-A513-23790B1D0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250" y="3276600"/>
            <a:ext cx="318135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7508331-C8A7-6B20-5C7B-C8890544DDD9}"/>
              </a:ext>
            </a:extLst>
          </p:cNvPr>
          <p:cNvSpPr txBox="1">
            <a:spLocks/>
          </p:cNvSpPr>
          <p:nvPr/>
        </p:nvSpPr>
        <p:spPr bwMode="auto">
          <a:xfrm>
            <a:off x="4151498" y="4911286"/>
            <a:ext cx="3641540" cy="1612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0" indent="-342000" algn="l" defTabSz="457200" rtl="0" fontAlgn="base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Shows_Peggy</a:t>
            </a: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Shows_Nirajan</a:t>
            </a: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 err="1">
                <a:latin typeface="Arial (Body)" charset="0"/>
              </a:rPr>
              <a:t>Shows_Karima</a:t>
            </a: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…</a:t>
            </a:r>
            <a:endParaRPr lang="en-US" sz="14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1085850" lvl="2" indent="-457200">
              <a:buFont typeface="Arial" pitchFamily="34" charset="0"/>
              <a:buChar char="•"/>
            </a:pPr>
            <a:endParaRPr lang="en-US" dirty="0">
              <a:latin typeface="Arial (Body)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K-Nearest Neighbor classifier</a:t>
            </a:r>
            <a:br>
              <a:rPr lang="en-US" dirty="0">
                <a:latin typeface="Arial Narrow" pitchFamily="-107" charset="0"/>
              </a:rPr>
            </a:br>
            <a:endParaRPr lang="en-US" dirty="0">
              <a:latin typeface="Arial Narrow" pitchFamily="-107" charset="0"/>
            </a:endParaRP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 descr="http://cdn6.fotosearch.com/bthumb/IMZ/IMZ010/pgu01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852936"/>
            <a:ext cx="334724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96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1-nearest neighbor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Database with cases (supervised)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Find case that is closest to new case (neighbor)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Classify new case as neighbor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9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/>
              <a:t>I</a:t>
            </a:r>
            <a:r>
              <a:rPr lang="nl-NL" sz="2400" dirty="0" err="1">
                <a:solidFill>
                  <a:schemeClr val="bg1"/>
                </a:solidFill>
              </a:rPr>
              <a:t>Income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solidFill>
                  <a:schemeClr val="bg1"/>
                </a:solidFill>
              </a:rPr>
              <a:t>age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01796" y="642440"/>
            <a:ext cx="288032" cy="270795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122465" y="1186095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537335" y="440754"/>
            <a:ext cx="306698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400" b="1" kern="1200" baseline="0">
                <a:solidFill>
                  <a:schemeClr val="bg2"/>
                </a:solidFill>
                <a:latin typeface="Arial Narrow"/>
                <a:ea typeface="ＭＳ Ｐゴシック" pitchFamily="-107" charset="-128"/>
                <a:cs typeface="Arial Narrow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bg1"/>
                </a:solidFill>
                <a:latin typeface="Arial Narrow" pitchFamily="-107" charset="0"/>
                <a:ea typeface="ＭＳ Ｐゴシック" pitchFamily="-107" charset="-128"/>
              </a:defRPr>
            </a:lvl9pPr>
          </a:lstStyle>
          <a:p>
            <a:r>
              <a:rPr lang="nl-NL" dirty="0"/>
              <a:t>= </a:t>
            </a:r>
            <a:r>
              <a:rPr lang="nl-NL" dirty="0" err="1"/>
              <a:t>Buy</a:t>
            </a:r>
            <a:endParaRPr lang="nl-NL" dirty="0"/>
          </a:p>
          <a:p>
            <a:r>
              <a:rPr lang="nl-NL" dirty="0"/>
              <a:t>= No </a:t>
            </a:r>
            <a:r>
              <a:rPr lang="nl-NL" dirty="0" err="1"/>
              <a:t>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897491"/>
      </p:ext>
    </p:extLst>
  </p:cSld>
  <p:clrMapOvr>
    <a:masterClrMapping/>
  </p:clrMapOvr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625</Words>
  <Application>Microsoft Office PowerPoint</Application>
  <PresentationFormat>On-screen Show (4:3)</PresentationFormat>
  <Paragraphs>182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Arial (Body)</vt:lpstr>
      <vt:lpstr>Arial Narrow</vt:lpstr>
      <vt:lpstr>Calibri</vt:lpstr>
      <vt:lpstr>Cambria Math</vt:lpstr>
      <vt:lpstr>Courier New</vt:lpstr>
      <vt:lpstr>Lucida Grande</vt:lpstr>
      <vt:lpstr>Wingdings</vt:lpstr>
      <vt:lpstr>Inholland corporate</vt:lpstr>
      <vt:lpstr>Classification K-Nearest Neighbor</vt:lpstr>
      <vt:lpstr>Types of tasks</vt:lpstr>
      <vt:lpstr>Famous toy example: iris data set</vt:lpstr>
      <vt:lpstr>Training and using a classifier</vt:lpstr>
      <vt:lpstr>Types of classification</vt:lpstr>
      <vt:lpstr>Types of classification</vt:lpstr>
      <vt:lpstr>K-Nearest Neighbor classifier </vt:lpstr>
      <vt:lpstr>1-nearest neighbor</vt:lpstr>
      <vt:lpstr>Example: customers</vt:lpstr>
      <vt:lpstr>Example: customers</vt:lpstr>
      <vt:lpstr>Example: customers</vt:lpstr>
      <vt:lpstr>Example: customers</vt:lpstr>
      <vt:lpstr>K-nearest neighbor</vt:lpstr>
      <vt:lpstr>Example: customers k = 3 </vt:lpstr>
      <vt:lpstr>Example: customers k = 3 </vt:lpstr>
      <vt:lpstr>Example: customers, k = 3 </vt:lpstr>
      <vt:lpstr>How to measure the distance?</vt:lpstr>
      <vt:lpstr>Pros and cons of k-nn</vt:lpstr>
      <vt:lpstr>K-NN with scikit-learn</vt:lpstr>
      <vt:lpstr>And now…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314</cp:revision>
  <dcterms:created xsi:type="dcterms:W3CDTF">2012-06-27T13:32:54Z</dcterms:created>
  <dcterms:modified xsi:type="dcterms:W3CDTF">2025-05-15T11:18:05Z</dcterms:modified>
</cp:coreProperties>
</file>