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</p:sldMasterIdLst>
  <p:notesMasterIdLst>
    <p:notesMasterId r:id="rId23"/>
  </p:notesMasterIdLst>
  <p:sldIdLst>
    <p:sldId id="468" r:id="rId3"/>
    <p:sldId id="705" r:id="rId4"/>
    <p:sldId id="660" r:id="rId5"/>
    <p:sldId id="661" r:id="rId6"/>
    <p:sldId id="662" r:id="rId7"/>
    <p:sldId id="316" r:id="rId8"/>
    <p:sldId id="481" r:id="rId9"/>
    <p:sldId id="367" r:id="rId10"/>
    <p:sldId id="362" r:id="rId11"/>
    <p:sldId id="692" r:id="rId12"/>
    <p:sldId id="690" r:id="rId13"/>
    <p:sldId id="693" r:id="rId14"/>
    <p:sldId id="704" r:id="rId15"/>
    <p:sldId id="349" r:id="rId16"/>
    <p:sldId id="694" r:id="rId17"/>
    <p:sldId id="689" r:id="rId18"/>
    <p:sldId id="350" r:id="rId19"/>
    <p:sldId id="384" r:id="rId20"/>
    <p:sldId id="688" r:id="rId21"/>
    <p:sldId id="6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3698C-5845-4052-B798-4F1BA79A3337}" v="5" dt="2025-05-20T07:59:06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2011" autoAdjust="0"/>
  </p:normalViewPr>
  <p:slideViewPr>
    <p:cSldViewPr>
      <p:cViewPr varScale="1">
        <p:scale>
          <a:sx n="54" d="100"/>
          <a:sy n="54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C3FCB035-9D5D-4513-87EC-44F34D7CAEB6}"/>
    <pc:docChg chg="undo custSel delSld modSld sldOrd">
      <pc:chgData name="Hollink, Vera" userId="d6528aa8-57f8-4f7f-8002-560e631d30ba" providerId="ADAL" clId="{C3FCB035-9D5D-4513-87EC-44F34D7CAEB6}" dt="2024-05-21T07:42:35.344" v="299" actId="20577"/>
      <pc:docMkLst>
        <pc:docMk/>
      </pc:docMkLst>
      <pc:sldChg chg="modSp modAnim">
        <pc:chgData name="Hollink, Vera" userId="d6528aa8-57f8-4f7f-8002-560e631d30ba" providerId="ADAL" clId="{C3FCB035-9D5D-4513-87EC-44F34D7CAEB6}" dt="2024-05-21T07:41:16.126" v="291" actId="20577"/>
        <pc:sldMkLst>
          <pc:docMk/>
          <pc:sldMk cId="764237191" sldId="349"/>
        </pc:sldMkLst>
      </pc:sldChg>
      <pc:sldChg chg="addSp delSp modSp mod">
        <pc:chgData name="Hollink, Vera" userId="d6528aa8-57f8-4f7f-8002-560e631d30ba" providerId="ADAL" clId="{C3FCB035-9D5D-4513-87EC-44F34D7CAEB6}" dt="2024-05-21T07:27:09.149" v="14" actId="108"/>
        <pc:sldMkLst>
          <pc:docMk/>
          <pc:sldMk cId="3247175988" sldId="362"/>
        </pc:sldMkLst>
      </pc:sldChg>
      <pc:sldChg chg="modSp mod ord">
        <pc:chgData name="Hollink, Vera" userId="d6528aa8-57f8-4f7f-8002-560e631d30ba" providerId="ADAL" clId="{C3FCB035-9D5D-4513-87EC-44F34D7CAEB6}" dt="2024-05-21T07:29:25.226" v="47"/>
        <pc:sldMkLst>
          <pc:docMk/>
          <pc:sldMk cId="3396620597" sldId="367"/>
        </pc:sldMkLst>
      </pc:sldChg>
      <pc:sldChg chg="modSp del setBg">
        <pc:chgData name="Hollink, Vera" userId="d6528aa8-57f8-4f7f-8002-560e631d30ba" providerId="ADAL" clId="{C3FCB035-9D5D-4513-87EC-44F34D7CAEB6}" dt="2024-05-21T07:28:02.995" v="15" actId="47"/>
        <pc:sldMkLst>
          <pc:docMk/>
          <pc:sldMk cId="1004331389" sldId="665"/>
        </pc:sldMkLst>
      </pc:sldChg>
      <pc:sldChg chg="modSp mod">
        <pc:chgData name="Hollink, Vera" userId="d6528aa8-57f8-4f7f-8002-560e631d30ba" providerId="ADAL" clId="{C3FCB035-9D5D-4513-87EC-44F34D7CAEB6}" dt="2024-05-21T07:42:35.344" v="299" actId="20577"/>
        <pc:sldMkLst>
          <pc:docMk/>
          <pc:sldMk cId="3894161463" sldId="689"/>
        </pc:sldMkLst>
      </pc:sldChg>
      <pc:sldChg chg="addSp delSp modSp mod modAnim">
        <pc:chgData name="Hollink, Vera" userId="d6528aa8-57f8-4f7f-8002-560e631d30ba" providerId="ADAL" clId="{C3FCB035-9D5D-4513-87EC-44F34D7CAEB6}" dt="2024-05-21T07:40:18.904" v="290"/>
        <pc:sldMkLst>
          <pc:docMk/>
          <pc:sldMk cId="1873926953" sldId="704"/>
        </pc:sldMkLst>
      </pc:sldChg>
    </pc:docChg>
  </pc:docChgLst>
  <pc:docChgLst>
    <pc:chgData name="Hollink, Vera" userId="d6528aa8-57f8-4f7f-8002-560e631d30ba" providerId="ADAL" clId="{BCE3F1DD-91FE-49C4-8ACE-147F85FA5062}"/>
    <pc:docChg chg="undo custSel addSld delSld modSld">
      <pc:chgData name="Hollink, Vera" userId="d6528aa8-57f8-4f7f-8002-560e631d30ba" providerId="ADAL" clId="{BCE3F1DD-91FE-49C4-8ACE-147F85FA5062}" dt="2023-09-18T09:58:46.193" v="42" actId="20577"/>
      <pc:docMkLst>
        <pc:docMk/>
      </pc:docMkLst>
      <pc:sldChg chg="add">
        <pc:chgData name="Hollink, Vera" userId="d6528aa8-57f8-4f7f-8002-560e631d30ba" providerId="ADAL" clId="{BCE3F1DD-91FE-49C4-8ACE-147F85FA5062}" dt="2023-08-23T11:38:20.296" v="1"/>
        <pc:sldMkLst>
          <pc:docMk/>
          <pc:sldMk cId="2720155998" sldId="275"/>
        </pc:sldMkLst>
      </pc:sldChg>
      <pc:sldChg chg="modSp mod">
        <pc:chgData name="Hollink, Vera" userId="d6528aa8-57f8-4f7f-8002-560e631d30ba" providerId="ADAL" clId="{BCE3F1DD-91FE-49C4-8ACE-147F85FA5062}" dt="2023-09-14T15:03:56.689" v="19" actId="20577"/>
        <pc:sldMkLst>
          <pc:docMk/>
          <pc:sldMk cId="908097254" sldId="369"/>
        </pc:sldMkLst>
      </pc:sldChg>
      <pc:sldChg chg="add del">
        <pc:chgData name="Hollink, Vera" userId="d6528aa8-57f8-4f7f-8002-560e631d30ba" providerId="ADAL" clId="{BCE3F1DD-91FE-49C4-8ACE-147F85FA5062}" dt="2023-08-23T11:38:20.296" v="1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BCE3F1DD-91FE-49C4-8ACE-147F85FA5062}" dt="2023-09-04T13:06:09.980" v="3" actId="20577"/>
        <pc:sldMkLst>
          <pc:docMk/>
          <pc:sldMk cId="546780635" sldId="468"/>
        </pc:sldMkLst>
      </pc:sldChg>
      <pc:sldChg chg="add modAnim">
        <pc:chgData name="Hollink, Vera" userId="d6528aa8-57f8-4f7f-8002-560e631d30ba" providerId="ADAL" clId="{BCE3F1DD-91FE-49C4-8ACE-147F85FA5062}" dt="2023-09-18T07:09:24.309" v="20"/>
        <pc:sldMkLst>
          <pc:docMk/>
          <pc:sldMk cId="1972993674" sldId="658"/>
        </pc:sldMkLst>
      </pc:sldChg>
      <pc:sldChg chg="add">
        <pc:chgData name="Hollink, Vera" userId="d6528aa8-57f8-4f7f-8002-560e631d30ba" providerId="ADAL" clId="{BCE3F1DD-91FE-49C4-8ACE-147F85FA5062}" dt="2023-08-23T11:38:20.296" v="1"/>
        <pc:sldMkLst>
          <pc:docMk/>
          <pc:sldMk cId="479682070" sldId="670"/>
        </pc:sldMkLst>
      </pc:sldChg>
      <pc:sldChg chg="add">
        <pc:chgData name="Hollink, Vera" userId="d6528aa8-57f8-4f7f-8002-560e631d30ba" providerId="ADAL" clId="{BCE3F1DD-91FE-49C4-8ACE-147F85FA5062}" dt="2023-08-23T11:38:20.296" v="1"/>
        <pc:sldMkLst>
          <pc:docMk/>
          <pc:sldMk cId="3981197073" sldId="671"/>
        </pc:sldMkLst>
      </pc:sldChg>
      <pc:sldChg chg="del">
        <pc:chgData name="Hollink, Vera" userId="d6528aa8-57f8-4f7f-8002-560e631d30ba" providerId="ADAL" clId="{BCE3F1DD-91FE-49C4-8ACE-147F85FA5062}" dt="2023-08-23T11:36:27.015" v="0" actId="47"/>
        <pc:sldMkLst>
          <pc:docMk/>
          <pc:sldMk cId="2179292879" sldId="673"/>
        </pc:sldMkLst>
      </pc:sldChg>
      <pc:sldChg chg="del">
        <pc:chgData name="Hollink, Vera" userId="d6528aa8-57f8-4f7f-8002-560e631d30ba" providerId="ADAL" clId="{BCE3F1DD-91FE-49C4-8ACE-147F85FA5062}" dt="2023-08-23T11:36:27.015" v="0" actId="47"/>
        <pc:sldMkLst>
          <pc:docMk/>
          <pc:sldMk cId="1185201334" sldId="677"/>
        </pc:sldMkLst>
      </pc:sldChg>
      <pc:sldChg chg="del">
        <pc:chgData name="Hollink, Vera" userId="d6528aa8-57f8-4f7f-8002-560e631d30ba" providerId="ADAL" clId="{BCE3F1DD-91FE-49C4-8ACE-147F85FA5062}" dt="2023-08-23T11:36:27.015" v="0" actId="47"/>
        <pc:sldMkLst>
          <pc:docMk/>
          <pc:sldMk cId="3023657414" sldId="680"/>
        </pc:sldMkLst>
      </pc:sldChg>
      <pc:sldChg chg="del">
        <pc:chgData name="Hollink, Vera" userId="d6528aa8-57f8-4f7f-8002-560e631d30ba" providerId="ADAL" clId="{BCE3F1DD-91FE-49C4-8ACE-147F85FA5062}" dt="2023-08-23T11:36:27.015" v="0" actId="47"/>
        <pc:sldMkLst>
          <pc:docMk/>
          <pc:sldMk cId="316747941" sldId="684"/>
        </pc:sldMkLst>
      </pc:sldChg>
      <pc:sldChg chg="modSp mod">
        <pc:chgData name="Hollink, Vera" userId="d6528aa8-57f8-4f7f-8002-560e631d30ba" providerId="ADAL" clId="{BCE3F1DD-91FE-49C4-8ACE-147F85FA5062}" dt="2023-09-18T09:58:46.193" v="42" actId="20577"/>
        <pc:sldMkLst>
          <pc:docMk/>
          <pc:sldMk cId="3342173455" sldId="696"/>
        </pc:sldMkLst>
      </pc:sldChg>
      <pc:sldChg chg="addSp modSp mod">
        <pc:chgData name="Hollink, Vera" userId="d6528aa8-57f8-4f7f-8002-560e631d30ba" providerId="ADAL" clId="{BCE3F1DD-91FE-49C4-8ACE-147F85FA5062}" dt="2023-09-18T07:32:44.606" v="35" actId="1076"/>
        <pc:sldMkLst>
          <pc:docMk/>
          <pc:sldMk cId="1951111935" sldId="703"/>
        </pc:sldMkLst>
      </pc:sldChg>
    </pc:docChg>
  </pc:docChgLst>
  <pc:docChgLst>
    <pc:chgData name="Hollink, Vera" userId="d6528aa8-57f8-4f7f-8002-560e631d30ba" providerId="ADAL" clId="{8A137E3E-78AA-4A29-B090-AE1221B40678}"/>
    <pc:docChg chg="undo custSel addSld delSld modSld sldOrd">
      <pc:chgData name="Hollink, Vera" userId="d6528aa8-57f8-4f7f-8002-560e631d30ba" providerId="ADAL" clId="{8A137E3E-78AA-4A29-B090-AE1221B40678}" dt="2022-06-08T09:38:08.439" v="3782" actId="26606"/>
      <pc:docMkLst>
        <pc:docMk/>
      </pc:docMkLst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2720155998" sldId="275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3972981078" sldId="316"/>
        </pc:sldMkLst>
      </pc:sldChg>
      <pc:sldChg chg="modSp add del mod">
        <pc:chgData name="Hollink, Vera" userId="d6528aa8-57f8-4f7f-8002-560e631d30ba" providerId="ADAL" clId="{8A137E3E-78AA-4A29-B090-AE1221B40678}" dt="2022-06-08T09:36:52.719" v="3778"/>
        <pc:sldMkLst>
          <pc:docMk/>
          <pc:sldMk cId="764237191" sldId="349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2575588541" sldId="350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3247175988" sldId="362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3396620597" sldId="367"/>
        </pc:sldMkLst>
      </pc:sldChg>
      <pc:sldChg chg="modSp add mod ord modAnim">
        <pc:chgData name="Hollink, Vera" userId="d6528aa8-57f8-4f7f-8002-560e631d30ba" providerId="ADAL" clId="{8A137E3E-78AA-4A29-B090-AE1221B40678}" dt="2022-05-12T07:43:28.779" v="2578" actId="20577"/>
        <pc:sldMkLst>
          <pc:docMk/>
          <pc:sldMk cId="908097254" sldId="369"/>
        </pc:sldMkLst>
      </pc:sldChg>
      <pc:sldChg chg="delSp modSp add mod delAnim modAnim">
        <pc:chgData name="Hollink, Vera" userId="d6528aa8-57f8-4f7f-8002-560e631d30ba" providerId="ADAL" clId="{8A137E3E-78AA-4A29-B090-AE1221B40678}" dt="2022-05-12T07:42:53.489" v="2519" actId="5793"/>
        <pc:sldMkLst>
          <pc:docMk/>
          <pc:sldMk cId="3655205709" sldId="370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4279203176" sldId="374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4061158700" sldId="384"/>
        </pc:sldMkLst>
      </pc:sldChg>
      <pc:sldChg chg="addSp delSp modSp">
        <pc:chgData name="Hollink, Vera" userId="d6528aa8-57f8-4f7f-8002-560e631d30ba" providerId="ADAL" clId="{8A137E3E-78AA-4A29-B090-AE1221B40678}" dt="2022-06-08T09:34:19.388" v="3771" actId="1037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8A137E3E-78AA-4A29-B090-AE1221B40678}" dt="2022-06-08T09:36:21.064" v="3777" actId="790"/>
        <pc:sldMkLst>
          <pc:docMk/>
          <pc:sldMk cId="546780635" sldId="468"/>
        </pc:sldMkLst>
      </pc:sldChg>
      <pc:sldChg chg="addSp modSp add del mod">
        <pc:chgData name="Hollink, Vera" userId="d6528aa8-57f8-4f7f-8002-560e631d30ba" providerId="ADAL" clId="{8A137E3E-78AA-4A29-B090-AE1221B40678}" dt="2022-06-08T09:36:52.719" v="3778"/>
        <pc:sldMkLst>
          <pc:docMk/>
          <pc:sldMk cId="2969210079" sldId="481"/>
        </pc:sldMkLst>
      </pc:sldChg>
      <pc:sldChg chg="modSp mod">
        <pc:chgData name="Hollink, Vera" userId="d6528aa8-57f8-4f7f-8002-560e631d30ba" providerId="ADAL" clId="{8A137E3E-78AA-4A29-B090-AE1221B40678}" dt="2022-05-11T13:26:10.992" v="244" actId="20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1972993674" sldId="658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1004331389" sldId="665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479682070" sldId="670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3981197073" sldId="671"/>
        </pc:sldMkLst>
      </pc:sldChg>
      <pc:sldChg chg="modSp modAnim">
        <pc:chgData name="Hollink, Vera" userId="d6528aa8-57f8-4f7f-8002-560e631d30ba" providerId="ADAL" clId="{8A137E3E-78AA-4A29-B090-AE1221B40678}" dt="2022-05-16T09:36:49.651" v="3721"/>
        <pc:sldMkLst>
          <pc:docMk/>
          <pc:sldMk cId="2179292879" sldId="673"/>
        </pc:sldMkLst>
      </pc:sldChg>
      <pc:sldChg chg="del">
        <pc:chgData name="Hollink, Vera" userId="d6528aa8-57f8-4f7f-8002-560e631d30ba" providerId="ADAL" clId="{8A137E3E-78AA-4A29-B090-AE1221B40678}" dt="2022-05-11T09:13:28.653" v="106" actId="47"/>
        <pc:sldMkLst>
          <pc:docMk/>
          <pc:sldMk cId="2407147615" sldId="674"/>
        </pc:sldMkLst>
      </pc:sldChg>
      <pc:sldChg chg="del">
        <pc:chgData name="Hollink, Vera" userId="d6528aa8-57f8-4f7f-8002-560e631d30ba" providerId="ADAL" clId="{8A137E3E-78AA-4A29-B090-AE1221B40678}" dt="2022-05-11T09:14:25.495" v="139" actId="47"/>
        <pc:sldMkLst>
          <pc:docMk/>
          <pc:sldMk cId="2033820142" sldId="675"/>
        </pc:sldMkLst>
      </pc:sldChg>
      <pc:sldChg chg="del">
        <pc:chgData name="Hollink, Vera" userId="d6528aa8-57f8-4f7f-8002-560e631d30ba" providerId="ADAL" clId="{8A137E3E-78AA-4A29-B090-AE1221B40678}" dt="2022-05-11T09:11:05.493" v="57" actId="47"/>
        <pc:sldMkLst>
          <pc:docMk/>
          <pc:sldMk cId="3208432022" sldId="676"/>
        </pc:sldMkLst>
      </pc:sldChg>
      <pc:sldChg chg="addSp delSp modSp mod">
        <pc:chgData name="Hollink, Vera" userId="d6528aa8-57f8-4f7f-8002-560e631d30ba" providerId="ADAL" clId="{8A137E3E-78AA-4A29-B090-AE1221B40678}" dt="2022-05-11T09:11:22.008" v="60" actId="1076"/>
        <pc:sldMkLst>
          <pc:docMk/>
          <pc:sldMk cId="1185201334" sldId="677"/>
        </pc:sldMkLst>
      </pc:sldChg>
      <pc:sldChg chg="del">
        <pc:chgData name="Hollink, Vera" userId="d6528aa8-57f8-4f7f-8002-560e631d30ba" providerId="ADAL" clId="{8A137E3E-78AA-4A29-B090-AE1221B40678}" dt="2022-05-11T09:11:25.451" v="61" actId="47"/>
        <pc:sldMkLst>
          <pc:docMk/>
          <pc:sldMk cId="1116691427" sldId="678"/>
        </pc:sldMkLst>
      </pc:sldChg>
      <pc:sldChg chg="del">
        <pc:chgData name="Hollink, Vera" userId="d6528aa8-57f8-4f7f-8002-560e631d30ba" providerId="ADAL" clId="{8A137E3E-78AA-4A29-B090-AE1221B40678}" dt="2022-05-11T09:11:29.506" v="62" actId="47"/>
        <pc:sldMkLst>
          <pc:docMk/>
          <pc:sldMk cId="656439722" sldId="679"/>
        </pc:sldMkLst>
      </pc:sldChg>
      <pc:sldChg chg="modSp mod modAnim">
        <pc:chgData name="Hollink, Vera" userId="d6528aa8-57f8-4f7f-8002-560e631d30ba" providerId="ADAL" clId="{8A137E3E-78AA-4A29-B090-AE1221B40678}" dt="2022-05-16T09:36:41.846" v="3720"/>
        <pc:sldMkLst>
          <pc:docMk/>
          <pc:sldMk cId="3023657414" sldId="680"/>
        </pc:sldMkLst>
      </pc:sldChg>
      <pc:sldChg chg="del">
        <pc:chgData name="Hollink, Vera" userId="d6528aa8-57f8-4f7f-8002-560e631d30ba" providerId="ADAL" clId="{8A137E3E-78AA-4A29-B090-AE1221B40678}" dt="2022-05-11T09:14:26.997" v="140" actId="47"/>
        <pc:sldMkLst>
          <pc:docMk/>
          <pc:sldMk cId="773108691" sldId="681"/>
        </pc:sldMkLst>
      </pc:sldChg>
      <pc:sldChg chg="del">
        <pc:chgData name="Hollink, Vera" userId="d6528aa8-57f8-4f7f-8002-560e631d30ba" providerId="ADAL" clId="{8A137E3E-78AA-4A29-B090-AE1221B40678}" dt="2022-05-11T09:12:25.889" v="84" actId="47"/>
        <pc:sldMkLst>
          <pc:docMk/>
          <pc:sldMk cId="4090420154" sldId="682"/>
        </pc:sldMkLst>
      </pc:sldChg>
      <pc:sldChg chg="del">
        <pc:chgData name="Hollink, Vera" userId="d6528aa8-57f8-4f7f-8002-560e631d30ba" providerId="ADAL" clId="{8A137E3E-78AA-4A29-B090-AE1221B40678}" dt="2022-05-11T09:13:05.671" v="104" actId="47"/>
        <pc:sldMkLst>
          <pc:docMk/>
          <pc:sldMk cId="1138531033" sldId="683"/>
        </pc:sldMkLst>
      </pc:sldChg>
      <pc:sldChg chg="modSp mod modAnim">
        <pc:chgData name="Hollink, Vera" userId="d6528aa8-57f8-4f7f-8002-560e631d30ba" providerId="ADAL" clId="{8A137E3E-78AA-4A29-B090-AE1221B40678}" dt="2022-05-16T09:36:54.842" v="3722"/>
        <pc:sldMkLst>
          <pc:docMk/>
          <pc:sldMk cId="316747941" sldId="684"/>
        </pc:sldMkLst>
      </pc:sldChg>
      <pc:sldChg chg="del">
        <pc:chgData name="Hollink, Vera" userId="d6528aa8-57f8-4f7f-8002-560e631d30ba" providerId="ADAL" clId="{8A137E3E-78AA-4A29-B090-AE1221B40678}" dt="2022-05-11T09:13:22.308" v="105" actId="47"/>
        <pc:sldMkLst>
          <pc:docMk/>
          <pc:sldMk cId="422171414" sldId="685"/>
        </pc:sldMkLst>
      </pc:sldChg>
      <pc:sldChg chg="del">
        <pc:chgData name="Hollink, Vera" userId="d6528aa8-57f8-4f7f-8002-560e631d30ba" providerId="ADAL" clId="{8A137E3E-78AA-4A29-B090-AE1221B40678}" dt="2022-05-11T09:13:45.616" v="113" actId="47"/>
        <pc:sldMkLst>
          <pc:docMk/>
          <pc:sldMk cId="23543640" sldId="686"/>
        </pc:sldMkLst>
      </pc:sldChg>
      <pc:sldChg chg="del">
        <pc:chgData name="Hollink, Vera" userId="d6528aa8-57f8-4f7f-8002-560e631d30ba" providerId="ADAL" clId="{8A137E3E-78AA-4A29-B090-AE1221B40678}" dt="2022-05-11T09:14:23.729" v="138" actId="47"/>
        <pc:sldMkLst>
          <pc:docMk/>
          <pc:sldMk cId="1369326929" sldId="687"/>
        </pc:sldMkLst>
      </pc:sldChg>
      <pc:sldChg chg="addSp delSp modSp add del mod ord modClrScheme chgLayout">
        <pc:chgData name="Hollink, Vera" userId="d6528aa8-57f8-4f7f-8002-560e631d30ba" providerId="ADAL" clId="{8A137E3E-78AA-4A29-B090-AE1221B40678}" dt="2022-06-08T09:38:08.439" v="3782" actId="26606"/>
        <pc:sldMkLst>
          <pc:docMk/>
          <pc:sldMk cId="1137543621" sldId="688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3894161463" sldId="689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1432254281" sldId="690"/>
        </pc:sldMkLst>
      </pc:sldChg>
      <pc:sldChg chg="del">
        <pc:chgData name="Hollink, Vera" userId="d6528aa8-57f8-4f7f-8002-560e631d30ba" providerId="ADAL" clId="{8A137E3E-78AA-4A29-B090-AE1221B40678}" dt="2022-05-11T09:15:09.785" v="152" actId="47"/>
        <pc:sldMkLst>
          <pc:docMk/>
          <pc:sldMk cId="1867576621" sldId="691"/>
        </pc:sldMkLst>
      </pc:sldChg>
      <pc:sldChg chg="add del">
        <pc:chgData name="Hollink, Vera" userId="d6528aa8-57f8-4f7f-8002-560e631d30ba" providerId="ADAL" clId="{8A137E3E-78AA-4A29-B090-AE1221B40678}" dt="2022-06-08T09:36:52.719" v="3778"/>
        <pc:sldMkLst>
          <pc:docMk/>
          <pc:sldMk cId="2263905881" sldId="692"/>
        </pc:sldMkLst>
      </pc:sldChg>
      <pc:sldChg chg="addSp delSp modSp add del mod delAnim modAnim">
        <pc:chgData name="Hollink, Vera" userId="d6528aa8-57f8-4f7f-8002-560e631d30ba" providerId="ADAL" clId="{8A137E3E-78AA-4A29-B090-AE1221B40678}" dt="2022-06-08T09:36:52.719" v="3778"/>
        <pc:sldMkLst>
          <pc:docMk/>
          <pc:sldMk cId="3785326823" sldId="693"/>
        </pc:sldMkLst>
      </pc:sldChg>
      <pc:sldChg chg="modSp add del mod">
        <pc:chgData name="Hollink, Vera" userId="d6528aa8-57f8-4f7f-8002-560e631d30ba" providerId="ADAL" clId="{8A137E3E-78AA-4A29-B090-AE1221B40678}" dt="2022-06-08T09:36:52.719" v="3778"/>
        <pc:sldMkLst>
          <pc:docMk/>
          <pc:sldMk cId="1427567192" sldId="694"/>
        </pc:sldMkLst>
      </pc:sldChg>
      <pc:sldChg chg="addSp delSp modSp add mod setBg">
        <pc:chgData name="Hollink, Vera" userId="d6528aa8-57f8-4f7f-8002-560e631d30ba" providerId="ADAL" clId="{8A137E3E-78AA-4A29-B090-AE1221B40678}" dt="2022-05-11T13:38:37.599" v="386" actId="207"/>
        <pc:sldMkLst>
          <pc:docMk/>
          <pc:sldMk cId="2606167070" sldId="695"/>
        </pc:sldMkLst>
      </pc:sldChg>
      <pc:sldChg chg="modSp add mod">
        <pc:chgData name="Hollink, Vera" userId="d6528aa8-57f8-4f7f-8002-560e631d30ba" providerId="ADAL" clId="{8A137E3E-78AA-4A29-B090-AE1221B40678}" dt="2022-05-11T14:49:55.779" v="2108" actId="790"/>
        <pc:sldMkLst>
          <pc:docMk/>
          <pc:sldMk cId="3342173455" sldId="696"/>
        </pc:sldMkLst>
      </pc:sldChg>
      <pc:sldChg chg="modSp add del mod ord">
        <pc:chgData name="Hollink, Vera" userId="d6528aa8-57f8-4f7f-8002-560e631d30ba" providerId="ADAL" clId="{8A137E3E-78AA-4A29-B090-AE1221B40678}" dt="2022-05-12T07:41:26.056" v="2387" actId="47"/>
        <pc:sldMkLst>
          <pc:docMk/>
          <pc:sldMk cId="2078576275" sldId="697"/>
        </pc:sldMkLst>
      </pc:sldChg>
      <pc:sldChg chg="modSp add mod ord modAnim">
        <pc:chgData name="Hollink, Vera" userId="d6528aa8-57f8-4f7f-8002-560e631d30ba" providerId="ADAL" clId="{8A137E3E-78AA-4A29-B090-AE1221B40678}" dt="2022-05-16T09:43:40.085" v="3733" actId="20577"/>
        <pc:sldMkLst>
          <pc:docMk/>
          <pc:sldMk cId="3708927420" sldId="698"/>
        </pc:sldMkLst>
      </pc:sldChg>
      <pc:sldChg chg="addSp delSp modSp add mod ord modAnim">
        <pc:chgData name="Hollink, Vera" userId="d6528aa8-57f8-4f7f-8002-560e631d30ba" providerId="ADAL" clId="{8A137E3E-78AA-4A29-B090-AE1221B40678}" dt="2022-05-16T09:44:28.035" v="3734" actId="20577"/>
        <pc:sldMkLst>
          <pc:docMk/>
          <pc:sldMk cId="4241952874" sldId="699"/>
        </pc:sldMkLst>
      </pc:sldChg>
      <pc:sldChg chg="addSp delSp modSp add mod modAnim">
        <pc:chgData name="Hollink, Vera" userId="d6528aa8-57f8-4f7f-8002-560e631d30ba" providerId="ADAL" clId="{8A137E3E-78AA-4A29-B090-AE1221B40678}" dt="2022-05-16T09:38:02.062" v="3724"/>
        <pc:sldMkLst>
          <pc:docMk/>
          <pc:sldMk cId="2656871431" sldId="700"/>
        </pc:sldMkLst>
      </pc:sldChg>
      <pc:sldChg chg="addSp delSp modSp add mod modAnim">
        <pc:chgData name="Hollink, Vera" userId="d6528aa8-57f8-4f7f-8002-560e631d30ba" providerId="ADAL" clId="{8A137E3E-78AA-4A29-B090-AE1221B40678}" dt="2022-05-16T09:39:07.671" v="3727"/>
        <pc:sldMkLst>
          <pc:docMk/>
          <pc:sldMk cId="3315079150" sldId="701"/>
        </pc:sldMkLst>
      </pc:sldChg>
      <pc:sldChg chg="addSp delSp modSp add mod ord">
        <pc:chgData name="Hollink, Vera" userId="d6528aa8-57f8-4f7f-8002-560e631d30ba" providerId="ADAL" clId="{8A137E3E-78AA-4A29-B090-AE1221B40678}" dt="2022-05-12T07:37:07.408" v="2159"/>
        <pc:sldMkLst>
          <pc:docMk/>
          <pc:sldMk cId="231069726" sldId="702"/>
        </pc:sldMkLst>
      </pc:sldChg>
      <pc:sldChg chg="addSp delSp modSp add mod ord">
        <pc:chgData name="Hollink, Vera" userId="d6528aa8-57f8-4f7f-8002-560e631d30ba" providerId="ADAL" clId="{8A137E3E-78AA-4A29-B090-AE1221B40678}" dt="2022-05-12T07:37:04.827" v="2157"/>
        <pc:sldMkLst>
          <pc:docMk/>
          <pc:sldMk cId="1951111935" sldId="703"/>
        </pc:sldMkLst>
      </pc:sldChg>
      <pc:sldChg chg="add">
        <pc:chgData name="Hollink, Vera" userId="d6528aa8-57f8-4f7f-8002-560e631d30ba" providerId="ADAL" clId="{8A137E3E-78AA-4A29-B090-AE1221B40678}" dt="2022-06-08T09:36:52.719" v="3778"/>
        <pc:sldMkLst>
          <pc:docMk/>
          <pc:sldMk cId="1873926953" sldId="704"/>
        </pc:sldMkLst>
      </pc:sldChg>
      <pc:sldChg chg="addSp delSp modSp add del mod delAnim modAnim">
        <pc:chgData name="Hollink, Vera" userId="d6528aa8-57f8-4f7f-8002-560e631d30ba" providerId="ADAL" clId="{8A137E3E-78AA-4A29-B090-AE1221B40678}" dt="2022-05-11T14:22:16.802" v="1688" actId="47"/>
        <pc:sldMkLst>
          <pc:docMk/>
          <pc:sldMk cId="2987730220" sldId="704"/>
        </pc:sldMkLst>
      </pc:sldChg>
      <pc:sldMasterChg chg="delSldLayout">
        <pc:chgData name="Hollink, Vera" userId="d6528aa8-57f8-4f7f-8002-560e631d30ba" providerId="ADAL" clId="{8A137E3E-78AA-4A29-B090-AE1221B40678}" dt="2022-05-11T09:15:04.563" v="150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8A137E3E-78AA-4A29-B090-AE1221B40678}" dt="2022-05-11T09:15:04.563" v="150" actId="47"/>
          <pc:sldLayoutMkLst>
            <pc:docMk/>
            <pc:sldMasterMk cId="8835594" sldId="2147483685"/>
            <pc:sldLayoutMk cId="4050117578" sldId="2147483698"/>
          </pc:sldLayoutMkLst>
        </pc:sldLayoutChg>
      </pc:sldMasterChg>
    </pc:docChg>
  </pc:docChgLst>
  <pc:docChgLst>
    <pc:chgData name="Hollink, Vera" userId="d6528aa8-57f8-4f7f-8002-560e631d30ba" providerId="ADAL" clId="{7453698C-5845-4052-B798-4F1BA79A3337}"/>
    <pc:docChg chg="modSld">
      <pc:chgData name="Hollink, Vera" userId="d6528aa8-57f8-4f7f-8002-560e631d30ba" providerId="ADAL" clId="{7453698C-5845-4052-B798-4F1BA79A3337}" dt="2025-05-20T07:59:06.201" v="6" actId="20577"/>
      <pc:docMkLst>
        <pc:docMk/>
      </pc:docMkLst>
      <pc:sldChg chg="addSp modSp">
        <pc:chgData name="Hollink, Vera" userId="d6528aa8-57f8-4f7f-8002-560e631d30ba" providerId="ADAL" clId="{7453698C-5845-4052-B798-4F1BA79A3337}" dt="2025-05-15T12:07:26.177" v="2"/>
        <pc:sldMkLst>
          <pc:docMk/>
          <pc:sldMk cId="4061158700" sldId="384"/>
        </pc:sldMkLst>
        <pc:picChg chg="add mod">
          <ac:chgData name="Hollink, Vera" userId="d6528aa8-57f8-4f7f-8002-560e631d30ba" providerId="ADAL" clId="{7453698C-5845-4052-B798-4F1BA79A3337}" dt="2025-05-15T12:07:26.177" v="2"/>
          <ac:picMkLst>
            <pc:docMk/>
            <pc:sldMk cId="4061158700" sldId="384"/>
            <ac:picMk id="5" creationId="{9A5339D6-018E-3B0E-EAF1-AA9E991F3B2C}"/>
          </ac:picMkLst>
        </pc:picChg>
        <pc:picChg chg="add mod">
          <ac:chgData name="Hollink, Vera" userId="d6528aa8-57f8-4f7f-8002-560e631d30ba" providerId="ADAL" clId="{7453698C-5845-4052-B798-4F1BA79A3337}" dt="2025-05-15T12:07:26.177" v="2"/>
          <ac:picMkLst>
            <pc:docMk/>
            <pc:sldMk cId="4061158700" sldId="384"/>
            <ac:picMk id="6" creationId="{2191AFFF-10BC-0D50-D4AB-3B3FDEEA8FF4}"/>
          </ac:picMkLst>
        </pc:picChg>
      </pc:sldChg>
      <pc:sldChg chg="modSp mod">
        <pc:chgData name="Hollink, Vera" userId="d6528aa8-57f8-4f7f-8002-560e631d30ba" providerId="ADAL" clId="{7453698C-5845-4052-B798-4F1BA79A3337}" dt="2025-05-15T11:51:49.092" v="1" actId="20577"/>
        <pc:sldMkLst>
          <pc:docMk/>
          <pc:sldMk cId="546780635" sldId="468"/>
        </pc:sldMkLst>
        <pc:spChg chg="mod">
          <ac:chgData name="Hollink, Vera" userId="d6528aa8-57f8-4f7f-8002-560e631d30ba" providerId="ADAL" clId="{7453698C-5845-4052-B798-4F1BA79A3337}" dt="2025-05-15T11:51:49.092" v="1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modSp">
        <pc:chgData name="Hollink, Vera" userId="d6528aa8-57f8-4f7f-8002-560e631d30ba" providerId="ADAL" clId="{7453698C-5845-4052-B798-4F1BA79A3337}" dt="2025-05-20T07:59:06.201" v="6" actId="20577"/>
        <pc:sldMkLst>
          <pc:docMk/>
          <pc:sldMk cId="1410841990" sldId="662"/>
        </pc:sldMkLst>
        <pc:spChg chg="mod">
          <ac:chgData name="Hollink, Vera" userId="d6528aa8-57f8-4f7f-8002-560e631d30ba" providerId="ADAL" clId="{7453698C-5845-4052-B798-4F1BA79A3337}" dt="2025-05-20T07:59:06.201" v="6" actId="20577"/>
          <ac:spMkLst>
            <pc:docMk/>
            <pc:sldMk cId="1410841990" sldId="662"/>
            <ac:spMk id="12" creationId="{2A58EFA9-D71B-4089-9D82-41A368663CDF}"/>
          </ac:spMkLst>
        </pc:spChg>
      </pc:sld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AF4B8AAF-5FD5-4474-AC92-008BACD62D46}"/>
    <pc:docChg chg="undo custSel addSld delSld modSld sldOrd">
      <pc:chgData name="Hollink, Vera" userId="d6528aa8-57f8-4f7f-8002-560e631d30ba" providerId="ADAL" clId="{AF4B8AAF-5FD5-4474-AC92-008BACD62D46}" dt="2022-05-11T09:08:20.543" v="9067"/>
      <pc:docMkLst>
        <pc:docMk/>
      </pc:docMkLst>
      <pc:sldChg chg="del">
        <pc:chgData name="Hollink, Vera" userId="d6528aa8-57f8-4f7f-8002-560e631d30ba" providerId="ADAL" clId="{AF4B8AAF-5FD5-4474-AC92-008BACD62D46}" dt="2022-04-27T15:22:48.540" v="6917" actId="47"/>
        <pc:sldMkLst>
          <pc:docMk/>
          <pc:sldMk cId="3935152372" sldId="259"/>
        </pc:sldMkLst>
      </pc:sldChg>
      <pc:sldChg chg="addSp modSp add mod modAnim">
        <pc:chgData name="Hollink, Vera" userId="d6528aa8-57f8-4f7f-8002-560e631d30ba" providerId="ADAL" clId="{AF4B8AAF-5FD5-4474-AC92-008BACD62D46}" dt="2022-04-21T12:22:31.168" v="256"/>
        <pc:sldMkLst>
          <pc:docMk/>
          <pc:sldMk cId="2720155998" sldId="275"/>
        </pc:sldMkLst>
      </pc:sldChg>
      <pc:sldChg chg="addSp delSp modSp add del mod">
        <pc:chgData name="Hollink, Vera" userId="d6528aa8-57f8-4f7f-8002-560e631d30ba" providerId="ADAL" clId="{AF4B8AAF-5FD5-4474-AC92-008BACD62D46}" dt="2022-05-09T14:31:29.004" v="7299" actId="21"/>
        <pc:sldMkLst>
          <pc:docMk/>
          <pc:sldMk cId="3972981078" sldId="316"/>
        </pc:sldMkLst>
      </pc:sldChg>
      <pc:sldChg chg="add del">
        <pc:chgData name="Hollink, Vera" userId="d6528aa8-57f8-4f7f-8002-560e631d30ba" providerId="ADAL" clId="{AF4B8AAF-5FD5-4474-AC92-008BACD62D46}" dt="2022-05-11T07:23:26.770" v="7433" actId="47"/>
        <pc:sldMkLst>
          <pc:docMk/>
          <pc:sldMk cId="2495682636" sldId="348"/>
        </pc:sldMkLst>
      </pc:sldChg>
      <pc:sldChg chg="addSp delSp modSp add">
        <pc:chgData name="Hollink, Vera" userId="d6528aa8-57f8-4f7f-8002-560e631d30ba" providerId="ADAL" clId="{AF4B8AAF-5FD5-4474-AC92-008BACD62D46}" dt="2022-05-11T09:03:57.145" v="8966" actId="478"/>
        <pc:sldMkLst>
          <pc:docMk/>
          <pc:sldMk cId="764237191" sldId="349"/>
        </pc:sldMkLst>
      </pc:sldChg>
      <pc:sldChg chg="addSp delSp modSp add mod ord modAnim">
        <pc:chgData name="Hollink, Vera" userId="d6528aa8-57f8-4f7f-8002-560e631d30ba" providerId="ADAL" clId="{AF4B8AAF-5FD5-4474-AC92-008BACD62D46}" dt="2022-05-11T09:08:20.543" v="9067"/>
        <pc:sldMkLst>
          <pc:docMk/>
          <pc:sldMk cId="2575588541" sldId="350"/>
        </pc:sldMkLst>
      </pc:sldChg>
      <pc:sldChg chg="modSp add del mod">
        <pc:chgData name="Hollink, Vera" userId="d6528aa8-57f8-4f7f-8002-560e631d30ba" providerId="ADAL" clId="{AF4B8AAF-5FD5-4474-AC92-008BACD62D46}" dt="2022-05-09T14:33:02.750" v="7340" actId="47"/>
        <pc:sldMkLst>
          <pc:docMk/>
          <pc:sldMk cId="2942391609" sldId="361"/>
        </pc:sldMkLst>
      </pc:sldChg>
      <pc:sldChg chg="modSp add">
        <pc:chgData name="Hollink, Vera" userId="d6528aa8-57f8-4f7f-8002-560e631d30ba" providerId="ADAL" clId="{AF4B8AAF-5FD5-4474-AC92-008BACD62D46}" dt="2022-05-11T07:19:48.855" v="7398" actId="20577"/>
        <pc:sldMkLst>
          <pc:docMk/>
          <pc:sldMk cId="3247175988" sldId="362"/>
        </pc:sldMkLst>
      </pc:sldChg>
      <pc:sldChg chg="add del">
        <pc:chgData name="Hollink, Vera" userId="d6528aa8-57f8-4f7f-8002-560e631d30ba" providerId="ADAL" clId="{AF4B8AAF-5FD5-4474-AC92-008BACD62D46}" dt="2022-05-09T14:33:06.274" v="7341" actId="47"/>
        <pc:sldMkLst>
          <pc:docMk/>
          <pc:sldMk cId="3872937140" sldId="363"/>
        </pc:sldMkLst>
      </pc:sldChg>
      <pc:sldChg chg="addSp delSp modSp add mod modAnim">
        <pc:chgData name="Hollink, Vera" userId="d6528aa8-57f8-4f7f-8002-560e631d30ba" providerId="ADAL" clId="{AF4B8AAF-5FD5-4474-AC92-008BACD62D46}" dt="2022-05-11T07:46:20.898" v="7927" actId="20577"/>
        <pc:sldMkLst>
          <pc:docMk/>
          <pc:sldMk cId="3396620597" sldId="367"/>
        </pc:sldMkLst>
      </pc:sldChg>
      <pc:sldChg chg="addSp delSp modSp add del mod">
        <pc:chgData name="Hollink, Vera" userId="d6528aa8-57f8-4f7f-8002-560e631d30ba" providerId="ADAL" clId="{AF4B8AAF-5FD5-4474-AC92-008BACD62D46}" dt="2022-04-21T12:15:19.961" v="66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2992485511" sldId="375"/>
        </pc:sldMkLst>
      </pc:sldChg>
      <pc:sldChg chg="add del">
        <pc:chgData name="Hollink, Vera" userId="d6528aa8-57f8-4f7f-8002-560e631d30ba" providerId="ADAL" clId="{AF4B8AAF-5FD5-4474-AC92-008BACD62D46}" dt="2022-05-09T14:02:09.584" v="6932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983100328" sldId="383"/>
        </pc:sldMkLst>
      </pc:sldChg>
      <pc:sldChg chg="addSp delSp modSp">
        <pc:chgData name="Hollink, Vera" userId="d6528aa8-57f8-4f7f-8002-560e631d30ba" providerId="ADAL" clId="{AF4B8AAF-5FD5-4474-AC92-008BACD62D46}" dt="2022-04-21T12:13:47.571" v="2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446995183" sldId="386"/>
        </pc:sldMkLst>
      </pc:sldChg>
      <pc:sldChg chg="modSp add mod">
        <pc:chgData name="Hollink, Vera" userId="d6528aa8-57f8-4f7f-8002-560e631d30ba" providerId="ADAL" clId="{AF4B8AAF-5FD5-4474-AC92-008BACD62D46}" dt="2022-05-09T14:03:40.034" v="6950" actId="14100"/>
        <pc:sldMkLst>
          <pc:docMk/>
          <pc:sldMk cId="546780635" sldId="468"/>
        </pc:sldMkLst>
      </pc:sldChg>
      <pc:sldChg chg="addSp delSp modSp add mod">
        <pc:chgData name="Hollink, Vera" userId="d6528aa8-57f8-4f7f-8002-560e631d30ba" providerId="ADAL" clId="{AF4B8AAF-5FD5-4474-AC92-008BACD62D46}" dt="2022-05-09T14:31:10.608" v="7298" actId="790"/>
        <pc:sldMkLst>
          <pc:docMk/>
          <pc:sldMk cId="2969210079" sldId="481"/>
        </pc:sldMkLst>
      </pc:sldChg>
      <pc:sldChg chg="modSp mod ord">
        <pc:chgData name="Hollink, Vera" userId="d6528aa8-57f8-4f7f-8002-560e631d30ba" providerId="ADAL" clId="{AF4B8AAF-5FD5-4474-AC92-008BACD62D46}" dt="2022-05-09T14:01:53.139" v="6927"/>
        <pc:sldMkLst>
          <pc:docMk/>
          <pc:sldMk cId="2250509988" sldId="657"/>
        </pc:sldMkLst>
      </pc:sldChg>
      <pc:sldChg chg="modSp add mod modAnim">
        <pc:chgData name="Hollink, Vera" userId="d6528aa8-57f8-4f7f-8002-560e631d30ba" providerId="ADAL" clId="{AF4B8AAF-5FD5-4474-AC92-008BACD62D46}" dt="2022-04-21T12:19:50.718" v="154" actId="20577"/>
        <pc:sldMkLst>
          <pc:docMk/>
          <pc:sldMk cId="1972993674" sldId="658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2231961899" sldId="661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1410841990" sldId="66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081552148" sldId="663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586263202" sldId="664"/>
        </pc:sldMkLst>
      </pc:sldChg>
      <pc:sldChg chg="modSp add del mod modAnim">
        <pc:chgData name="Hollink, Vera" userId="d6528aa8-57f8-4f7f-8002-560e631d30ba" providerId="ADAL" clId="{AF4B8AAF-5FD5-4474-AC92-008BACD62D46}" dt="2022-05-09T14:35:08.825" v="7395" actId="1076"/>
        <pc:sldMkLst>
          <pc:docMk/>
          <pc:sldMk cId="1004331389" sldId="665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4014056950" sldId="666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554294609" sldId="667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968936791" sldId="668"/>
        </pc:sldMkLst>
      </pc:sldChg>
      <pc:sldChg chg="del">
        <pc:chgData name="Hollink, Vera" userId="d6528aa8-57f8-4f7f-8002-560e631d30ba" providerId="ADAL" clId="{AF4B8AAF-5FD5-4474-AC92-008BACD62D46}" dt="2022-04-21T12:16:08.009" v="81" actId="47"/>
        <pc:sldMkLst>
          <pc:docMk/>
          <pc:sldMk cId="1298154674" sldId="669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77672684" sldId="670"/>
        </pc:sldMkLst>
      </pc:sldChg>
      <pc:sldChg chg="addSp delSp modSp add mod delAnim modAnim">
        <pc:chgData name="Hollink, Vera" userId="d6528aa8-57f8-4f7f-8002-560e631d30ba" providerId="ADAL" clId="{AF4B8AAF-5FD5-4474-AC92-008BACD62D46}" dt="2022-04-21T12:18:00.241" v="121" actId="20577"/>
        <pc:sldMkLst>
          <pc:docMk/>
          <pc:sldMk cId="479682070" sldId="670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689784231" sldId="671"/>
        </pc:sldMkLst>
      </pc:sldChg>
      <pc:sldChg chg="modSp add mod modAnim">
        <pc:chgData name="Hollink, Vera" userId="d6528aa8-57f8-4f7f-8002-560e631d30ba" providerId="ADAL" clId="{AF4B8AAF-5FD5-4474-AC92-008BACD62D46}" dt="2022-04-21T12:25:22.612" v="466" actId="20577"/>
        <pc:sldMkLst>
          <pc:docMk/>
          <pc:sldMk cId="3981197073" sldId="671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525992889" sldId="672"/>
        </pc:sldMkLst>
      </pc:sldChg>
      <pc:sldChg chg="modSp add del mod ord">
        <pc:chgData name="Hollink, Vera" userId="d6528aa8-57f8-4f7f-8002-560e631d30ba" providerId="ADAL" clId="{AF4B8AAF-5FD5-4474-AC92-008BACD62D46}" dt="2022-04-26T08:33:44.240" v="3574" actId="47"/>
        <pc:sldMkLst>
          <pc:docMk/>
          <pc:sldMk cId="3935847306" sldId="67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999773971" sldId="673"/>
        </pc:sldMkLst>
      </pc:sldChg>
      <pc:sldChg chg="modSp add mod modAnim">
        <pc:chgData name="Hollink, Vera" userId="d6528aa8-57f8-4f7f-8002-560e631d30ba" providerId="ADAL" clId="{AF4B8AAF-5FD5-4474-AC92-008BACD62D46}" dt="2022-04-26T09:01:44.276" v="4458" actId="20577"/>
        <pc:sldMkLst>
          <pc:docMk/>
          <pc:sldMk cId="2179292879" sldId="673"/>
        </pc:sldMkLst>
      </pc:sldChg>
      <pc:sldChg chg="addSp delSp modSp add mod ord modAnim">
        <pc:chgData name="Hollink, Vera" userId="d6528aa8-57f8-4f7f-8002-560e631d30ba" providerId="ADAL" clId="{AF4B8AAF-5FD5-4474-AC92-008BACD62D46}" dt="2022-04-27T15:20:54.026" v="6894" actId="108"/>
        <pc:sldMkLst>
          <pc:docMk/>
          <pc:sldMk cId="2407147615" sldId="674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2643235300" sldId="674"/>
        </pc:sldMkLst>
      </pc:sldChg>
      <pc:sldChg chg="addSp delSp modSp add mod modAnim">
        <pc:chgData name="Hollink, Vera" userId="d6528aa8-57f8-4f7f-8002-560e631d30ba" providerId="ADAL" clId="{AF4B8AAF-5FD5-4474-AC92-008BACD62D46}" dt="2022-04-27T14:44:24.583" v="5488" actId="20577"/>
        <pc:sldMkLst>
          <pc:docMk/>
          <pc:sldMk cId="2033820142" sldId="675"/>
        </pc:sldMkLst>
      </pc:sldChg>
      <pc:sldChg chg="addSp delSp modSp add mod modAnim">
        <pc:chgData name="Hollink, Vera" userId="d6528aa8-57f8-4f7f-8002-560e631d30ba" providerId="ADAL" clId="{AF4B8AAF-5FD5-4474-AC92-008BACD62D46}" dt="2022-04-26T07:19:51.695" v="1969" actId="1076"/>
        <pc:sldMkLst>
          <pc:docMk/>
          <pc:sldMk cId="3208432022" sldId="676"/>
        </pc:sldMkLst>
      </pc:sldChg>
      <pc:sldChg chg="addSp delSp modSp add mod delAnim modAnim">
        <pc:chgData name="Hollink, Vera" userId="d6528aa8-57f8-4f7f-8002-560e631d30ba" providerId="ADAL" clId="{AF4B8AAF-5FD5-4474-AC92-008BACD62D46}" dt="2022-04-26T07:22:05.962" v="2029" actId="20577"/>
        <pc:sldMkLst>
          <pc:docMk/>
          <pc:sldMk cId="1185201334" sldId="677"/>
        </pc:sldMkLst>
      </pc:sldChg>
      <pc:sldChg chg="addSp delSp modSp add mod">
        <pc:chgData name="Hollink, Vera" userId="d6528aa8-57f8-4f7f-8002-560e631d30ba" providerId="ADAL" clId="{AF4B8AAF-5FD5-4474-AC92-008BACD62D46}" dt="2022-04-26T09:03:07.950" v="4532" actId="790"/>
        <pc:sldMkLst>
          <pc:docMk/>
          <pc:sldMk cId="1116691427" sldId="678"/>
        </pc:sldMkLst>
      </pc:sldChg>
      <pc:sldChg chg="addSp delSp modSp add mod ord">
        <pc:chgData name="Hollink, Vera" userId="d6528aa8-57f8-4f7f-8002-560e631d30ba" providerId="ADAL" clId="{AF4B8AAF-5FD5-4474-AC92-008BACD62D46}" dt="2022-04-26T08:11:21.944" v="2590" actId="255"/>
        <pc:sldMkLst>
          <pc:docMk/>
          <pc:sldMk cId="656439722" sldId="679"/>
        </pc:sldMkLst>
      </pc:sldChg>
      <pc:sldChg chg="addSp delSp modSp add mod modAnim">
        <pc:chgData name="Hollink, Vera" userId="d6528aa8-57f8-4f7f-8002-560e631d30ba" providerId="ADAL" clId="{AF4B8AAF-5FD5-4474-AC92-008BACD62D46}" dt="2022-04-26T08:20:34.752" v="3096" actId="20577"/>
        <pc:sldMkLst>
          <pc:docMk/>
          <pc:sldMk cId="3023657414" sldId="680"/>
        </pc:sldMkLst>
      </pc:sldChg>
      <pc:sldChg chg="modSp add mod">
        <pc:chgData name="Hollink, Vera" userId="d6528aa8-57f8-4f7f-8002-560e631d30ba" providerId="ADAL" clId="{AF4B8AAF-5FD5-4474-AC92-008BACD62D46}" dt="2022-04-26T08:24:56.425" v="3163" actId="255"/>
        <pc:sldMkLst>
          <pc:docMk/>
          <pc:sldMk cId="773108691" sldId="681"/>
        </pc:sldMkLst>
      </pc:sldChg>
      <pc:sldChg chg="delSp modSp add mod delAnim modAnim">
        <pc:chgData name="Hollink, Vera" userId="d6528aa8-57f8-4f7f-8002-560e631d30ba" providerId="ADAL" clId="{AF4B8AAF-5FD5-4474-AC92-008BACD62D46}" dt="2022-04-26T08:34:10.597" v="3576" actId="1076"/>
        <pc:sldMkLst>
          <pc:docMk/>
          <pc:sldMk cId="4090420154" sldId="682"/>
        </pc:sldMkLst>
      </pc:sldChg>
      <pc:sldChg chg="modSp add mod modAnim">
        <pc:chgData name="Hollink, Vera" userId="d6528aa8-57f8-4f7f-8002-560e631d30ba" providerId="ADAL" clId="{AF4B8AAF-5FD5-4474-AC92-008BACD62D46}" dt="2022-04-26T09:02:38.724" v="4531"/>
        <pc:sldMkLst>
          <pc:docMk/>
          <pc:sldMk cId="1138531033" sldId="683"/>
        </pc:sldMkLst>
      </pc:sldChg>
      <pc:sldChg chg="addSp delSp modSp add mod modAnim">
        <pc:chgData name="Hollink, Vera" userId="d6528aa8-57f8-4f7f-8002-560e631d30ba" providerId="ADAL" clId="{AF4B8AAF-5FD5-4474-AC92-008BACD62D46}" dt="2022-04-26T12:23:51.005" v="4726"/>
        <pc:sldMkLst>
          <pc:docMk/>
          <pc:sldMk cId="316747941" sldId="684"/>
        </pc:sldMkLst>
      </pc:sldChg>
      <pc:sldChg chg="addSp delSp modSp add mod delAnim modAnim">
        <pc:chgData name="Hollink, Vera" userId="d6528aa8-57f8-4f7f-8002-560e631d30ba" providerId="ADAL" clId="{AF4B8AAF-5FD5-4474-AC92-008BACD62D46}" dt="2022-04-26T12:25:03.875" v="4745" actId="1036"/>
        <pc:sldMkLst>
          <pc:docMk/>
          <pc:sldMk cId="422171414" sldId="685"/>
        </pc:sldMkLst>
      </pc:sldChg>
      <pc:sldChg chg="addSp delSp modSp add mod">
        <pc:chgData name="Hollink, Vera" userId="d6528aa8-57f8-4f7f-8002-560e631d30ba" providerId="ADAL" clId="{AF4B8AAF-5FD5-4474-AC92-008BACD62D46}" dt="2022-04-27T15:20:19.076" v="6863" actId="20577"/>
        <pc:sldMkLst>
          <pc:docMk/>
          <pc:sldMk cId="23543640" sldId="686"/>
        </pc:sldMkLst>
      </pc:sldChg>
      <pc:sldChg chg="modSp add mod">
        <pc:chgData name="Hollink, Vera" userId="d6528aa8-57f8-4f7f-8002-560e631d30ba" providerId="ADAL" clId="{AF4B8AAF-5FD5-4474-AC92-008BACD62D46}" dt="2022-04-27T15:22:18.538" v="6916" actId="20577"/>
        <pc:sldMkLst>
          <pc:docMk/>
          <pc:sldMk cId="1369326929" sldId="687"/>
        </pc:sldMkLst>
      </pc:sldChg>
      <pc:sldChg chg="add">
        <pc:chgData name="Hollink, Vera" userId="d6528aa8-57f8-4f7f-8002-560e631d30ba" providerId="ADAL" clId="{AF4B8AAF-5FD5-4474-AC92-008BACD62D46}" dt="2022-05-09T14:01:21.350" v="6924"/>
        <pc:sldMkLst>
          <pc:docMk/>
          <pc:sldMk cId="1137543621" sldId="688"/>
        </pc:sldMkLst>
      </pc:sldChg>
      <pc:sldChg chg="add del">
        <pc:chgData name="Hollink, Vera" userId="d6528aa8-57f8-4f7f-8002-560e631d30ba" providerId="ADAL" clId="{AF4B8AAF-5FD5-4474-AC92-008BACD62D46}" dt="2022-05-09T14:01:47.211" v="6925" actId="47"/>
        <pc:sldMkLst>
          <pc:docMk/>
          <pc:sldMk cId="2725619817" sldId="689"/>
        </pc:sldMkLst>
      </pc:sldChg>
      <pc:sldChg chg="addSp modSp add mod modAnim">
        <pc:chgData name="Hollink, Vera" userId="d6528aa8-57f8-4f7f-8002-560e631d30ba" providerId="ADAL" clId="{AF4B8AAF-5FD5-4474-AC92-008BACD62D46}" dt="2022-05-11T09:07:46.963" v="9065" actId="20577"/>
        <pc:sldMkLst>
          <pc:docMk/>
          <pc:sldMk cId="3894161463" sldId="689"/>
        </pc:sldMkLst>
      </pc:sldChg>
      <pc:sldChg chg="delSp modSp add mod ord modAnim">
        <pc:chgData name="Hollink, Vera" userId="d6528aa8-57f8-4f7f-8002-560e631d30ba" providerId="ADAL" clId="{AF4B8AAF-5FD5-4474-AC92-008BACD62D46}" dt="2022-05-11T08:45:35.277" v="8481" actId="114"/>
        <pc:sldMkLst>
          <pc:docMk/>
          <pc:sldMk cId="1432254281" sldId="690"/>
        </pc:sldMkLst>
      </pc:sldChg>
      <pc:sldChg chg="addSp delSp modSp add mod delAnim modAnim">
        <pc:chgData name="Hollink, Vera" userId="d6528aa8-57f8-4f7f-8002-560e631d30ba" providerId="ADAL" clId="{AF4B8AAF-5FD5-4474-AC92-008BACD62D46}" dt="2022-05-11T08:37:05.572" v="8036" actId="14100"/>
        <pc:sldMkLst>
          <pc:docMk/>
          <pc:sldMk cId="1867576621" sldId="691"/>
        </pc:sldMkLst>
      </pc:sldChg>
      <pc:sldChg chg="add del">
        <pc:chgData name="Hollink, Vera" userId="d6528aa8-57f8-4f7f-8002-560e631d30ba" providerId="ADAL" clId="{AF4B8AAF-5FD5-4474-AC92-008BACD62D46}" dt="2022-05-11T08:35:59.282" v="8027"/>
        <pc:sldMkLst>
          <pc:docMk/>
          <pc:sldMk cId="759876832" sldId="692"/>
        </pc:sldMkLst>
      </pc:sldChg>
      <pc:sldChg chg="addSp delSp modSp add mod modAnim">
        <pc:chgData name="Hollink, Vera" userId="d6528aa8-57f8-4f7f-8002-560e631d30ba" providerId="ADAL" clId="{AF4B8AAF-5FD5-4474-AC92-008BACD62D46}" dt="2022-05-11T08:43:19.160" v="8238"/>
        <pc:sldMkLst>
          <pc:docMk/>
          <pc:sldMk cId="2263905881" sldId="692"/>
        </pc:sldMkLst>
      </pc:sldChg>
      <pc:sldChg chg="add del">
        <pc:chgData name="Hollink, Vera" userId="d6528aa8-57f8-4f7f-8002-560e631d30ba" providerId="ADAL" clId="{AF4B8AAF-5FD5-4474-AC92-008BACD62D46}" dt="2022-05-11T08:36:04.906" v="8029"/>
        <pc:sldMkLst>
          <pc:docMk/>
          <pc:sldMk cId="3116175960" sldId="692"/>
        </pc:sldMkLst>
      </pc:sldChg>
      <pc:sldChg chg="addSp delSp modSp add mod modAnim">
        <pc:chgData name="Hollink, Vera" userId="d6528aa8-57f8-4f7f-8002-560e631d30ba" providerId="ADAL" clId="{AF4B8AAF-5FD5-4474-AC92-008BACD62D46}" dt="2022-05-11T09:02:57.314" v="8962" actId="20577"/>
        <pc:sldMkLst>
          <pc:docMk/>
          <pc:sldMk cId="3785326823" sldId="693"/>
        </pc:sldMkLst>
      </pc:sldChg>
      <pc:sldChg chg="addSp delSp modSp add mod modAnim">
        <pc:chgData name="Hollink, Vera" userId="d6528aa8-57f8-4f7f-8002-560e631d30ba" providerId="ADAL" clId="{AF4B8AAF-5FD5-4474-AC92-008BACD62D46}" dt="2022-05-11T09:06:40.325" v="9012" actId="1076"/>
        <pc:sldMkLst>
          <pc:docMk/>
          <pc:sldMk cId="1427567192" sldId="694"/>
        </pc:sldMkLst>
      </pc:sldChg>
      <pc:sldMasterChg chg="delSldLayout">
        <pc:chgData name="Hollink, Vera" userId="d6528aa8-57f8-4f7f-8002-560e631d30ba" providerId="ADAL" clId="{AF4B8AAF-5FD5-4474-AC92-008BACD62D46}" dt="2022-05-09T14:33:06.274" v="7341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AF4B8AAF-5FD5-4474-AC92-008BACD62D46}" dt="2022-05-09T14:33:06.274" v="7341" actId="47"/>
          <pc:sldLayoutMkLst>
            <pc:docMk/>
            <pc:sldMasterMk cId="8835594" sldId="2147483685"/>
            <pc:sldLayoutMk cId="1060202787" sldId="2147483697"/>
          </pc:sldLayoutMkLst>
        </pc:sldLayoutChg>
      </pc:sldMasterChg>
    </pc:docChg>
  </pc:docChgLst>
  <pc:docChgLst>
    <pc:chgData name="Hollink, Vera" userId="d6528aa8-57f8-4f7f-8002-560e631d30ba" providerId="ADAL" clId="{E0752E36-4D97-4140-9FE0-0E6838347C3E}"/>
    <pc:docChg chg="addSld delSld modSld">
      <pc:chgData name="Hollink, Vera" userId="d6528aa8-57f8-4f7f-8002-560e631d30ba" providerId="ADAL" clId="{E0752E36-4D97-4140-9FE0-0E6838347C3E}" dt="2024-02-28T08:07:44.283" v="78" actId="20577"/>
      <pc:docMkLst>
        <pc:docMk/>
      </pc:docMkLst>
      <pc:sldChg chg="del">
        <pc:chgData name="Hollink, Vera" userId="d6528aa8-57f8-4f7f-8002-560e631d30ba" providerId="ADAL" clId="{E0752E36-4D97-4140-9FE0-0E6838347C3E}" dt="2024-02-28T07:59:50.050" v="4" actId="47"/>
        <pc:sldMkLst>
          <pc:docMk/>
          <pc:sldMk cId="2720155998" sldId="275"/>
        </pc:sldMkLst>
      </pc:sldChg>
      <pc:sldChg chg="delSp modSp mod">
        <pc:chgData name="Hollink, Vera" userId="d6528aa8-57f8-4f7f-8002-560e631d30ba" providerId="ADAL" clId="{E0752E36-4D97-4140-9FE0-0E6838347C3E}" dt="2024-02-28T08:05:45.929" v="50" actId="20577"/>
        <pc:sldMkLst>
          <pc:docMk/>
          <pc:sldMk cId="2575588541" sldId="350"/>
        </pc:sldMkLst>
      </pc:sldChg>
      <pc:sldChg chg="modSp mod">
        <pc:chgData name="Hollink, Vera" userId="d6528aa8-57f8-4f7f-8002-560e631d30ba" providerId="ADAL" clId="{E0752E36-4D97-4140-9FE0-0E6838347C3E}" dt="2024-02-28T08:00:36.063" v="11" actId="20577"/>
        <pc:sldMkLst>
          <pc:docMk/>
          <pc:sldMk cId="3396620597" sldId="367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908097254" sldId="369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3655205709" sldId="370"/>
        </pc:sldMkLst>
      </pc:sldChg>
      <pc:sldChg chg="del">
        <pc:chgData name="Hollink, Vera" userId="d6528aa8-57f8-4f7f-8002-560e631d30ba" providerId="ADAL" clId="{E0752E36-4D97-4140-9FE0-0E6838347C3E}" dt="2024-02-28T07:59:50.050" v="4" actId="47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E0752E36-4D97-4140-9FE0-0E6838347C3E}" dt="2024-02-28T07:58:23.402" v="2" actId="2057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E0752E36-4D97-4140-9FE0-0E6838347C3E}" dt="2024-02-28T08:07:44.283" v="78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E0752E36-4D97-4140-9FE0-0E6838347C3E}" dt="2024-02-28T07:59:50.050" v="4" actId="47"/>
        <pc:sldMkLst>
          <pc:docMk/>
          <pc:sldMk cId="1972993674" sldId="658"/>
        </pc:sldMkLst>
      </pc:sldChg>
      <pc:sldChg chg="add">
        <pc:chgData name="Hollink, Vera" userId="d6528aa8-57f8-4f7f-8002-560e631d30ba" providerId="ADAL" clId="{E0752E36-4D97-4140-9FE0-0E6838347C3E}" dt="2024-02-28T07:59:10.279" v="3"/>
        <pc:sldMkLst>
          <pc:docMk/>
          <pc:sldMk cId="841146619" sldId="660"/>
        </pc:sldMkLst>
      </pc:sldChg>
      <pc:sldChg chg="add">
        <pc:chgData name="Hollink, Vera" userId="d6528aa8-57f8-4f7f-8002-560e631d30ba" providerId="ADAL" clId="{E0752E36-4D97-4140-9FE0-0E6838347C3E}" dt="2024-02-28T07:59:10.279" v="3"/>
        <pc:sldMkLst>
          <pc:docMk/>
          <pc:sldMk cId="2231961899" sldId="661"/>
        </pc:sldMkLst>
      </pc:sldChg>
      <pc:sldChg chg="add">
        <pc:chgData name="Hollink, Vera" userId="d6528aa8-57f8-4f7f-8002-560e631d30ba" providerId="ADAL" clId="{E0752E36-4D97-4140-9FE0-0E6838347C3E}" dt="2024-02-28T07:59:10.279" v="3"/>
        <pc:sldMkLst>
          <pc:docMk/>
          <pc:sldMk cId="1410841990" sldId="662"/>
        </pc:sldMkLst>
      </pc:sldChg>
      <pc:sldChg chg="del">
        <pc:chgData name="Hollink, Vera" userId="d6528aa8-57f8-4f7f-8002-560e631d30ba" providerId="ADAL" clId="{E0752E36-4D97-4140-9FE0-0E6838347C3E}" dt="2024-02-28T07:59:50.050" v="4" actId="47"/>
        <pc:sldMkLst>
          <pc:docMk/>
          <pc:sldMk cId="479682070" sldId="670"/>
        </pc:sldMkLst>
      </pc:sldChg>
      <pc:sldChg chg="del">
        <pc:chgData name="Hollink, Vera" userId="d6528aa8-57f8-4f7f-8002-560e631d30ba" providerId="ADAL" clId="{E0752E36-4D97-4140-9FE0-0E6838347C3E}" dt="2024-02-28T07:59:50.050" v="4" actId="47"/>
        <pc:sldMkLst>
          <pc:docMk/>
          <pc:sldMk cId="3981197073" sldId="671"/>
        </pc:sldMkLst>
      </pc:sldChg>
      <pc:sldChg chg="modAnim">
        <pc:chgData name="Hollink, Vera" userId="d6528aa8-57f8-4f7f-8002-560e631d30ba" providerId="ADAL" clId="{E0752E36-4D97-4140-9FE0-0E6838347C3E}" dt="2024-02-28T08:01:58.187" v="12"/>
        <pc:sldMkLst>
          <pc:docMk/>
          <pc:sldMk cId="1427567192" sldId="694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2606167070" sldId="695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3342173455" sldId="696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3708927420" sldId="698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4241952874" sldId="699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2656871431" sldId="700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3315079150" sldId="701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231069726" sldId="702"/>
        </pc:sldMkLst>
      </pc:sldChg>
      <pc:sldChg chg="del">
        <pc:chgData name="Hollink, Vera" userId="d6528aa8-57f8-4f7f-8002-560e631d30ba" providerId="ADAL" clId="{E0752E36-4D97-4140-9FE0-0E6838347C3E}" dt="2024-02-28T08:06:29.051" v="51" actId="47"/>
        <pc:sldMkLst>
          <pc:docMk/>
          <pc:sldMk cId="1951111935" sldId="703"/>
        </pc:sldMkLst>
      </pc:sldChg>
      <pc:sldChg chg="add">
        <pc:chgData name="Hollink, Vera" userId="d6528aa8-57f8-4f7f-8002-560e631d30ba" providerId="ADAL" clId="{E0752E36-4D97-4140-9FE0-0E6838347C3E}" dt="2024-02-28T07:59:10.279" v="3"/>
        <pc:sldMkLst>
          <pc:docMk/>
          <pc:sldMk cId="1350158031" sldId="705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E2933B85-D968-4E4B-9D89-014E68048338}"/>
    <pc:docChg chg="custSel modSld">
      <pc:chgData name="Hollink, Vera" userId="d6528aa8-57f8-4f7f-8002-560e631d30ba" providerId="ADAL" clId="{E2933B85-D968-4E4B-9D89-014E68048338}" dt="2022-09-20T12:08:48.130" v="114" actId="20577"/>
      <pc:docMkLst>
        <pc:docMk/>
      </pc:docMkLst>
      <pc:sldChg chg="modAnim">
        <pc:chgData name="Hollink, Vera" userId="d6528aa8-57f8-4f7f-8002-560e631d30ba" providerId="ADAL" clId="{E2933B85-D968-4E4B-9D89-014E68048338}" dt="2022-09-20T09:58:40.546" v="15"/>
        <pc:sldMkLst>
          <pc:docMk/>
          <pc:sldMk cId="764237191" sldId="349"/>
        </pc:sldMkLst>
      </pc:sldChg>
      <pc:sldChg chg="modAnim">
        <pc:chgData name="Hollink, Vera" userId="d6528aa8-57f8-4f7f-8002-560e631d30ba" providerId="ADAL" clId="{E2933B85-D968-4E4B-9D89-014E68048338}" dt="2022-09-20T09:55:51.318" v="0"/>
        <pc:sldMkLst>
          <pc:docMk/>
          <pc:sldMk cId="3396620597" sldId="367"/>
        </pc:sldMkLst>
      </pc:sldChg>
      <pc:sldChg chg="modSp mod modAnim">
        <pc:chgData name="Hollink, Vera" userId="d6528aa8-57f8-4f7f-8002-560e631d30ba" providerId="ADAL" clId="{E2933B85-D968-4E4B-9D89-014E68048338}" dt="2022-09-20T12:08:14.983" v="110" actId="20577"/>
        <pc:sldMkLst>
          <pc:docMk/>
          <pc:sldMk cId="3894161463" sldId="689"/>
        </pc:sldMkLst>
      </pc:sldChg>
      <pc:sldChg chg="modSp">
        <pc:chgData name="Hollink, Vera" userId="d6528aa8-57f8-4f7f-8002-560e631d30ba" providerId="ADAL" clId="{E2933B85-D968-4E4B-9D89-014E68048338}" dt="2022-09-20T12:08:48.130" v="114" actId="20577"/>
        <pc:sldMkLst>
          <pc:docMk/>
          <pc:sldMk cId="3785326823" sldId="693"/>
        </pc:sldMkLst>
      </pc:sldChg>
      <pc:sldChg chg="addSp modSp mod modAnim">
        <pc:chgData name="Hollink, Vera" userId="d6528aa8-57f8-4f7f-8002-560e631d30ba" providerId="ADAL" clId="{E2933B85-D968-4E4B-9D89-014E68048338}" dt="2022-09-20T10:08:03.960" v="103"/>
        <pc:sldMkLst>
          <pc:docMk/>
          <pc:sldMk cId="3708927420" sldId="698"/>
        </pc:sldMkLst>
      </pc:sldChg>
      <pc:sldChg chg="modSp">
        <pc:chgData name="Hollink, Vera" userId="d6528aa8-57f8-4f7f-8002-560e631d30ba" providerId="ADAL" clId="{E2933B85-D968-4E4B-9D89-014E68048338}" dt="2022-09-20T12:08:38.015" v="112" actId="20577"/>
        <pc:sldMkLst>
          <pc:docMk/>
          <pc:sldMk cId="1873926953" sldId="704"/>
        </pc:sldMkLst>
      </pc:sldChg>
    </pc:docChg>
  </pc:docChgLst>
  <pc:docChgLst>
    <pc:chgData name="Hollink, Vera" userId="d6528aa8-57f8-4f7f-8002-560e631d30ba" providerId="ADAL" clId="{CDD7D770-81B5-4D7A-86F4-EA7A96D2D2C7}"/>
    <pc:docChg chg="undo custSel addSld delSld modSld sldOrd">
      <pc:chgData name="Hollink, Vera" userId="d6528aa8-57f8-4f7f-8002-560e631d30ba" providerId="ADAL" clId="{CDD7D770-81B5-4D7A-86F4-EA7A96D2D2C7}" dt="2022-04-08T07:29:15.435" v="5579" actId="20577"/>
      <pc:docMkLst>
        <pc:docMk/>
      </pc:docMkLst>
      <pc:sldChg chg="modSp del mod">
        <pc:chgData name="Hollink, Vera" userId="d6528aa8-57f8-4f7f-8002-560e631d30ba" providerId="ADAL" clId="{CDD7D770-81B5-4D7A-86F4-EA7A96D2D2C7}" dt="2022-03-31T11:08:07.976" v="356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CDD7D770-81B5-4D7A-86F4-EA7A96D2D2C7}" dt="2022-03-31T11:08:06.631" v="354" actId="47"/>
        <pc:sldMkLst>
          <pc:docMk/>
          <pc:sldMk cId="764237191" sldId="349"/>
        </pc:sldMkLst>
      </pc:sldChg>
      <pc:sldChg chg="del">
        <pc:chgData name="Hollink, Vera" userId="d6528aa8-57f8-4f7f-8002-560e631d30ba" providerId="ADAL" clId="{CDD7D770-81B5-4D7A-86F4-EA7A96D2D2C7}" dt="2022-04-06T08:59:10.503" v="406" actId="47"/>
        <pc:sldMkLst>
          <pc:docMk/>
          <pc:sldMk cId="3913965328" sldId="360"/>
        </pc:sldMkLst>
      </pc:sldChg>
      <pc:sldChg chg="add del">
        <pc:chgData name="Hollink, Vera" userId="d6528aa8-57f8-4f7f-8002-560e631d30ba" providerId="ADAL" clId="{CDD7D770-81B5-4D7A-86F4-EA7A96D2D2C7}" dt="2022-03-31T11:08:08.537" v="357" actId="47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547897491" sldId="372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498571154" sldId="373"/>
        </pc:sldMkLst>
      </pc:sldChg>
      <pc:sldChg chg="modSp mod">
        <pc:chgData name="Hollink, Vera" userId="d6528aa8-57f8-4f7f-8002-560e631d30ba" providerId="ADAL" clId="{CDD7D770-81B5-4D7A-86F4-EA7A96D2D2C7}" dt="2022-04-06T11:51:05.237" v="453" actId="20577"/>
        <pc:sldMkLst>
          <pc:docMk/>
          <pc:sldMk cId="4279203176" sldId="374"/>
        </pc:sldMkLst>
      </pc:sldChg>
      <pc:sldChg chg="addSp delSp modSp mod delAnim modAnim">
        <pc:chgData name="Hollink, Vera" userId="d6528aa8-57f8-4f7f-8002-560e631d30ba" providerId="ADAL" clId="{CDD7D770-81B5-4D7A-86F4-EA7A96D2D2C7}" dt="2022-04-06T12:47:58.038" v="1557" actId="108"/>
        <pc:sldMkLst>
          <pc:docMk/>
          <pc:sldMk cId="2992485511" sldId="375"/>
        </pc:sldMkLst>
      </pc:sldChg>
      <pc:sldChg chg="modSp del mod ord">
        <pc:chgData name="Hollink, Vera" userId="d6528aa8-57f8-4f7f-8002-560e631d30ba" providerId="ADAL" clId="{CDD7D770-81B5-4D7A-86F4-EA7A96D2D2C7}" dt="2022-04-07T15:56:14.719" v="4678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CDD7D770-81B5-4D7A-86F4-EA7A96D2D2C7}" dt="2022-04-07T07:49:20.072" v="3124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CDD7D770-81B5-4D7A-86F4-EA7A96D2D2C7}" dt="2022-04-07T07:36:26.658" v="2865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CDD7D770-81B5-4D7A-86F4-EA7A96D2D2C7}" dt="2022-04-07T07:36:28.576" v="2866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CDD7D770-81B5-4D7A-86F4-EA7A96D2D2C7}" dt="2022-04-07T07:36:29.480" v="2867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CDD7D770-81B5-4D7A-86F4-EA7A96D2D2C7}" dt="2022-04-07T07:49:22.927" v="3125" actId="47"/>
        <pc:sldMkLst>
          <pc:docMk/>
          <pc:sldMk cId="199504803" sldId="381"/>
        </pc:sldMkLst>
      </pc:sldChg>
      <pc:sldChg chg="modSp mod">
        <pc:chgData name="Hollink, Vera" userId="d6528aa8-57f8-4f7f-8002-560e631d30ba" providerId="ADAL" clId="{CDD7D770-81B5-4D7A-86F4-EA7A96D2D2C7}" dt="2022-04-07T16:21:32.254" v="5146" actId="20577"/>
        <pc:sldMkLst>
          <pc:docMk/>
          <pc:sldMk cId="3983100328" sldId="383"/>
        </pc:sldMkLst>
      </pc:sldChg>
      <pc:sldChg chg="addSp delSp modSp">
        <pc:chgData name="Hollink, Vera" userId="d6528aa8-57f8-4f7f-8002-560e631d30ba" providerId="ADAL" clId="{CDD7D770-81B5-4D7A-86F4-EA7A96D2D2C7}" dt="2022-03-31T11:07:07.197" v="320" actId="1076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CDD7D770-81B5-4D7A-86F4-EA7A96D2D2C7}" dt="2022-03-31T11:08:07.480" v="355" actId="47"/>
        <pc:sldMkLst>
          <pc:docMk/>
          <pc:sldMk cId="3247175988" sldId="386"/>
        </pc:sldMkLst>
      </pc:sldChg>
      <pc:sldChg chg="addSp delSp modSp add mod ord modAnim">
        <pc:chgData name="Hollink, Vera" userId="d6528aa8-57f8-4f7f-8002-560e631d30ba" providerId="ADAL" clId="{CDD7D770-81B5-4D7A-86F4-EA7A96D2D2C7}" dt="2022-04-07T14:07:02.446" v="3354" actId="2057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3921697210" sldId="387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727197720" sldId="388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345146842" sldId="389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1657344780" sldId="390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554620882" sldId="391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689473731" sldId="393"/>
        </pc:sldMkLst>
      </pc:sldChg>
      <pc:sldChg chg="addSp delSp modSp del mod delAnim modAnim">
        <pc:chgData name="Hollink, Vera" userId="d6528aa8-57f8-4f7f-8002-560e631d30ba" providerId="ADAL" clId="{CDD7D770-81B5-4D7A-86F4-EA7A96D2D2C7}" dt="2022-04-06T08:59:27.662" v="408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CDD7D770-81B5-4D7A-86F4-EA7A96D2D2C7}" dt="2022-04-06T08:59:29.212" v="409" actId="47"/>
        <pc:sldMkLst>
          <pc:docMk/>
          <pc:sldMk cId="2955051641" sldId="395"/>
        </pc:sldMkLst>
      </pc:sldChg>
      <pc:sldChg chg="del">
        <pc:chgData name="Hollink, Vera" userId="d6528aa8-57f8-4f7f-8002-560e631d30ba" providerId="ADAL" clId="{CDD7D770-81B5-4D7A-86F4-EA7A96D2D2C7}" dt="2022-04-06T08:59:32.991" v="410" actId="47"/>
        <pc:sldMkLst>
          <pc:docMk/>
          <pc:sldMk cId="2365522572" sldId="396"/>
        </pc:sldMkLst>
      </pc:sldChg>
      <pc:sldChg chg="del">
        <pc:chgData name="Hollink, Vera" userId="d6528aa8-57f8-4f7f-8002-560e631d30ba" providerId="ADAL" clId="{CDD7D770-81B5-4D7A-86F4-EA7A96D2D2C7}" dt="2022-04-06T08:59:34.325" v="411" actId="47"/>
        <pc:sldMkLst>
          <pc:docMk/>
          <pc:sldMk cId="1579853080" sldId="397"/>
        </pc:sldMkLst>
      </pc:sldChg>
      <pc:sldChg chg="modSp add mod">
        <pc:chgData name="Hollink, Vera" userId="d6528aa8-57f8-4f7f-8002-560e631d30ba" providerId="ADAL" clId="{CDD7D770-81B5-4D7A-86F4-EA7A96D2D2C7}" dt="2022-04-06T11:49:48.786" v="430" actId="20577"/>
        <pc:sldMkLst>
          <pc:docMk/>
          <pc:sldMk cId="2250509988" sldId="657"/>
        </pc:sldMkLst>
      </pc:sldChg>
      <pc:sldChg chg="add del">
        <pc:chgData name="Hollink, Vera" userId="d6528aa8-57f8-4f7f-8002-560e631d30ba" providerId="ADAL" clId="{CDD7D770-81B5-4D7A-86F4-EA7A96D2D2C7}" dt="2022-04-06T08:56:43.003" v="393" actId="47"/>
        <pc:sldMkLst>
          <pc:docMk/>
          <pc:sldMk cId="199956822" sldId="659"/>
        </pc:sldMkLst>
      </pc:sldChg>
      <pc:sldChg chg="addSp delSp modSp add mod delAnim modAnim">
        <pc:chgData name="Hollink, Vera" userId="d6528aa8-57f8-4f7f-8002-560e631d30ba" providerId="ADAL" clId="{CDD7D770-81B5-4D7A-86F4-EA7A96D2D2C7}" dt="2022-04-06T08:57:05.257" v="39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CDD7D770-81B5-4D7A-86F4-EA7A96D2D2C7}" dt="2022-04-06T08:56:43.984" v="394" actId="47"/>
        <pc:sldMkLst>
          <pc:docMk/>
          <pc:sldMk cId="1818327685" sldId="661"/>
        </pc:sldMkLst>
      </pc:sldChg>
      <pc:sldChg chg="addSp modSp add mod">
        <pc:chgData name="Hollink, Vera" userId="d6528aa8-57f8-4f7f-8002-560e631d30ba" providerId="ADAL" clId="{CDD7D770-81B5-4D7A-86F4-EA7A96D2D2C7}" dt="2022-04-06T08:58:35.847" v="404" actId="14100"/>
        <pc:sldMkLst>
          <pc:docMk/>
          <pc:sldMk cId="2231961899" sldId="661"/>
        </pc:sldMkLst>
      </pc:sldChg>
      <pc:sldChg chg="add modAnim">
        <pc:chgData name="Hollink, Vera" userId="d6528aa8-57f8-4f7f-8002-560e631d30ba" providerId="ADAL" clId="{CDD7D770-81B5-4D7A-86F4-EA7A96D2D2C7}" dt="2022-04-07T16:14:17.716" v="5083"/>
        <pc:sldMkLst>
          <pc:docMk/>
          <pc:sldMk cId="1410841990" sldId="662"/>
        </pc:sldMkLst>
      </pc:sldChg>
      <pc:sldChg chg="addSp delSp modSp add mod ord addAnim delAnim modAnim">
        <pc:chgData name="Hollink, Vera" userId="d6528aa8-57f8-4f7f-8002-560e631d30ba" providerId="ADAL" clId="{CDD7D770-81B5-4D7A-86F4-EA7A96D2D2C7}" dt="2022-04-07T07:16:09.012" v="2127"/>
        <pc:sldMkLst>
          <pc:docMk/>
          <pc:sldMk cId="1081552148" sldId="663"/>
        </pc:sldMkLst>
      </pc:sldChg>
      <pc:sldChg chg="addSp modSp new mod ord modAnim">
        <pc:chgData name="Hollink, Vera" userId="d6528aa8-57f8-4f7f-8002-560e631d30ba" providerId="ADAL" clId="{CDD7D770-81B5-4D7A-86F4-EA7A96D2D2C7}" dt="2022-04-07T15:33:12.542" v="4087" actId="20577"/>
        <pc:sldMkLst>
          <pc:docMk/>
          <pc:sldMk cId="3586263202" sldId="664"/>
        </pc:sldMkLst>
      </pc:sldChg>
      <pc:sldChg chg="addSp delSp modSp add mod ord delAnim modAnim">
        <pc:chgData name="Hollink, Vera" userId="d6528aa8-57f8-4f7f-8002-560e631d30ba" providerId="ADAL" clId="{CDD7D770-81B5-4D7A-86F4-EA7A96D2D2C7}" dt="2022-04-07T07:32:13.213" v="2777" actId="20577"/>
        <pc:sldMkLst>
          <pc:docMk/>
          <pc:sldMk cId="1004331389" sldId="665"/>
        </pc:sldMkLst>
      </pc:sldChg>
      <pc:sldChg chg="modSp add mod modAnim">
        <pc:chgData name="Hollink, Vera" userId="d6528aa8-57f8-4f7f-8002-560e631d30ba" providerId="ADAL" clId="{CDD7D770-81B5-4D7A-86F4-EA7A96D2D2C7}" dt="2022-04-07T07:32:08.723" v="2775" actId="20577"/>
        <pc:sldMkLst>
          <pc:docMk/>
          <pc:sldMk cId="4014056950" sldId="666"/>
        </pc:sldMkLst>
      </pc:sldChg>
      <pc:sldChg chg="modSp add mod modAnim">
        <pc:chgData name="Hollink, Vera" userId="d6528aa8-57f8-4f7f-8002-560e631d30ba" providerId="ADAL" clId="{CDD7D770-81B5-4D7A-86F4-EA7A96D2D2C7}" dt="2022-04-07T07:35:11.417" v="2828" actId="20577"/>
        <pc:sldMkLst>
          <pc:docMk/>
          <pc:sldMk cId="554294609" sldId="667"/>
        </pc:sldMkLst>
      </pc:sldChg>
      <pc:sldChg chg="addSp delSp modSp add mod modAnim">
        <pc:chgData name="Hollink, Vera" userId="d6528aa8-57f8-4f7f-8002-560e631d30ba" providerId="ADAL" clId="{CDD7D770-81B5-4D7A-86F4-EA7A96D2D2C7}" dt="2022-04-07T16:18:03.200" v="5113" actId="20577"/>
        <pc:sldMkLst>
          <pc:docMk/>
          <pc:sldMk cId="1968936791" sldId="668"/>
        </pc:sldMkLst>
      </pc:sldChg>
      <pc:sldChg chg="modSp add mod modAnim">
        <pc:chgData name="Hollink, Vera" userId="d6528aa8-57f8-4f7f-8002-560e631d30ba" providerId="ADAL" clId="{CDD7D770-81B5-4D7A-86F4-EA7A96D2D2C7}" dt="2022-04-07T14:19:46.907" v="3853"/>
        <pc:sldMkLst>
          <pc:docMk/>
          <pc:sldMk cId="1298154674" sldId="669"/>
        </pc:sldMkLst>
      </pc:sldChg>
      <pc:sldChg chg="addSp delSp modSp add mod ord modAnim">
        <pc:chgData name="Hollink, Vera" userId="d6528aa8-57f8-4f7f-8002-560e631d30ba" providerId="ADAL" clId="{CDD7D770-81B5-4D7A-86F4-EA7A96D2D2C7}" dt="2022-04-07T16:00:25.280" v="4700"/>
        <pc:sldMkLst>
          <pc:docMk/>
          <pc:sldMk cId="177672684" sldId="670"/>
        </pc:sldMkLst>
      </pc:sldChg>
      <pc:sldChg chg="addSp delSp modSp add mod modAnim">
        <pc:chgData name="Hollink, Vera" userId="d6528aa8-57f8-4f7f-8002-560e631d30ba" providerId="ADAL" clId="{CDD7D770-81B5-4D7A-86F4-EA7A96D2D2C7}" dt="2022-04-07T16:19:09.021" v="5115"/>
        <pc:sldMkLst>
          <pc:docMk/>
          <pc:sldMk cId="3689784231" sldId="671"/>
        </pc:sldMkLst>
      </pc:sldChg>
      <pc:sldChg chg="modSp add mod modAnim">
        <pc:chgData name="Hollink, Vera" userId="d6528aa8-57f8-4f7f-8002-560e631d30ba" providerId="ADAL" clId="{CDD7D770-81B5-4D7A-86F4-EA7A96D2D2C7}" dt="2022-04-07T16:20:08.189" v="5119" actId="20577"/>
        <pc:sldMkLst>
          <pc:docMk/>
          <pc:sldMk cId="525992889" sldId="672"/>
        </pc:sldMkLst>
      </pc:sldChg>
      <pc:sldChg chg="modSp add mod">
        <pc:chgData name="Hollink, Vera" userId="d6528aa8-57f8-4f7f-8002-560e631d30ba" providerId="ADAL" clId="{CDD7D770-81B5-4D7A-86F4-EA7A96D2D2C7}" dt="2022-04-07T16:20:27.295" v="5120" actId="20577"/>
        <pc:sldMkLst>
          <pc:docMk/>
          <pc:sldMk cId="1999773971" sldId="673"/>
        </pc:sldMkLst>
      </pc:sldChg>
      <pc:sldChg chg="delSp modSp add ord modAnim">
        <pc:chgData name="Hollink, Vera" userId="d6528aa8-57f8-4f7f-8002-560e631d30ba" providerId="ADAL" clId="{CDD7D770-81B5-4D7A-86F4-EA7A96D2D2C7}" dt="2022-04-08T07:29:15.435" v="5579" actId="20577"/>
        <pc:sldMkLst>
          <pc:docMk/>
          <pc:sldMk cId="2643235300" sldId="674"/>
        </pc:sldMkLst>
      </pc:sldChg>
      <pc:sldMasterChg chg="delSldLayout">
        <pc:chgData name="Hollink, Vera" userId="d6528aa8-57f8-4f7f-8002-560e631d30ba" providerId="ADAL" clId="{CDD7D770-81B5-4D7A-86F4-EA7A96D2D2C7}" dt="2022-03-31T11:08:07.480" v="355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CDD7D770-81B5-4D7A-86F4-EA7A96D2D2C7}" dt="2022-03-31T11:08:07.480" v="355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SldLayout">
        <pc:chgData name="Hollink, Vera" userId="d6528aa8-57f8-4f7f-8002-560e631d30ba" providerId="ADAL" clId="{CDD7D770-81B5-4D7A-86F4-EA7A96D2D2C7}" dt="2022-04-07T07:49:20.072" v="3124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CDD7D770-81B5-4D7A-86F4-EA7A96D2D2C7}" dt="2022-04-07T07:49:20.072" v="3124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3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31731" indent="-281435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25741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576037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26333" indent="-225148" defTabSz="917792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476630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26926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377222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27518" indent="-225148" defTabSz="91779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AFB3BF6-2566-45CA-8364-DAFD1F11ED5C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34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68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1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4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3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7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9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0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6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2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972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2400" y="6245225"/>
            <a:ext cx="815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Discovering Knowledge in Data: Data Mining Methods and Models, By Daniel T. Larose. Copyright 2005 John Wiley &amp; Sons,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6F3B89-8862-44C8-B2DF-3ABE01C5AF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8835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://www.google.nl/url?sa=i&amp;rct=j&amp;q=&amp;esrc=s&amp;source=images&amp;cd=&amp;ved=0ahUKEwjPhL7eqIrTAhUHVhoKHX0rCFMQjRwIBw&amp;url=http://www.vinylsilhouettes.com/tree-silhouette-wall-decal&amp;bvm=bv.151426398,d.d2s&amp;psig=AFQjCNHpJGHdj01PFWpxQQXXa7racdY2Jw&amp;ust=1491378639188452" TargetMode="Externa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204864"/>
            <a:ext cx="7116762" cy="167131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Classification </a:t>
            </a:r>
            <a:br>
              <a:rPr lang="en-US" noProof="0" dirty="0">
                <a:latin typeface="Arial Narrow" pitchFamily="-107" charset="0"/>
              </a:rPr>
            </a:br>
            <a:r>
              <a:rPr lang="en-US" noProof="0" dirty="0">
                <a:latin typeface="Arial Narrow" pitchFamily="-107" charset="0"/>
              </a:rPr>
              <a:t>Decision Trees </a:t>
            </a:r>
            <a:br>
              <a:rPr lang="en-US" noProof="0" dirty="0">
                <a:latin typeface="Arial Narrow" pitchFamily="-107" charset="0"/>
              </a:rPr>
            </a:br>
            <a:endParaRPr lang="en-US" dirty="0">
              <a:latin typeface="Arial Narrow" pitchFamily="-107" charset="0"/>
            </a:endParaRP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Which attribute to select in each step?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A5C69E-075D-48B8-AB51-A436EF71F078}"/>
              </a:ext>
            </a:extLst>
          </p:cNvPr>
          <p:cNvGrpSpPr/>
          <p:nvPr/>
        </p:nvGrpSpPr>
        <p:grpSpPr>
          <a:xfrm>
            <a:off x="1219711" y="1928957"/>
            <a:ext cx="3386176" cy="1484094"/>
            <a:chOff x="1219711" y="1928957"/>
            <a:chExt cx="3386176" cy="148409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C5AF6F-D983-458A-B37E-7D9C1354A519}"/>
                </a:ext>
              </a:extLst>
            </p:cNvPr>
            <p:cNvSpPr/>
            <p:nvPr/>
          </p:nvSpPr>
          <p:spPr>
            <a:xfrm>
              <a:off x="1860999" y="1928957"/>
              <a:ext cx="2106488" cy="720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can fly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08EEA2-29E6-45EC-BB7D-4DE0CDB49CD2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>
              <a:off x="1670801" y="2543584"/>
              <a:ext cx="498686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D4E8C8-7EC7-4C39-BA37-D1432D33E201}"/>
                </a:ext>
              </a:extLst>
            </p:cNvPr>
            <p:cNvCxnSpPr>
              <a:cxnSpLocks/>
              <a:stCxn id="15" idx="5"/>
            </p:cNvCxnSpPr>
            <p:nvPr/>
          </p:nvCxnSpPr>
          <p:spPr>
            <a:xfrm>
              <a:off x="3658999" y="2543584"/>
              <a:ext cx="561120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48B833-D2B5-4987-B050-F07D72D161C0}"/>
                </a:ext>
              </a:extLst>
            </p:cNvPr>
            <p:cNvSpPr txBox="1"/>
            <p:nvPr/>
          </p:nvSpPr>
          <p:spPr>
            <a:xfrm>
              <a:off x="1219711" y="268295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yes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255EAF-083B-4B4C-A5AB-B1A547BC4096}"/>
                </a:ext>
              </a:extLst>
            </p:cNvPr>
            <p:cNvSpPr txBox="1"/>
            <p:nvPr/>
          </p:nvSpPr>
          <p:spPr>
            <a:xfrm>
              <a:off x="3939559" y="256514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no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0D6ED4-2A59-44E7-90FB-C20AEC7800EE}"/>
              </a:ext>
            </a:extLst>
          </p:cNvPr>
          <p:cNvGrpSpPr/>
          <p:nvPr/>
        </p:nvGrpSpPr>
        <p:grpSpPr>
          <a:xfrm>
            <a:off x="5172703" y="1872898"/>
            <a:ext cx="3386176" cy="1484094"/>
            <a:chOff x="5172703" y="1872898"/>
            <a:chExt cx="3386176" cy="148409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F5B8B15-1B63-4A0E-8DE4-869AA30F968D}"/>
                </a:ext>
              </a:extLst>
            </p:cNvPr>
            <p:cNvSpPr/>
            <p:nvPr/>
          </p:nvSpPr>
          <p:spPr>
            <a:xfrm>
              <a:off x="5813991" y="1872898"/>
              <a:ext cx="2106488" cy="720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lays eggs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9530C7-8A1C-47BA-8FB2-FF3A61A15804}"/>
                </a:ext>
              </a:extLst>
            </p:cNvPr>
            <p:cNvGrpSpPr/>
            <p:nvPr/>
          </p:nvGrpSpPr>
          <p:grpSpPr>
            <a:xfrm>
              <a:off x="5172703" y="2487525"/>
              <a:ext cx="3386176" cy="869467"/>
              <a:chOff x="5172703" y="2487525"/>
              <a:chExt cx="3386176" cy="869467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6BBF3B4-FE12-4E25-8631-F59988D08CB2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H="1">
                <a:off x="5623793" y="2487525"/>
                <a:ext cx="498686" cy="869467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381A2B4-B555-4122-9543-B452E46110A3}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7611991" y="2487525"/>
                <a:ext cx="561120" cy="869467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C9DE4FB-8CC7-440F-AF7C-4DA58DB67F9E}"/>
                  </a:ext>
                </a:extLst>
              </p:cNvPr>
              <p:cNvSpPr txBox="1"/>
              <p:nvPr/>
            </p:nvSpPr>
            <p:spPr>
              <a:xfrm>
                <a:off x="5172703" y="2626895"/>
                <a:ext cx="6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>
                    <a:solidFill>
                      <a:schemeClr val="bg1"/>
                    </a:solidFill>
                  </a:rPr>
                  <a:t>yes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8A7CB0-D8AF-45F1-8351-FC0F3A456464}"/>
                  </a:ext>
                </a:extLst>
              </p:cNvPr>
              <p:cNvSpPr txBox="1"/>
              <p:nvPr/>
            </p:nvSpPr>
            <p:spPr>
              <a:xfrm>
                <a:off x="7892551" y="2509085"/>
                <a:ext cx="6663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2000" dirty="0">
                    <a:solidFill>
                      <a:schemeClr val="bg1"/>
                    </a:solidFill>
                  </a:rPr>
                  <a:t>no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16ED7A0-AF57-4765-A5AD-F34A232357E5}"/>
              </a:ext>
            </a:extLst>
          </p:cNvPr>
          <p:cNvSpPr/>
          <p:nvPr/>
        </p:nvSpPr>
        <p:spPr>
          <a:xfrm>
            <a:off x="1926193" y="4344275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legs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2B64EA-052A-4659-A0F5-E425918467CF}"/>
              </a:ext>
            </a:extLst>
          </p:cNvPr>
          <p:cNvGrpSpPr/>
          <p:nvPr/>
        </p:nvGrpSpPr>
        <p:grpSpPr>
          <a:xfrm>
            <a:off x="1313384" y="4958902"/>
            <a:ext cx="3402632" cy="869467"/>
            <a:chOff x="1313384" y="4958902"/>
            <a:chExt cx="3402632" cy="86946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E6EBF1-7F5E-470E-B22D-6730C9B03D67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1735995" y="4958902"/>
              <a:ext cx="498686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1D9DB60-DA28-4915-91EB-F11BF0FE9729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3724193" y="4958902"/>
              <a:ext cx="561120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E26F408-476A-4DD0-820B-1F97409FB979}"/>
                </a:ext>
              </a:extLst>
            </p:cNvPr>
            <p:cNvSpPr txBox="1"/>
            <p:nvPr/>
          </p:nvSpPr>
          <p:spPr>
            <a:xfrm>
              <a:off x="1313384" y="5098272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&lt; 6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872132-C7EE-4C9A-97F3-925377F3B32F}"/>
                </a:ext>
              </a:extLst>
            </p:cNvPr>
            <p:cNvSpPr txBox="1"/>
            <p:nvPr/>
          </p:nvSpPr>
          <p:spPr>
            <a:xfrm>
              <a:off x="4049688" y="508518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≥ 6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5A00EF57-21F2-43DB-A660-B1F210CE1802}"/>
              </a:ext>
            </a:extLst>
          </p:cNvPr>
          <p:cNvSpPr/>
          <p:nvPr/>
        </p:nvSpPr>
        <p:spPr>
          <a:xfrm>
            <a:off x="5879185" y="4321170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legs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5F9219-99EA-4652-980F-DD6E6A7CC528}"/>
              </a:ext>
            </a:extLst>
          </p:cNvPr>
          <p:cNvGrpSpPr/>
          <p:nvPr/>
        </p:nvGrpSpPr>
        <p:grpSpPr>
          <a:xfrm>
            <a:off x="5273824" y="4935797"/>
            <a:ext cx="3402632" cy="869467"/>
            <a:chOff x="5273824" y="4935797"/>
            <a:chExt cx="3402632" cy="86946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CFBC7C0-092E-4361-B368-023CF1778E8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>
              <a:off x="5688987" y="4935797"/>
              <a:ext cx="498686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BF180AD-1F5C-4CF7-97EF-9C10D1D3D0E9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7677185" y="4935797"/>
              <a:ext cx="561120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779E57-D423-416D-B6A2-9EE8D67C4CD3}"/>
                </a:ext>
              </a:extLst>
            </p:cNvPr>
            <p:cNvSpPr txBox="1"/>
            <p:nvPr/>
          </p:nvSpPr>
          <p:spPr>
            <a:xfrm>
              <a:off x="5273824" y="5075167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&lt; 4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D938FE7-023F-4FCA-8C14-777A1607632C}"/>
                </a:ext>
              </a:extLst>
            </p:cNvPr>
            <p:cNvSpPr txBox="1"/>
            <p:nvPr/>
          </p:nvSpPr>
          <p:spPr>
            <a:xfrm>
              <a:off x="8010128" y="504511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≥ 4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90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Which attribute to select in each step?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88283" y="1700808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000" noProof="0" dirty="0">
                <a:latin typeface="Arial (Body)" charset="0"/>
              </a:rPr>
              <a:t>Which splits can we make?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latin typeface="Arial (Body)" charset="0"/>
              </a:rPr>
              <a:t>Binominal attribute 	</a:t>
            </a:r>
            <a:br>
              <a:rPr lang="en-US" sz="2000" noProof="0" dirty="0">
                <a:latin typeface="Arial (Body)" charset="0"/>
              </a:rPr>
            </a:br>
            <a:r>
              <a:rPr lang="en-US" sz="2000" noProof="0" dirty="0">
                <a:latin typeface="Arial (Body)" charset="0"/>
              </a:rPr>
              <a:t>		yes / no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latin typeface="Arial (Body)" charset="0"/>
              </a:rPr>
              <a:t>Multinominal attribute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		for each value in data set:	=</a:t>
            </a:r>
            <a:r>
              <a:rPr lang="en-US" sz="2000" noProof="0" dirty="0">
                <a:latin typeface="Arial (Body)" charset="0"/>
              </a:rPr>
              <a:t>value  / ≠value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noProof="0" dirty="0">
                <a:latin typeface="Arial (Body)" charset="0"/>
              </a:rPr>
              <a:t>Numerical attribute</a:t>
            </a:r>
            <a:br>
              <a:rPr lang="en-US" sz="2000" noProof="0" dirty="0">
                <a:latin typeface="Arial (Body)" charset="0"/>
              </a:rPr>
            </a:br>
            <a:r>
              <a:rPr lang="en-US" sz="2000" noProof="0" dirty="0">
                <a:latin typeface="Arial (Body)" charset="0"/>
              </a:rPr>
              <a:t>		for each value in data set:	</a:t>
            </a:r>
            <a:r>
              <a:rPr lang="en-US" sz="2000" dirty="0">
                <a:latin typeface="Arial (Body)" charset="0"/>
              </a:rPr>
              <a:t> &lt; value  / </a:t>
            </a:r>
            <a:r>
              <a:rPr lang="en-US" sz="2000" dirty="0">
                <a:latin typeface="Arial (Body)" charset="0"/>
                <a:cs typeface="Times New Roman" panose="02020603050405020304" pitchFamily="18" charset="0"/>
              </a:rPr>
              <a:t>≥ </a:t>
            </a:r>
            <a:r>
              <a:rPr lang="en-US" sz="2000" dirty="0">
                <a:latin typeface="Arial (Body)" charset="0"/>
              </a:rPr>
              <a:t>value 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		many possible splits! </a:t>
            </a:r>
            <a:r>
              <a:rPr lang="en-US" sz="2000" noProof="0" dirty="0">
                <a:latin typeface="Arial (Body)" charset="0"/>
              </a:rPr>
              <a:t>	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noProof="0" dirty="0">
                <a:latin typeface="Arial (Body)" charset="0"/>
              </a:rPr>
              <a:t>What makes a good tree?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(Body)" charset="0"/>
              </a:rPr>
              <a:t>Small tree: efficient and less overfitting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2000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2000" dirty="0">
                <a:latin typeface="Arial (Body)" charset="0"/>
              </a:rPr>
              <a:t>What makes a good split?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(Body)" charset="0"/>
              </a:rPr>
              <a:t>Split per class: all </a:t>
            </a:r>
            <a:r>
              <a:rPr lang="en-US" sz="2000" i="1" dirty="0">
                <a:latin typeface="Arial (Body)" charset="0"/>
              </a:rPr>
              <a:t>yes</a:t>
            </a:r>
            <a:r>
              <a:rPr lang="en-US" sz="2000" dirty="0">
                <a:latin typeface="Arial (Body)" charset="0"/>
              </a:rPr>
              <a:t> left, all </a:t>
            </a:r>
            <a:r>
              <a:rPr lang="en-US" sz="2000" i="1" dirty="0">
                <a:latin typeface="Arial (Body)" charset="0"/>
              </a:rPr>
              <a:t>no</a:t>
            </a:r>
            <a:r>
              <a:rPr lang="en-US" sz="2000" dirty="0">
                <a:latin typeface="Arial (Body)" charset="0"/>
              </a:rPr>
              <a:t> right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4C45F62D-AD1A-4BD8-BAE2-61FEEE0CC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r="4945" b="7562"/>
          <a:stretch/>
        </p:blipFill>
        <p:spPr bwMode="auto">
          <a:xfrm>
            <a:off x="5148064" y="3537285"/>
            <a:ext cx="3888432" cy="275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Attribute selection: Gini impurity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i="1" dirty="0">
                <a:latin typeface="Arial (Body)" charset="0"/>
              </a:rPr>
              <a:t>m</a:t>
            </a:r>
            <a:r>
              <a:rPr lang="en-US" noProof="0" dirty="0">
                <a:latin typeface="Arial (Body)" charset="0"/>
              </a:rPr>
              <a:t> classes with each fraction </a:t>
            </a:r>
            <a:r>
              <a:rPr lang="en-US" i="1" dirty="0">
                <a:latin typeface="Arial (Body)" charset="0"/>
              </a:rPr>
              <a:t>p</a:t>
            </a:r>
            <a:r>
              <a:rPr lang="en-US" i="1" baseline="-25000" dirty="0">
                <a:latin typeface="Arial (Body)" charset="0"/>
              </a:rPr>
              <a:t>i</a:t>
            </a:r>
            <a:r>
              <a:rPr lang="en-US" noProof="0" dirty="0">
                <a:latin typeface="Arial (Body)" charset="0"/>
              </a:rPr>
              <a:t> of the data: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All samples in one class: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Gini impurity = 0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two classes 50/50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Gini impurity = 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1-0.5</a:t>
            </a:r>
            <a:r>
              <a:rPr lang="en-US" baseline="30000" dirty="0">
                <a:latin typeface="Arial (Body)" charset="0"/>
              </a:rPr>
              <a:t>2</a:t>
            </a:r>
            <a:r>
              <a:rPr lang="en-US" dirty="0">
                <a:latin typeface="Arial (Body)" charset="0"/>
              </a:rPr>
              <a:t>-0.5</a:t>
            </a:r>
            <a:r>
              <a:rPr lang="en-US" baseline="30000" dirty="0">
                <a:latin typeface="Arial (Body)" charset="0"/>
              </a:rPr>
              <a:t>2</a:t>
            </a:r>
            <a:r>
              <a:rPr lang="en-US" dirty="0">
                <a:latin typeface="Arial (Body)" charset="0"/>
              </a:rPr>
              <a:t>=0.5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132138" y="2420938"/>
                <a:ext cx="4589462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l-NL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𝑖𝑛𝑖</m:t>
                      </m:r>
                      <m:r>
                        <a:rPr lang="nl-NL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nl-NL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l-NL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nl-NL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l-NL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nl-NL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2138" y="2420938"/>
                <a:ext cx="4589462" cy="536575"/>
              </a:xfrm>
              <a:prstGeom prst="rect">
                <a:avLst/>
              </a:prstGeom>
              <a:blipFill>
                <a:blip r:embed="rId4"/>
                <a:stretch>
                  <a:fillRect b="-943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E987F04-9247-439B-8FD2-241082E85F1B}"/>
              </a:ext>
            </a:extLst>
          </p:cNvPr>
          <p:cNvSpPr txBox="1"/>
          <p:nvPr/>
        </p:nvSpPr>
        <p:spPr>
          <a:xfrm>
            <a:off x="6152306" y="6291226"/>
            <a:ext cx="299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Proportion class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B7F53-51F2-4E24-A124-5A9B418AE2BA}"/>
              </a:ext>
            </a:extLst>
          </p:cNvPr>
          <p:cNvSpPr txBox="1"/>
          <p:nvPr/>
        </p:nvSpPr>
        <p:spPr>
          <a:xfrm rot="16200000">
            <a:off x="4596603" y="4730401"/>
            <a:ext cx="8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</a:t>
            </a:r>
            <a:endParaRPr lang="en-US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2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Attribute selection: Gini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Placeholder 3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</p:spPr>
            <p:txBody>
              <a:bodyPr/>
              <a:lstStyle/>
              <a:p>
                <a:pPr marL="0" lvl="1" indent="0">
                  <a:lnSpc>
                    <a:spcPct val="90000"/>
                  </a:lnSpc>
                  <a:defRPr/>
                </a:pPr>
                <a:r>
                  <a:rPr lang="en-US" b="1" dirty="0">
                    <a:latin typeface="Arial (Body)" charset="0"/>
                  </a:rPr>
                  <a:t>				</a:t>
                </a:r>
              </a:p>
              <a:p>
                <a:pPr marL="0" lvl="1" indent="0">
                  <a:lnSpc>
                    <a:spcPct val="90000"/>
                  </a:lnSpc>
                  <a:defRPr/>
                </a:pPr>
                <a:endParaRPr lang="en-US" b="1" dirty="0">
                  <a:latin typeface="Arial (Body)" charset="0"/>
                </a:endParaRPr>
              </a:p>
              <a:p>
                <a:pPr marL="0" lvl="1" indent="0">
                  <a:lnSpc>
                    <a:spcPct val="90000"/>
                  </a:lnSpc>
                  <a:defRPr/>
                </a:pPr>
                <a:endParaRPr lang="en-US" b="1" dirty="0">
                  <a:latin typeface="Arial (Body)" charset="0"/>
                </a:endParaRPr>
              </a:p>
              <a:p>
                <a:pPr marL="0" lvl="1" indent="0">
                  <a:lnSpc>
                    <a:spcPct val="90000"/>
                  </a:lnSpc>
                  <a:defRPr/>
                </a:pPr>
                <a:endParaRPr lang="en-US" b="1" dirty="0">
                  <a:latin typeface="Arial (Body)" charset="0"/>
                </a:endParaRPr>
              </a:p>
              <a:p>
                <a:pPr marL="0" lvl="1" indent="0">
                  <a:lnSpc>
                    <a:spcPct val="90000"/>
                  </a:lnSpc>
                  <a:defRPr/>
                </a:pPr>
                <a:r>
                  <a:rPr lang="en-US" b="1" dirty="0">
                    <a:latin typeface="Arial (Body)" charset="0"/>
                  </a:rPr>
                  <a:t>Expected</a:t>
                </a:r>
                <a:r>
                  <a:rPr lang="en-US" dirty="0">
                    <a:latin typeface="Arial (Body)" charset="0"/>
                  </a:rPr>
                  <a:t> impurity of attribute A that splits data D into D</a:t>
                </a:r>
                <a:r>
                  <a:rPr lang="en-US" baseline="-25000" dirty="0">
                    <a:latin typeface="Arial (Body)" charset="0"/>
                  </a:rPr>
                  <a:t>1</a:t>
                </a:r>
                <a:r>
                  <a:rPr lang="en-US" dirty="0">
                    <a:latin typeface="Arial (Body)" charset="0"/>
                  </a:rPr>
                  <a:t> and D</a:t>
                </a:r>
                <a:r>
                  <a:rPr lang="en-US" baseline="-25000" dirty="0">
                    <a:latin typeface="Arial (Body)" charset="0"/>
                  </a:rPr>
                  <a:t>2</a:t>
                </a:r>
                <a:r>
                  <a:rPr lang="en-US" dirty="0">
                    <a:latin typeface="Arial (Body)" charset="0"/>
                  </a:rPr>
                  <a:t>: </a:t>
                </a:r>
              </a:p>
              <a:p>
                <a:pPr marL="0" lvl="1" indent="0">
                  <a:lnSpc>
                    <a:spcPct val="90000"/>
                  </a:lnSpc>
                  <a:defRPr/>
                </a:pPr>
                <a:endParaRPr lang="en-US" dirty="0">
                  <a:latin typeface="Arial (Body)" charset="0"/>
                </a:endParaRPr>
              </a:p>
              <a:p>
                <a:pPr marL="0" lvl="1" indent="0">
                  <a:lnSpc>
                    <a:spcPct val="9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𝐼𝑚𝑝𝑢𝑟𝑖𝑡𝑦</m:t>
                    </m:r>
                    <m:d>
                      <m:dPr>
                        <m:ctrlPr>
                          <a:rPr lang="nl-N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𝐼𝑚𝑝𝑢𝑟𝑖𝑡𝑦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</a:t>
                </a:r>
                <a:br>
                  <a:rPr lang="en-US" dirty="0"/>
                </a:br>
                <a:r>
                  <a:rPr lang="en-US" dirty="0"/>
                  <a:t>                                      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nl-N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𝐼𝑚𝑝𝑢𝑟𝑖𝑡𝑦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342900" lvl="1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17412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463" y="2030413"/>
                <a:ext cx="7445375" cy="4097337"/>
              </a:xfrm>
              <a:blipFill>
                <a:blip r:embed="rId3"/>
                <a:stretch>
                  <a:fillRect l="-1229" r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CFD7568-149F-2EB4-7C06-DABE99371EC5}"/>
              </a:ext>
            </a:extLst>
          </p:cNvPr>
          <p:cNvGrpSpPr/>
          <p:nvPr/>
        </p:nvGrpSpPr>
        <p:grpSpPr>
          <a:xfrm>
            <a:off x="3444062" y="1556792"/>
            <a:ext cx="3386176" cy="1484094"/>
            <a:chOff x="1219711" y="1928957"/>
            <a:chExt cx="3386176" cy="14840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2E9A6C-1959-0763-99BB-537A82872829}"/>
                </a:ext>
              </a:extLst>
            </p:cNvPr>
            <p:cNvSpPr/>
            <p:nvPr/>
          </p:nvSpPr>
          <p:spPr>
            <a:xfrm>
              <a:off x="1860999" y="1928957"/>
              <a:ext cx="2106488" cy="7200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235CCF-F15C-8045-A57F-E28F53256C4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1670801" y="2543584"/>
              <a:ext cx="498686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BD7FC9A-AFC8-1F7B-6418-EBFD6DB9C78C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3658999" y="2543584"/>
              <a:ext cx="561120" cy="869467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11A84-6511-F23A-3A3E-B82894FEE068}"/>
                </a:ext>
              </a:extLst>
            </p:cNvPr>
            <p:cNvSpPr txBox="1"/>
            <p:nvPr/>
          </p:nvSpPr>
          <p:spPr>
            <a:xfrm>
              <a:off x="1219711" y="268295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yes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4E1FC3-01F3-DB9A-8838-0026C1C89B83}"/>
                </a:ext>
              </a:extLst>
            </p:cNvPr>
            <p:cNvSpPr txBox="1"/>
            <p:nvPr/>
          </p:nvSpPr>
          <p:spPr>
            <a:xfrm>
              <a:off x="3939559" y="2565144"/>
              <a:ext cx="6663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000" dirty="0">
                  <a:solidFill>
                    <a:schemeClr val="bg1"/>
                  </a:solidFill>
                </a:rPr>
                <a:t>no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D6EA72-0725-E0D7-E251-FAA6F56D4E45}"/>
              </a:ext>
            </a:extLst>
          </p:cNvPr>
          <p:cNvSpPr txBox="1"/>
          <p:nvPr/>
        </p:nvSpPr>
        <p:spPr>
          <a:xfrm>
            <a:off x="3561988" y="1413290"/>
            <a:ext cx="7219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E6D87-8B29-B04E-7971-76D1AE8BA1CE}"/>
              </a:ext>
            </a:extLst>
          </p:cNvPr>
          <p:cNvSpPr txBox="1"/>
          <p:nvPr/>
        </p:nvSpPr>
        <p:spPr>
          <a:xfrm>
            <a:off x="3055246" y="2840831"/>
            <a:ext cx="7219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D</a:t>
            </a:r>
            <a:r>
              <a:rPr lang="nl-NL" sz="2000" baseline="-25000" dirty="0">
                <a:solidFill>
                  <a:schemeClr val="bg1"/>
                </a:solidFill>
              </a:rPr>
              <a:t>1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F59B0-5504-D184-FDAE-24331EDB6B91}"/>
              </a:ext>
            </a:extLst>
          </p:cNvPr>
          <p:cNvSpPr txBox="1"/>
          <p:nvPr/>
        </p:nvSpPr>
        <p:spPr>
          <a:xfrm>
            <a:off x="6513537" y="2812866"/>
            <a:ext cx="72198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D</a:t>
            </a:r>
            <a:r>
              <a:rPr lang="nl-NL" sz="2000" baseline="-25000" dirty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2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Attribute selection: Information gain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1772816"/>
            <a:ext cx="7445375" cy="4583533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noProof="0" dirty="0">
                <a:latin typeface="Arial (Body)" charset="0"/>
              </a:rPr>
              <a:t>Information gain: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dirty="0">
                <a:latin typeface="Arial (Body)" charset="0"/>
              </a:rPr>
              <a:t>Information before split: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noProof="0" dirty="0">
                <a:latin typeface="Arial (Body)" charset="0"/>
              </a:rPr>
              <a:t>Expected information after split: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>
              <a:latin typeface="Arial (Body)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3709478" y="3068563"/>
                <a:ext cx="5472881" cy="1152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478" y="3068563"/>
                <a:ext cx="5472881" cy="1152525"/>
              </a:xfrm>
              <a:prstGeom prst="rect">
                <a:avLst/>
              </a:prstGeom>
              <a:blipFill>
                <a:blip r:embed="rId4"/>
                <a:stretch>
                  <a:fillRect b="-529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3582068" y="2100337"/>
                <a:ext cx="5727700" cy="536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2068" y="2100337"/>
                <a:ext cx="5727700" cy="536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/>
              <p:cNvSpPr txBox="1"/>
              <p:nvPr/>
            </p:nvSpPr>
            <p:spPr bwMode="auto">
              <a:xfrm>
                <a:off x="3419872" y="4508152"/>
                <a:ext cx="5114925" cy="1081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9872" y="4508152"/>
                <a:ext cx="5114925" cy="1081088"/>
              </a:xfrm>
              <a:prstGeom prst="rect">
                <a:avLst/>
              </a:prstGeom>
              <a:blipFill>
                <a:blip r:embed="rId6"/>
                <a:stretch>
                  <a:fillRect b="-163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Attribute selection</a:t>
            </a:r>
          </a:p>
        </p:txBody>
      </p:sp>
      <p:pic>
        <p:nvPicPr>
          <p:cNvPr id="2054" name="Picture 6" descr="All About Decision Tree – Towards AI">
            <a:extLst>
              <a:ext uri="{FF2B5EF4-FFF2-40B4-BE49-F238E27FC236}">
                <a16:creationId xmlns:a16="http://schemas.microsoft.com/office/drawing/2014/main" id="{931503BA-175F-45F3-9AEE-BE2789140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2"/>
          <a:stretch/>
        </p:blipFill>
        <p:spPr bwMode="auto">
          <a:xfrm>
            <a:off x="1792288" y="1660525"/>
            <a:ext cx="6419850" cy="443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D15BCB-76BD-4856-A730-92CB1A14A705}"/>
              </a:ext>
            </a:extLst>
          </p:cNvPr>
          <p:cNvSpPr txBox="1"/>
          <p:nvPr/>
        </p:nvSpPr>
        <p:spPr>
          <a:xfrm>
            <a:off x="3956570" y="6156012"/>
            <a:ext cx="299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Proportion class </a:t>
            </a:r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86659-1958-451D-AA92-CA891BBC13F5}"/>
              </a:ext>
            </a:extLst>
          </p:cNvPr>
          <p:cNvSpPr txBox="1"/>
          <p:nvPr/>
        </p:nvSpPr>
        <p:spPr>
          <a:xfrm rot="16200000">
            <a:off x="328190" y="3528589"/>
            <a:ext cx="255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Gini / information gain</a:t>
            </a:r>
            <a:endParaRPr lang="en-US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6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/>
                </a:solidFill>
                <a:latin typeface="Arial Narrow" pitchFamily="-107" charset="0"/>
              </a:rPr>
              <a:t>Exercise: </a:t>
            </a:r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compute Gini and information gain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C6EC15-B11B-4926-BFF1-61115D9B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26275"/>
              </p:ext>
            </p:extLst>
          </p:nvPr>
        </p:nvGraphicFramePr>
        <p:xfrm>
          <a:off x="1144588" y="1700808"/>
          <a:ext cx="7459859" cy="35283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196">
                  <a:extLst>
                    <a:ext uri="{9D8B030D-6E8A-4147-A177-3AD203B41FA5}">
                      <a16:colId xmlns:a16="http://schemas.microsoft.com/office/drawing/2014/main" val="4050301401"/>
                    </a:ext>
                  </a:extLst>
                </a:gridCol>
                <a:gridCol w="1299890">
                  <a:extLst>
                    <a:ext uri="{9D8B030D-6E8A-4147-A177-3AD203B41FA5}">
                      <a16:colId xmlns:a16="http://schemas.microsoft.com/office/drawing/2014/main" val="3872360794"/>
                    </a:ext>
                  </a:extLst>
                </a:gridCol>
                <a:gridCol w="1508422">
                  <a:extLst>
                    <a:ext uri="{9D8B030D-6E8A-4147-A177-3AD203B41FA5}">
                      <a16:colId xmlns:a16="http://schemas.microsoft.com/office/drawing/2014/main" val="3867076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75460169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4067905242"/>
                    </a:ext>
                  </a:extLst>
                </a:gridCol>
              </a:tblGrid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StudentID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Python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Math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English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Graduated </a:t>
                      </a:r>
                      <a:endParaRPr lang="en-US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732706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06566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4543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907619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4393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37439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4220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729752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4013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406097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4963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443720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4492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040531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4058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881823"/>
                  </a:ext>
                </a:extLst>
              </a:tr>
            </a:tbl>
          </a:graphicData>
        </a:graphic>
      </p:graphicFrame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D2C2481-520E-4F3B-BDB3-42467786C9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2235" y="5557267"/>
            <a:ext cx="7824261" cy="826542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000" dirty="0">
                <a:latin typeface="Arial (Body)" charset="0"/>
              </a:rPr>
              <a:t>Compute the Gini impurity and information gain of </a:t>
            </a:r>
            <a:r>
              <a:rPr lang="en-US" sz="2000" i="1" dirty="0">
                <a:latin typeface="Arial (Body)" charset="0"/>
              </a:rPr>
              <a:t>Python</a:t>
            </a:r>
            <a:r>
              <a:rPr lang="en-US" sz="2000" dirty="0">
                <a:latin typeface="Arial (Body)" charset="0"/>
              </a:rPr>
              <a:t> for predicting </a:t>
            </a:r>
            <a:r>
              <a:rPr lang="en-US" sz="2000" i="1" dirty="0">
                <a:latin typeface="Arial (Body)" charset="0"/>
              </a:rPr>
              <a:t>Graduated.</a:t>
            </a:r>
            <a:endParaRPr lang="en-US" sz="2000" dirty="0">
              <a:latin typeface="Arial (Body)" charset="0"/>
            </a:endParaRPr>
          </a:p>
          <a:p>
            <a:pPr marL="108850" lvl="3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61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Avoiding an overly complex tree (overfitting) with pruning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Limit depth of the tree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max_depth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Arial (Body)" charset="0"/>
              </a:rPr>
              <a:t>Each branch has at most 4 attributes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Minimal number of samples per node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min_samples_split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 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Arial (Body)" charset="0"/>
              </a:rPr>
              <a:t>Don’t split if the node has less than 4 samples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min_samples_leaf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Arial (Body)" charset="0"/>
              </a:rPr>
              <a:t>Ensure that every leaf has at least 4 samples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108850" lvl="3">
              <a:lnSpc>
                <a:spcPct val="90000"/>
              </a:lnSpc>
              <a:defRPr/>
            </a:pPr>
            <a:r>
              <a:rPr lang="en-US" dirty="0">
                <a:latin typeface="Arial (Body)" charset="0"/>
              </a:rPr>
              <a:t>If </a:t>
            </a:r>
            <a:r>
              <a:rPr lang="en-US">
                <a:latin typeface="Arial (Body)" charset="0"/>
              </a:rPr>
              <a:t>leaf node </a:t>
            </a:r>
            <a:r>
              <a:rPr lang="en-US" dirty="0">
                <a:latin typeface="Arial (Body)" charset="0"/>
              </a:rPr>
              <a:t>has samples from multiple classes: majority voting</a:t>
            </a:r>
          </a:p>
          <a:p>
            <a:pPr marL="108850" lvl="3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</p:txBody>
      </p:sp>
      <p:pic>
        <p:nvPicPr>
          <p:cNvPr id="3077" name="Picture 5" descr="Pruning shears - Free farming and gardening icons">
            <a:extLst>
              <a:ext uri="{FF2B5EF4-FFF2-40B4-BE49-F238E27FC236}">
                <a16:creationId xmlns:a16="http://schemas.microsoft.com/office/drawing/2014/main" id="{93C64C3A-9AB4-4A08-B3E5-DEAE627B7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58560">
            <a:off x="6456764" y="1435993"/>
            <a:ext cx="2155287" cy="215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5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/>
              <a:t>decision 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 indent="0">
              <a:buNone/>
            </a:pPr>
            <a:r>
              <a:rPr lang="en-US" sz="2400" dirty="0"/>
              <a:t>Advantages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Works well with nominal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Model easy to explain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lvl="1" indent="0">
              <a:buNone/>
            </a:pPr>
            <a:r>
              <a:rPr lang="en-US" sz="2400" dirty="0"/>
              <a:t>Disadvantages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Inefficient with </a:t>
            </a:r>
            <a:r>
              <a:rPr lang="en-US" sz="2400"/>
              <a:t>numerical attributes</a:t>
            </a: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2" descr="3+ Thousand Pros Cons Icon Royalty-Free Images, Stock Photos &amp; Pictures |  Shutterstock">
            <a:extLst>
              <a:ext uri="{FF2B5EF4-FFF2-40B4-BE49-F238E27FC236}">
                <a16:creationId xmlns:a16="http://schemas.microsoft.com/office/drawing/2014/main" id="{9A5339D6-018E-3B0E-EAF1-AA9E991F3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99" t="9162" b="17356"/>
          <a:stretch/>
        </p:blipFill>
        <p:spPr bwMode="auto">
          <a:xfrm>
            <a:off x="7078141" y="1786396"/>
            <a:ext cx="1842542" cy="195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3+ Thousand Pros Cons Icon Royalty-Free Images, Stock Photos &amp; Pictures |  Shutterstock">
            <a:extLst>
              <a:ext uri="{FF2B5EF4-FFF2-40B4-BE49-F238E27FC236}">
                <a16:creationId xmlns:a16="http://schemas.microsoft.com/office/drawing/2014/main" id="{2191AFFF-10BC-0D50-D4AB-3B3FDEEA8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4" r="50399" b="17356"/>
          <a:stretch/>
        </p:blipFill>
        <p:spPr bwMode="auto">
          <a:xfrm>
            <a:off x="6948264" y="3933321"/>
            <a:ext cx="1842542" cy="19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15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8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715250" cy="1223963"/>
          </a:xfrm>
        </p:spPr>
        <p:txBody>
          <a:bodyPr wrap="square" anchor="t">
            <a:normAutofit/>
          </a:bodyPr>
          <a:lstStyle/>
          <a:p>
            <a:r>
              <a:rPr lang="en-US"/>
              <a:t>Questions?</a:t>
            </a:r>
          </a:p>
        </p:txBody>
      </p:sp>
      <p:pic>
        <p:nvPicPr>
          <p:cNvPr id="2050" name="Picture 2" descr="78,868 Questions Illustrations &amp; Clip Art - iStock">
            <a:extLst>
              <a:ext uri="{FF2B5EF4-FFF2-40B4-BE49-F238E27FC236}">
                <a16:creationId xmlns:a16="http://schemas.microsoft.com/office/drawing/2014/main" id="{7CC0BC69-3474-DF50-7068-6B2DC5D3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935" y="2030413"/>
            <a:ext cx="6135955" cy="40957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7410" name="Slide Number Placeholder 2"/>
          <p:cNvSpPr>
            <a:spLocks noGrp="1"/>
          </p:cNvSpPr>
          <p:nvPr>
            <p:ph type="sldNum" sz="quarter" idx="15"/>
          </p:nvPr>
        </p:nvSpPr>
        <p:spPr bwMode="auto">
          <a:xfrm>
            <a:off x="6553200" y="6356350"/>
            <a:ext cx="2306638" cy="365125"/>
          </a:xfrm>
        </p:spPr>
        <p:txBody>
          <a:bodyPr numCol="1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</a:rPr>
              <a:pPr fontAlgn="base">
                <a:spcBef>
                  <a:spcPct val="0"/>
                </a:spcBef>
                <a:spcAft>
                  <a:spcPts val="600"/>
                </a:spcAft>
              </a:pPr>
              <a:t>19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Summary last class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 descr="http://cdn6.fotosearch.com/bthumb/IMZ/IMZ010/pgu0108.jpg">
            <a:extLst>
              <a:ext uri="{FF2B5EF4-FFF2-40B4-BE49-F238E27FC236}">
                <a16:creationId xmlns:a16="http://schemas.microsoft.com/office/drawing/2014/main" id="{11E6FBD9-128E-45A1-A016-293ED1BE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2" y="2668588"/>
            <a:ext cx="334724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58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/>
              <a:t>Continue </a:t>
            </a:r>
            <a:r>
              <a:rPr lang="en-US" altLang="en-US" sz="2000" dirty="0"/>
              <a:t>working on exercises part 3</a:t>
            </a:r>
          </a:p>
        </p:txBody>
      </p:sp>
    </p:spTree>
    <p:extLst>
      <p:ext uri="{BB962C8B-B14F-4D97-AF65-F5344CB8AC3E}">
        <p14:creationId xmlns:p14="http://schemas.microsoft.com/office/powerpoint/2010/main" val="225050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71836" y="5387242"/>
            <a:ext cx="7444800" cy="1334233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Binary classification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Multiclass/multinominal classification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Multilabel classification</a:t>
            </a:r>
          </a:p>
          <a:p>
            <a:pPr marL="457200" lvl="1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CCB24D4-E310-45C5-8043-E16F99AEA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4E5A6-05AB-4366-BD3E-BFE948F3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8" y="1428750"/>
            <a:ext cx="7867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  <a:br>
              <a:rPr lang="en-US" dirty="0"/>
            </a:br>
            <a:r>
              <a:rPr lang="en-US" dirty="0"/>
              <a:t>k =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3128" y="2337643"/>
            <a:ext cx="1208936" cy="299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4032" y="1875978"/>
            <a:ext cx="178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Neighbors</a:t>
            </a:r>
            <a:endParaRPr lang="en-US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904090" y="2429229"/>
            <a:ext cx="767974" cy="479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70262" y="2487277"/>
            <a:ext cx="1133986" cy="871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8999D1-1782-44DB-9CFB-3B0B575AE56C}"/>
              </a:ext>
            </a:extLst>
          </p:cNvPr>
          <p:cNvSpPr txBox="1"/>
          <p:nvPr/>
        </p:nvSpPr>
        <p:spPr>
          <a:xfrm>
            <a:off x="2678682" y="1841594"/>
            <a:ext cx="178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New customer</a:t>
            </a:r>
            <a:endParaRPr lang="en-US" sz="2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77A853-AA3A-43DB-8D31-53C0281A9639}"/>
              </a:ext>
            </a:extLst>
          </p:cNvPr>
          <p:cNvCxnSpPr>
            <a:cxnSpLocks/>
          </p:cNvCxnSpPr>
          <p:nvPr/>
        </p:nvCxnSpPr>
        <p:spPr>
          <a:xfrm>
            <a:off x="4309568" y="2457609"/>
            <a:ext cx="4391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6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How to measure the distance?</a:t>
            </a:r>
            <a:endParaRPr lang="en-US" noProof="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Euclidean distance (numerical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Manhattan distance (numerical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Hamming distance (nominal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|+...+|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/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2A58EFA9-D71B-4089-9D82-41A368663CDF}"/>
                  </a:ext>
                </a:extLst>
              </p:cNvPr>
              <p:cNvSpPr txBox="1"/>
              <p:nvPr/>
            </p:nvSpPr>
            <p:spPr bwMode="auto">
              <a:xfrm>
                <a:off x="1804305" y="5787354"/>
                <a:ext cx="6697662" cy="50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2A58EFA9-D71B-4089-9D82-41A36866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305" y="5787354"/>
                <a:ext cx="6697662" cy="505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4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Decision trees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5" name="Picture 7" descr="Afbeeldingsresultaat voor tree silhouette">
            <a:hlinkClick r:id="rId2"/>
            <a:extLst>
              <a:ext uri="{FF2B5EF4-FFF2-40B4-BE49-F238E27FC236}">
                <a16:creationId xmlns:a16="http://schemas.microsoft.com/office/drawing/2014/main" id="{9A7EBB2C-90EE-406A-B0AC-84A88C73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2348880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8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F5E95F-0D40-A24D-A298-C103680F9475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http://www.run.montefiore.ulg.ac.be/~francois/software/jaDTi/example/files/zooDT.png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075240-12D5-49C6-9813-9E021F5DCB34}"/>
              </a:ext>
            </a:extLst>
          </p:cNvPr>
          <p:cNvSpPr/>
          <p:nvPr/>
        </p:nvSpPr>
        <p:spPr>
          <a:xfrm>
            <a:off x="3518756" y="994365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 fly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AF1D5-1A56-41B2-B4FF-2F3D8DA6F300}"/>
              </a:ext>
            </a:extLst>
          </p:cNvPr>
          <p:cNvSpPr/>
          <p:nvPr/>
        </p:nvSpPr>
        <p:spPr>
          <a:xfrm>
            <a:off x="1907704" y="2570852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 err="1"/>
              <a:t>legs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C237A5-7963-4125-95E3-CC5B0280F55F}"/>
              </a:ext>
            </a:extLst>
          </p:cNvPr>
          <p:cNvSpPr/>
          <p:nvPr/>
        </p:nvSpPr>
        <p:spPr>
          <a:xfrm>
            <a:off x="6279446" y="2602089"/>
            <a:ext cx="2106488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lays eggs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62B094-4B48-4B25-BCAC-55388A5BEB03}"/>
              </a:ext>
            </a:extLst>
          </p:cNvPr>
          <p:cNvCxnSpPr>
            <a:stCxn id="3" idx="3"/>
            <a:endCxn id="7" idx="0"/>
          </p:cNvCxnSpPr>
          <p:nvPr/>
        </p:nvCxnSpPr>
        <p:spPr>
          <a:xfrm flipH="1">
            <a:off x="2960948" y="1608992"/>
            <a:ext cx="866296" cy="96186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3CB1D7-A2E4-45EB-A002-16CDA7D6E814}"/>
              </a:ext>
            </a:extLst>
          </p:cNvPr>
          <p:cNvSpPr/>
          <p:nvPr/>
        </p:nvSpPr>
        <p:spPr>
          <a:xfrm>
            <a:off x="1475656" y="4147339"/>
            <a:ext cx="1368152" cy="505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F287F-E4A3-4D43-8B1B-E7D657890A51}"/>
              </a:ext>
            </a:extLst>
          </p:cNvPr>
          <p:cNvSpPr/>
          <p:nvPr/>
        </p:nvSpPr>
        <p:spPr>
          <a:xfrm>
            <a:off x="2983391" y="4158613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596349-5C57-435E-B048-257121292C19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 flipH="1">
            <a:off x="2159732" y="3290932"/>
            <a:ext cx="801216" cy="8564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5AAE13-3BFE-41F8-B905-D7403845AE7D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2960948" y="3290932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DD5BB-7864-45A3-B118-AF83EC6E00EA}"/>
              </a:ext>
            </a:extLst>
          </p:cNvPr>
          <p:cNvCxnSpPr>
            <a:cxnSpLocks/>
            <a:stCxn id="3" idx="5"/>
            <a:endCxn id="8" idx="0"/>
          </p:cNvCxnSpPr>
          <p:nvPr/>
        </p:nvCxnSpPr>
        <p:spPr>
          <a:xfrm>
            <a:off x="5316756" y="1608992"/>
            <a:ext cx="2015934" cy="99309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A55679C-68CB-45DC-80A3-520BC0882539}"/>
              </a:ext>
            </a:extLst>
          </p:cNvPr>
          <p:cNvSpPr/>
          <p:nvPr/>
        </p:nvSpPr>
        <p:spPr>
          <a:xfrm>
            <a:off x="4999593" y="4028546"/>
            <a:ext cx="2333097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cover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FC29C5-7FCC-4A08-A5E7-DB3D3D87C249}"/>
              </a:ext>
            </a:extLst>
          </p:cNvPr>
          <p:cNvSpPr/>
          <p:nvPr/>
        </p:nvSpPr>
        <p:spPr>
          <a:xfrm>
            <a:off x="4666189" y="5624996"/>
            <a:ext cx="1368152" cy="505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EC2559-4754-4588-9549-DBC4EDE729A9}"/>
              </a:ext>
            </a:extLst>
          </p:cNvPr>
          <p:cNvSpPr/>
          <p:nvPr/>
        </p:nvSpPr>
        <p:spPr>
          <a:xfrm>
            <a:off x="6173924" y="5636270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6A0DC4-77A4-4F0C-888A-5141A3684EA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350265" y="4768589"/>
            <a:ext cx="801216" cy="8564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EA147-6EE4-4B6E-966A-7898ACE9283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51481" y="4768589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31469-978D-43B6-AB15-7856CD513302}"/>
              </a:ext>
            </a:extLst>
          </p:cNvPr>
          <p:cNvSpPr/>
          <p:nvPr/>
        </p:nvSpPr>
        <p:spPr>
          <a:xfrm>
            <a:off x="7555391" y="4189850"/>
            <a:ext cx="1368152" cy="505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bird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DB8235-5E91-4173-802B-9DB387A2B0B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532948" y="3322169"/>
            <a:ext cx="706519" cy="86768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377C35-E120-406C-A746-B2AD60A6D54D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130018" y="3322169"/>
            <a:ext cx="1202672" cy="70074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09107-AB64-4428-AEA3-C815250F613D}"/>
              </a:ext>
            </a:extLst>
          </p:cNvPr>
          <p:cNvSpPr txBox="1"/>
          <p:nvPr/>
        </p:nvSpPr>
        <p:spPr>
          <a:xfrm>
            <a:off x="2877468" y="1748362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22547-FB6D-4B04-8D09-F35FE09426D3}"/>
              </a:ext>
            </a:extLst>
          </p:cNvPr>
          <p:cNvSpPr txBox="1"/>
          <p:nvPr/>
        </p:nvSpPr>
        <p:spPr>
          <a:xfrm>
            <a:off x="6145803" y="1675319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no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DB8719-E643-4B84-B452-4CAEE04D71B8}"/>
              </a:ext>
            </a:extLst>
          </p:cNvPr>
          <p:cNvSpPr txBox="1"/>
          <p:nvPr/>
        </p:nvSpPr>
        <p:spPr>
          <a:xfrm>
            <a:off x="2013265" y="3422985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&lt; 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A1CCC9-4EF0-4DE9-8884-D9109BC4227E}"/>
              </a:ext>
            </a:extLst>
          </p:cNvPr>
          <p:cNvSpPr txBox="1"/>
          <p:nvPr/>
        </p:nvSpPr>
        <p:spPr>
          <a:xfrm>
            <a:off x="3365170" y="3422985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≥ 6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A9AE7-8F0C-4DFE-BBBA-6F9CC40E2334}"/>
              </a:ext>
            </a:extLst>
          </p:cNvPr>
          <p:cNvSpPr txBox="1"/>
          <p:nvPr/>
        </p:nvSpPr>
        <p:spPr>
          <a:xfrm>
            <a:off x="7915177" y="3470842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no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3FA05-5A4D-40BA-901E-385BF763CA18}"/>
              </a:ext>
            </a:extLst>
          </p:cNvPr>
          <p:cNvSpPr txBox="1"/>
          <p:nvPr/>
        </p:nvSpPr>
        <p:spPr>
          <a:xfrm>
            <a:off x="6130018" y="3357693"/>
            <a:ext cx="66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bg1"/>
                </a:solidFill>
              </a:rPr>
              <a:t>yes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5C6908-44BD-4B4D-8E96-798FAE87229F}"/>
              </a:ext>
            </a:extLst>
          </p:cNvPr>
          <p:cNvSpPr txBox="1"/>
          <p:nvPr/>
        </p:nvSpPr>
        <p:spPr>
          <a:xfrm>
            <a:off x="4666596" y="4903939"/>
            <a:ext cx="1107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feathers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BCE5E-33AF-44FE-A96B-AB20CA68D809}"/>
              </a:ext>
            </a:extLst>
          </p:cNvPr>
          <p:cNvSpPr txBox="1"/>
          <p:nvPr/>
        </p:nvSpPr>
        <p:spPr>
          <a:xfrm>
            <a:off x="6648614" y="4965417"/>
            <a:ext cx="1368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296921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Example: decision tree induction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C6EC15-B11B-4926-BFF1-61115D9B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566055"/>
              </p:ext>
            </p:extLst>
          </p:nvPr>
        </p:nvGraphicFramePr>
        <p:xfrm>
          <a:off x="1144588" y="1700808"/>
          <a:ext cx="7459859" cy="34493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196">
                  <a:extLst>
                    <a:ext uri="{9D8B030D-6E8A-4147-A177-3AD203B41FA5}">
                      <a16:colId xmlns:a16="http://schemas.microsoft.com/office/drawing/2014/main" val="4050301401"/>
                    </a:ext>
                  </a:extLst>
                </a:gridCol>
                <a:gridCol w="1299890">
                  <a:extLst>
                    <a:ext uri="{9D8B030D-6E8A-4147-A177-3AD203B41FA5}">
                      <a16:colId xmlns:a16="http://schemas.microsoft.com/office/drawing/2014/main" val="3872360794"/>
                    </a:ext>
                  </a:extLst>
                </a:gridCol>
                <a:gridCol w="1508422">
                  <a:extLst>
                    <a:ext uri="{9D8B030D-6E8A-4147-A177-3AD203B41FA5}">
                      <a16:colId xmlns:a16="http://schemas.microsoft.com/office/drawing/2014/main" val="386707618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475460169"/>
                    </a:ext>
                  </a:extLst>
                </a:gridCol>
                <a:gridCol w="1512167">
                  <a:extLst>
                    <a:ext uri="{9D8B030D-6E8A-4147-A177-3AD203B41FA5}">
                      <a16:colId xmlns:a16="http://schemas.microsoft.com/office/drawing/2014/main" val="4067905242"/>
                    </a:ext>
                  </a:extLst>
                </a:gridCol>
              </a:tblGrid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Recordnr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Python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Math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English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Graduated </a:t>
                      </a:r>
                      <a:endParaRPr lang="en-US" sz="2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732706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706566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907619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337439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729752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6406097"/>
                  </a:ext>
                </a:extLst>
              </a:tr>
              <a:tr h="3823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5443720"/>
                  </a:ext>
                </a:extLst>
              </a:tr>
              <a:tr h="399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1040531"/>
                  </a:ext>
                </a:extLst>
              </a:tr>
              <a:tr h="397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Pass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Fail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No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881823"/>
                  </a:ext>
                </a:extLst>
              </a:tr>
            </a:tbl>
          </a:graphicData>
        </a:graphic>
      </p:graphicFrame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BD946D6-5931-4C2C-A6BF-FA2334578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2235" y="5557267"/>
            <a:ext cx="7445375" cy="826542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2000" dirty="0">
                <a:latin typeface="Arial (Body)" charset="0"/>
              </a:rPr>
              <a:t>Create a decision tree to predict </a:t>
            </a:r>
            <a:r>
              <a:rPr lang="en-US" sz="2000" i="1" dirty="0">
                <a:latin typeface="Arial (Body)" charset="0"/>
              </a:rPr>
              <a:t>Graduated</a:t>
            </a:r>
            <a:r>
              <a:rPr lang="en-US" sz="2000" dirty="0">
                <a:latin typeface="Arial (Body)" charset="0"/>
              </a:rPr>
              <a:t> based on </a:t>
            </a:r>
            <a:r>
              <a:rPr lang="en-US" sz="2000" i="1" dirty="0">
                <a:latin typeface="Arial (Body)" charset="0"/>
              </a:rPr>
              <a:t>Python, Math, </a:t>
            </a:r>
            <a:r>
              <a:rPr lang="en-US" sz="2000" dirty="0">
                <a:latin typeface="Arial (Body)" charset="0"/>
              </a:rPr>
              <a:t>and </a:t>
            </a:r>
            <a:r>
              <a:rPr lang="en-US" sz="2000" i="1" dirty="0">
                <a:latin typeface="Arial (Body)" charset="0"/>
              </a:rPr>
              <a:t>English.</a:t>
            </a:r>
            <a:endParaRPr lang="en-US" sz="2000" dirty="0">
              <a:latin typeface="Arial (Body)" charset="0"/>
            </a:endParaRPr>
          </a:p>
          <a:p>
            <a:pPr marL="108850" lvl="3">
              <a:lnSpc>
                <a:spcPct val="90000"/>
              </a:lnSpc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2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88570" y="404664"/>
            <a:ext cx="81724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2"/>
                </a:solidFill>
                <a:latin typeface="Arial Narrow" pitchFamily="-107" charset="0"/>
              </a:rPr>
              <a:t>Algorithm for Decision Tree Induction</a:t>
            </a:r>
          </a:p>
        </p:txBody>
      </p:sp>
      <p:sp>
        <p:nvSpPr>
          <p:cNvPr id="1331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600" y="1219200"/>
            <a:ext cx="8096200" cy="55626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Algorithm: </a:t>
            </a:r>
            <a:r>
              <a:rPr lang="en-US" altLang="en-US" sz="2400" dirty="0">
                <a:solidFill>
                  <a:schemeClr val="hlink"/>
                </a:solidFill>
              </a:rPr>
              <a:t>greedy, top-down, recursive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lvl="1" eaLnBrk="1" hangingPunct="1">
              <a:spcBef>
                <a:spcPct val="0"/>
              </a:spcBef>
            </a:pPr>
            <a:r>
              <a:rPr lang="en-US" altLang="en-US" b="1" dirty="0">
                <a:solidFill>
                  <a:schemeClr val="bg2"/>
                </a:solidFill>
              </a:rPr>
              <a:t>Steps</a:t>
            </a:r>
          </a:p>
          <a:p>
            <a:pPr marL="636587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all the training examples at the root</a:t>
            </a:r>
          </a:p>
          <a:p>
            <a:pPr marL="636587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2400" dirty="0"/>
              <a:t>select an attribute</a:t>
            </a:r>
          </a:p>
          <a:p>
            <a:pPr marL="636587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e</a:t>
            </a:r>
            <a:r>
              <a:rPr lang="en-US" altLang="en-US" sz="2400" dirty="0"/>
              <a:t>xamples are partitioned based on selected attribute</a:t>
            </a:r>
          </a:p>
          <a:p>
            <a:pPr marL="636587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/>
              <a:t>for each branch: go to step 2</a:t>
            </a:r>
          </a:p>
          <a:p>
            <a:pPr marL="179387" lvl="1" indent="0" eaLnBrk="1" hangingPunct="1">
              <a:spcBef>
                <a:spcPct val="0"/>
              </a:spcBef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Stopping conditions (create leaf)</a:t>
            </a:r>
          </a:p>
          <a:p>
            <a:pPr marL="522287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All samples at a node are from the same class</a:t>
            </a:r>
          </a:p>
          <a:p>
            <a:pPr marL="522287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There are no samples left</a:t>
            </a:r>
          </a:p>
          <a:p>
            <a:pPr marL="522287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There are no attributes left</a:t>
            </a:r>
            <a:r>
              <a:rPr lang="en-US" altLang="en-US" dirty="0"/>
              <a:t>: majority voting 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F3FC72A-A8A2-6A6E-1456-D33255730A70}"/>
              </a:ext>
            </a:extLst>
          </p:cNvPr>
          <p:cNvSpPr txBox="1">
            <a:spLocks/>
          </p:cNvSpPr>
          <p:nvPr/>
        </p:nvSpPr>
        <p:spPr bwMode="auto">
          <a:xfrm>
            <a:off x="6732240" y="6381328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 sz="1200" smtClean="0">
                <a:solidFill>
                  <a:srgbClr val="E3027F"/>
                </a:solidFill>
                <a:ea typeface="ＭＳ Ｐゴシック" pitchFamily="-107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z="1200" dirty="0">
              <a:solidFill>
                <a:srgbClr val="E3027F"/>
              </a:solidFill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1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14487</TotalTime>
  <Words>789</Words>
  <Application>Microsoft Office PowerPoint</Application>
  <PresentationFormat>On-screen Show (4:3)</PresentationFormat>
  <Paragraphs>280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Times New Roman</vt:lpstr>
      <vt:lpstr>Wingdings</vt:lpstr>
      <vt:lpstr>Inholland corporate</vt:lpstr>
      <vt:lpstr>2_Inholland corporate</vt:lpstr>
      <vt:lpstr>Classification  Decision Trees  </vt:lpstr>
      <vt:lpstr>Summary last class</vt:lpstr>
      <vt:lpstr>Classification</vt:lpstr>
      <vt:lpstr>Example: customers k = 3 </vt:lpstr>
      <vt:lpstr>How to measure the distance?</vt:lpstr>
      <vt:lpstr>Decision trees</vt:lpstr>
      <vt:lpstr>PowerPoint Presentation</vt:lpstr>
      <vt:lpstr>Example: decision tree induction</vt:lpstr>
      <vt:lpstr>Algorithm for Decision Tree Induction</vt:lpstr>
      <vt:lpstr>Which attribute to select in each step?</vt:lpstr>
      <vt:lpstr>Which attribute to select in each step?</vt:lpstr>
      <vt:lpstr>Attribute selection: Gini impurity</vt:lpstr>
      <vt:lpstr>Attribute selection: Gini impurity</vt:lpstr>
      <vt:lpstr>Attribute selection: Information gain</vt:lpstr>
      <vt:lpstr>Attribute selection</vt:lpstr>
      <vt:lpstr>Exercise: compute Gini and information gain</vt:lpstr>
      <vt:lpstr>Avoiding an overly complex tree (overfitting) with pruning</vt:lpstr>
      <vt:lpstr>Pros and cons of decision trees</vt:lpstr>
      <vt:lpstr>Questions?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2025-05-20T07:59:13Z</dcterms:modified>
</cp:coreProperties>
</file>