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sldIdLst>
    <p:sldId id="468" r:id="rId2"/>
    <p:sldId id="695" r:id="rId3"/>
    <p:sldId id="481" r:id="rId4"/>
    <p:sldId id="693" r:id="rId5"/>
    <p:sldId id="683" r:id="rId6"/>
    <p:sldId id="664" r:id="rId7"/>
    <p:sldId id="659" r:id="rId8"/>
    <p:sldId id="668" r:id="rId9"/>
    <p:sldId id="670" r:id="rId10"/>
    <p:sldId id="671" r:id="rId11"/>
    <p:sldId id="280" r:id="rId12"/>
    <p:sldId id="674" r:id="rId13"/>
    <p:sldId id="696" r:id="rId14"/>
    <p:sldId id="281" r:id="rId15"/>
    <p:sldId id="285" r:id="rId16"/>
    <p:sldId id="286" r:id="rId17"/>
    <p:sldId id="275" r:id="rId18"/>
    <p:sldId id="284" r:id="rId19"/>
    <p:sldId id="697" r:id="rId20"/>
    <p:sldId id="290" r:id="rId21"/>
    <p:sldId id="287" r:id="rId22"/>
    <p:sldId id="288" r:id="rId23"/>
    <p:sldId id="289" r:id="rId24"/>
    <p:sldId id="274" r:id="rId25"/>
    <p:sldId id="386" r:id="rId26"/>
    <p:sldId id="698" r:id="rId27"/>
    <p:sldId id="291" r:id="rId28"/>
    <p:sldId id="675" r:id="rId29"/>
    <p:sldId id="699" r:id="rId30"/>
    <p:sldId id="277" r:id="rId31"/>
    <p:sldId id="278" r:id="rId32"/>
    <p:sldId id="282" r:id="rId33"/>
    <p:sldId id="294" r:id="rId34"/>
    <p:sldId id="295" r:id="rId35"/>
    <p:sldId id="297" r:id="rId36"/>
    <p:sldId id="298" r:id="rId37"/>
    <p:sldId id="299" r:id="rId38"/>
    <p:sldId id="296" r:id="rId39"/>
    <p:sldId id="700" r:id="rId40"/>
    <p:sldId id="301" r:id="rId41"/>
    <p:sldId id="307" r:id="rId42"/>
    <p:sldId id="308" r:id="rId43"/>
    <p:sldId id="309" r:id="rId44"/>
    <p:sldId id="65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E5683-5B6D-490B-B34D-E295AF8D4DD0}" v="199" dt="2025-05-22T11:10:08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5" autoAdjust="0"/>
    <p:restoredTop sz="92033" autoAdjust="0"/>
  </p:normalViewPr>
  <p:slideViewPr>
    <p:cSldViewPr>
      <p:cViewPr varScale="1">
        <p:scale>
          <a:sx n="50" d="100"/>
          <a:sy n="50" d="100"/>
        </p:scale>
        <p:origin x="10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k, Vera" userId="d6528aa8-57f8-4f7f-8002-560e631d30ba" providerId="ADAL" clId="{E97E5683-5B6D-490B-B34D-E295AF8D4DD0}"/>
    <pc:docChg chg="undo custSel addSld delSld modSld sldOrd">
      <pc:chgData name="Hollink, Vera" userId="d6528aa8-57f8-4f7f-8002-560e631d30ba" providerId="ADAL" clId="{E97E5683-5B6D-490B-B34D-E295AF8D4DD0}" dt="2025-05-22T11:10:08.225" v="255" actId="20577"/>
      <pc:docMkLst>
        <pc:docMk/>
      </pc:docMkLst>
      <pc:sldChg chg="modSp">
        <pc:chgData name="Hollink, Vera" userId="d6528aa8-57f8-4f7f-8002-560e631d30ba" providerId="ADAL" clId="{E97E5683-5B6D-490B-B34D-E295AF8D4DD0}" dt="2025-05-22T11:10:08.225" v="255" actId="20577"/>
        <pc:sldMkLst>
          <pc:docMk/>
          <pc:sldMk cId="1373363431" sldId="274"/>
        </pc:sldMkLst>
        <pc:spChg chg="mod">
          <ac:chgData name="Hollink, Vera" userId="d6528aa8-57f8-4f7f-8002-560e631d30ba" providerId="ADAL" clId="{E97E5683-5B6D-490B-B34D-E295AF8D4DD0}" dt="2025-05-22T11:10:08.225" v="255" actId="20577"/>
          <ac:spMkLst>
            <pc:docMk/>
            <pc:sldMk cId="1373363431" sldId="274"/>
            <ac:spMk id="3" creationId="{00000000-0000-0000-0000-000000000000}"/>
          </ac:spMkLst>
        </pc:spChg>
      </pc:sldChg>
      <pc:sldChg chg="addSp delSp modSp mod modAnim">
        <pc:chgData name="Hollink, Vera" userId="d6528aa8-57f8-4f7f-8002-560e631d30ba" providerId="ADAL" clId="{E97E5683-5B6D-490B-B34D-E295AF8D4DD0}" dt="2025-05-22T08:08:55.633" v="221" actId="20577"/>
        <pc:sldMkLst>
          <pc:docMk/>
          <pc:sldMk cId="2720155998" sldId="275"/>
        </pc:sldMkLst>
        <pc:spChg chg="mod">
          <ac:chgData name="Hollink, Vera" userId="d6528aa8-57f8-4f7f-8002-560e631d30ba" providerId="ADAL" clId="{E97E5683-5B6D-490B-B34D-E295AF8D4DD0}" dt="2025-05-22T08:08:55.633" v="221" actId="20577"/>
          <ac:spMkLst>
            <pc:docMk/>
            <pc:sldMk cId="2720155998" sldId="275"/>
            <ac:spMk id="3" creationId="{00000000-0000-0000-0000-000000000000}"/>
          </ac:spMkLst>
        </pc:spChg>
        <pc:spChg chg="add mod">
          <ac:chgData name="Hollink, Vera" userId="d6528aa8-57f8-4f7f-8002-560e631d30ba" providerId="ADAL" clId="{E97E5683-5B6D-490B-B34D-E295AF8D4DD0}" dt="2025-05-08T09:44:03.044" v="105" actId="14100"/>
          <ac:spMkLst>
            <pc:docMk/>
            <pc:sldMk cId="2720155998" sldId="275"/>
            <ac:spMk id="8" creationId="{1F097249-D479-5DEC-1502-70F17D780AF9}"/>
          </ac:spMkLst>
        </pc:spChg>
        <pc:spChg chg="add mod">
          <ac:chgData name="Hollink, Vera" userId="d6528aa8-57f8-4f7f-8002-560e631d30ba" providerId="ADAL" clId="{E97E5683-5B6D-490B-B34D-E295AF8D4DD0}" dt="2025-05-08T09:44:45.299" v="172" actId="14100"/>
          <ac:spMkLst>
            <pc:docMk/>
            <pc:sldMk cId="2720155998" sldId="275"/>
            <ac:spMk id="9" creationId="{E3895900-B17B-8346-701E-A66027570C25}"/>
          </ac:spMkLst>
        </pc:spChg>
      </pc:sldChg>
      <pc:sldChg chg="ord">
        <pc:chgData name="Hollink, Vera" userId="d6528aa8-57f8-4f7f-8002-560e631d30ba" providerId="ADAL" clId="{E97E5683-5B6D-490B-B34D-E295AF8D4DD0}" dt="2025-05-22T08:09:33.890" v="223"/>
        <pc:sldMkLst>
          <pc:docMk/>
          <pc:sldMk cId="3360972302" sldId="280"/>
        </pc:sldMkLst>
      </pc:sldChg>
      <pc:sldChg chg="addSp modSp mod">
        <pc:chgData name="Hollink, Vera" userId="d6528aa8-57f8-4f7f-8002-560e631d30ba" providerId="ADAL" clId="{E97E5683-5B6D-490B-B34D-E295AF8D4DD0}" dt="2025-05-22T08:12:23.917" v="251" actId="1037"/>
        <pc:sldMkLst>
          <pc:docMk/>
          <pc:sldMk cId="2875622782" sldId="294"/>
        </pc:sldMkLst>
        <pc:spChg chg="mod">
          <ac:chgData name="Hollink, Vera" userId="d6528aa8-57f8-4f7f-8002-560e631d30ba" providerId="ADAL" clId="{E97E5683-5B6D-490B-B34D-E295AF8D4DD0}" dt="2025-05-22T08:10:30.569" v="245" actId="20577"/>
          <ac:spMkLst>
            <pc:docMk/>
            <pc:sldMk cId="2875622782" sldId="294"/>
            <ac:spMk id="6" creationId="{3D14F78F-E6BE-4674-815F-92446383C8B5}"/>
          </ac:spMkLst>
        </pc:spChg>
        <pc:picChg chg="add mod">
          <ac:chgData name="Hollink, Vera" userId="d6528aa8-57f8-4f7f-8002-560e631d30ba" providerId="ADAL" clId="{E97E5683-5B6D-490B-B34D-E295AF8D4DD0}" dt="2025-05-22T08:12:23.917" v="251" actId="1037"/>
          <ac:picMkLst>
            <pc:docMk/>
            <pc:sldMk cId="2875622782" sldId="294"/>
            <ac:picMk id="1026" creationId="{DE83A2A9-E194-A153-FFB8-8AF2B2172446}"/>
          </ac:picMkLst>
        </pc:picChg>
      </pc:sldChg>
      <pc:sldChg chg="add">
        <pc:chgData name="Hollink, Vera" userId="d6528aa8-57f8-4f7f-8002-560e631d30ba" providerId="ADAL" clId="{E97E5683-5B6D-490B-B34D-E295AF8D4DD0}" dt="2025-05-22T08:13:52.972" v="253"/>
        <pc:sldMkLst>
          <pc:docMk/>
          <pc:sldMk cId="1869074608" sldId="386"/>
        </pc:sldMkLst>
      </pc:sldChg>
      <pc:sldChg chg="addSp modSp del modAnim">
        <pc:chgData name="Hollink, Vera" userId="d6528aa8-57f8-4f7f-8002-560e631d30ba" providerId="ADAL" clId="{E97E5683-5B6D-490B-B34D-E295AF8D4DD0}" dt="2025-05-22T08:13:44.171" v="252" actId="2696"/>
        <pc:sldMkLst>
          <pc:docMk/>
          <pc:sldMk cId="3446995183" sldId="386"/>
        </pc:sldMkLst>
      </pc:sldChg>
      <pc:sldChg chg="modSp mod">
        <pc:chgData name="Hollink, Vera" userId="d6528aa8-57f8-4f7f-8002-560e631d30ba" providerId="ADAL" clId="{E97E5683-5B6D-490B-B34D-E295AF8D4DD0}" dt="2025-05-22T08:07:54.672" v="193" actId="20577"/>
        <pc:sldMkLst>
          <pc:docMk/>
          <pc:sldMk cId="546780635" sldId="468"/>
        </pc:sldMkLst>
        <pc:spChg chg="mod">
          <ac:chgData name="Hollink, Vera" userId="d6528aa8-57f8-4f7f-8002-560e631d30ba" providerId="ADAL" clId="{E97E5683-5B6D-490B-B34D-E295AF8D4DD0}" dt="2025-05-22T08:07:54.672" v="193" actId="20577"/>
          <ac:spMkLst>
            <pc:docMk/>
            <pc:sldMk cId="546780635" sldId="468"/>
            <ac:spMk id="15363" creationId="{00000000-0000-0000-0000-000000000000}"/>
          </ac:spMkLst>
        </pc:spChg>
        <pc:spChg chg="mod">
          <ac:chgData name="Hollink, Vera" userId="d6528aa8-57f8-4f7f-8002-560e631d30ba" providerId="ADAL" clId="{E97E5683-5B6D-490B-B34D-E295AF8D4DD0}" dt="2025-05-22T08:05:25.754" v="175" actId="20577"/>
          <ac:spMkLst>
            <pc:docMk/>
            <pc:sldMk cId="546780635" sldId="468"/>
            <ac:spMk id="15364" creationId="{00000000-0000-0000-0000-000000000000}"/>
          </ac:spMkLst>
        </pc:spChg>
      </pc:sldChg>
    </pc:docChg>
  </pc:docChgLst>
  <pc:docChgLst>
    <pc:chgData name="Hollink, Vera" userId="d6528aa8-57f8-4f7f-8002-560e631d30ba" providerId="ADAL" clId="{40948BE3-6825-48ED-8CE1-1942321DBF22}"/>
    <pc:docChg chg="undo custSel addSld delSld modSld sldOrd">
      <pc:chgData name="Hollink, Vera" userId="d6528aa8-57f8-4f7f-8002-560e631d30ba" providerId="ADAL" clId="{40948BE3-6825-48ED-8CE1-1942321DBF22}" dt="2024-04-18T10:28:04.547" v="1847" actId="20577"/>
      <pc:docMkLst>
        <pc:docMk/>
      </pc:docMkLst>
      <pc:sldChg chg="modSp mod modAnim">
        <pc:chgData name="Hollink, Vera" userId="d6528aa8-57f8-4f7f-8002-560e631d30ba" providerId="ADAL" clId="{40948BE3-6825-48ED-8CE1-1942321DBF22}" dt="2024-04-15T10:54:21.563" v="1841" actId="20577"/>
        <pc:sldMkLst>
          <pc:docMk/>
          <pc:sldMk cId="2720155998" sldId="275"/>
        </pc:sldMkLst>
      </pc:sldChg>
      <pc:sldChg chg="delSp mod">
        <pc:chgData name="Hollink, Vera" userId="d6528aa8-57f8-4f7f-8002-560e631d30ba" providerId="ADAL" clId="{40948BE3-6825-48ED-8CE1-1942321DBF22}" dt="2024-02-29T08:55:23.942" v="1196" actId="478"/>
        <pc:sldMkLst>
          <pc:docMk/>
          <pc:sldMk cId="2778051478" sldId="277"/>
        </pc:sldMkLst>
      </pc:sldChg>
      <pc:sldChg chg="modSp mod modAnim">
        <pc:chgData name="Hollink, Vera" userId="d6528aa8-57f8-4f7f-8002-560e631d30ba" providerId="ADAL" clId="{40948BE3-6825-48ED-8CE1-1942321DBF22}" dt="2024-02-29T08:35:27.991" v="662"/>
        <pc:sldMkLst>
          <pc:docMk/>
          <pc:sldMk cId="1338101503" sldId="281"/>
        </pc:sldMkLst>
      </pc:sldChg>
      <pc:sldChg chg="modSp mod">
        <pc:chgData name="Hollink, Vera" userId="d6528aa8-57f8-4f7f-8002-560e631d30ba" providerId="ADAL" clId="{40948BE3-6825-48ED-8CE1-1942321DBF22}" dt="2024-03-20T12:16:57.816" v="1654" actId="20577"/>
        <pc:sldMkLst>
          <pc:docMk/>
          <pc:sldMk cId="3185086808" sldId="287"/>
        </pc:sldMkLst>
      </pc:sldChg>
      <pc:sldChg chg="modAnim">
        <pc:chgData name="Hollink, Vera" userId="d6528aa8-57f8-4f7f-8002-560e631d30ba" providerId="ADAL" clId="{40948BE3-6825-48ED-8CE1-1942321DBF22}" dt="2024-02-29T08:39:08.140" v="821"/>
        <pc:sldMkLst>
          <pc:docMk/>
          <pc:sldMk cId="2259726021" sldId="290"/>
        </pc:sldMkLst>
      </pc:sldChg>
      <pc:sldChg chg="modAnim">
        <pc:chgData name="Hollink, Vera" userId="d6528aa8-57f8-4f7f-8002-560e631d30ba" providerId="ADAL" clId="{40948BE3-6825-48ED-8CE1-1942321DBF22}" dt="2024-02-29T08:38:58.607" v="820"/>
        <pc:sldMkLst>
          <pc:docMk/>
          <pc:sldMk cId="2318889265" sldId="291"/>
        </pc:sldMkLst>
      </pc:sldChg>
      <pc:sldChg chg="modSp">
        <pc:chgData name="Hollink, Vera" userId="d6528aa8-57f8-4f7f-8002-560e631d30ba" providerId="ADAL" clId="{40948BE3-6825-48ED-8CE1-1942321DBF22}" dt="2024-02-29T08:57:14.933" v="1321" actId="5793"/>
        <pc:sldMkLst>
          <pc:docMk/>
          <pc:sldMk cId="308610623" sldId="295"/>
        </pc:sldMkLst>
      </pc:sldChg>
      <pc:sldChg chg="modSp del mod">
        <pc:chgData name="Hollink, Vera" userId="d6528aa8-57f8-4f7f-8002-560e631d30ba" providerId="ADAL" clId="{40948BE3-6825-48ED-8CE1-1942321DBF22}" dt="2024-03-21T09:44:04.571" v="1660" actId="47"/>
        <pc:sldMkLst>
          <pc:docMk/>
          <pc:sldMk cId="1724851287" sldId="300"/>
        </pc:sldMkLst>
      </pc:sldChg>
      <pc:sldChg chg="add del">
        <pc:chgData name="Hollink, Vera" userId="d6528aa8-57f8-4f7f-8002-560e631d30ba" providerId="ADAL" clId="{40948BE3-6825-48ED-8CE1-1942321DBF22}" dt="2024-03-21T09:43:43.301" v="1656"/>
        <pc:sldMkLst>
          <pc:docMk/>
          <pc:sldMk cId="1472485054" sldId="301"/>
        </pc:sldMkLst>
      </pc:sldChg>
      <pc:sldChg chg="del">
        <pc:chgData name="Hollink, Vera" userId="d6528aa8-57f8-4f7f-8002-560e631d30ba" providerId="ADAL" clId="{40948BE3-6825-48ED-8CE1-1942321DBF22}" dt="2024-02-29T08:53:20.145" v="1176" actId="47"/>
        <pc:sldMkLst>
          <pc:docMk/>
          <pc:sldMk cId="2044834880" sldId="302"/>
        </pc:sldMkLst>
      </pc:sldChg>
      <pc:sldChg chg="del">
        <pc:chgData name="Hollink, Vera" userId="d6528aa8-57f8-4f7f-8002-560e631d30ba" providerId="ADAL" clId="{40948BE3-6825-48ED-8CE1-1942321DBF22}" dt="2024-02-29T08:53:20.145" v="1176" actId="47"/>
        <pc:sldMkLst>
          <pc:docMk/>
          <pc:sldMk cId="3197665844" sldId="306"/>
        </pc:sldMkLst>
      </pc:sldChg>
      <pc:sldChg chg="modSp mod">
        <pc:chgData name="Hollink, Vera" userId="d6528aa8-57f8-4f7f-8002-560e631d30ba" providerId="ADAL" clId="{40948BE3-6825-48ED-8CE1-1942321DBF22}" dt="2024-03-20T12:23:58.760" v="1655" actId="790"/>
        <pc:sldMkLst>
          <pc:docMk/>
          <pc:sldMk cId="687321076" sldId="307"/>
        </pc:sldMkLst>
      </pc:sldChg>
      <pc:sldChg chg="del">
        <pc:chgData name="Hollink, Vera" userId="d6528aa8-57f8-4f7f-8002-560e631d30ba" providerId="ADAL" clId="{40948BE3-6825-48ED-8CE1-1942321DBF22}" dt="2024-02-28T08:09:06.854" v="64" actId="47"/>
        <pc:sldMkLst>
          <pc:docMk/>
          <pc:sldMk cId="4118620203" sldId="385"/>
        </pc:sldMkLst>
      </pc:sldChg>
      <pc:sldChg chg="addSp modSp add mod modAnim">
        <pc:chgData name="Hollink, Vera" userId="d6528aa8-57f8-4f7f-8002-560e631d30ba" providerId="ADAL" clId="{40948BE3-6825-48ED-8CE1-1942321DBF22}" dt="2024-03-18T10:02:41.475" v="1649" actId="14100"/>
        <pc:sldMkLst>
          <pc:docMk/>
          <pc:sldMk cId="3446995183" sldId="386"/>
        </pc:sldMkLst>
      </pc:sldChg>
      <pc:sldChg chg="modSp mod">
        <pc:chgData name="Hollink, Vera" userId="d6528aa8-57f8-4f7f-8002-560e631d30ba" providerId="ADAL" clId="{40948BE3-6825-48ED-8CE1-1942321DBF22}" dt="2024-02-29T08:16:03.178" v="195" actId="20577"/>
        <pc:sldMkLst>
          <pc:docMk/>
          <pc:sldMk cId="546780635" sldId="468"/>
        </pc:sldMkLst>
      </pc:sldChg>
      <pc:sldChg chg="add">
        <pc:chgData name="Hollink, Vera" userId="d6528aa8-57f8-4f7f-8002-560e631d30ba" providerId="ADAL" clId="{40948BE3-6825-48ED-8CE1-1942321DBF22}" dt="2024-02-28T08:08:47.375" v="34"/>
        <pc:sldMkLst>
          <pc:docMk/>
          <pc:sldMk cId="2969210079" sldId="481"/>
        </pc:sldMkLst>
      </pc:sldChg>
      <pc:sldChg chg="modSp mod">
        <pc:chgData name="Hollink, Vera" userId="d6528aa8-57f8-4f7f-8002-560e631d30ba" providerId="ADAL" clId="{40948BE3-6825-48ED-8CE1-1942321DBF22}" dt="2024-02-29T08:52:31.979" v="1173" actId="20577"/>
        <pc:sldMkLst>
          <pc:docMk/>
          <pc:sldMk cId="2250509988" sldId="657"/>
        </pc:sldMkLst>
      </pc:sldChg>
      <pc:sldChg chg="del">
        <pc:chgData name="Hollink, Vera" userId="d6528aa8-57f8-4f7f-8002-560e631d30ba" providerId="ADAL" clId="{40948BE3-6825-48ED-8CE1-1942321DBF22}" dt="2024-02-28T15:43:25.237" v="82" actId="47"/>
        <pc:sldMkLst>
          <pc:docMk/>
          <pc:sldMk cId="1972993674" sldId="658"/>
        </pc:sldMkLst>
      </pc:sldChg>
      <pc:sldChg chg="del">
        <pc:chgData name="Hollink, Vera" userId="d6528aa8-57f8-4f7f-8002-560e631d30ba" providerId="ADAL" clId="{40948BE3-6825-48ED-8CE1-1942321DBF22}" dt="2024-02-28T08:09:06.854" v="64" actId="47"/>
        <pc:sldMkLst>
          <pc:docMk/>
          <pc:sldMk cId="1081552148" sldId="663"/>
        </pc:sldMkLst>
      </pc:sldChg>
      <pc:sldChg chg="modSp mod">
        <pc:chgData name="Hollink, Vera" userId="d6528aa8-57f8-4f7f-8002-560e631d30ba" providerId="ADAL" clId="{40948BE3-6825-48ED-8CE1-1942321DBF22}" dt="2024-04-18T10:28:04.547" v="1847" actId="20577"/>
        <pc:sldMkLst>
          <pc:docMk/>
          <pc:sldMk cId="687254954" sldId="664"/>
        </pc:sldMkLst>
      </pc:sldChg>
      <pc:sldChg chg="del">
        <pc:chgData name="Hollink, Vera" userId="d6528aa8-57f8-4f7f-8002-560e631d30ba" providerId="ADAL" clId="{40948BE3-6825-48ED-8CE1-1942321DBF22}" dt="2024-02-29T08:19:00.191" v="196" actId="47"/>
        <pc:sldMkLst>
          <pc:docMk/>
          <pc:sldMk cId="1420748662" sldId="666"/>
        </pc:sldMkLst>
      </pc:sldChg>
      <pc:sldChg chg="del">
        <pc:chgData name="Hollink, Vera" userId="d6528aa8-57f8-4f7f-8002-560e631d30ba" providerId="ADAL" clId="{40948BE3-6825-48ED-8CE1-1942321DBF22}" dt="2024-02-28T15:43:26.625" v="83" actId="47"/>
        <pc:sldMkLst>
          <pc:docMk/>
          <pc:sldMk cId="2256088535" sldId="672"/>
        </pc:sldMkLst>
      </pc:sldChg>
      <pc:sldChg chg="del">
        <pc:chgData name="Hollink, Vera" userId="d6528aa8-57f8-4f7f-8002-560e631d30ba" providerId="ADAL" clId="{40948BE3-6825-48ED-8CE1-1942321DBF22}" dt="2024-02-28T15:43:28.751" v="84" actId="47"/>
        <pc:sldMkLst>
          <pc:docMk/>
          <pc:sldMk cId="2507321330" sldId="673"/>
        </pc:sldMkLst>
      </pc:sldChg>
      <pc:sldChg chg="modSp mod">
        <pc:chgData name="Hollink, Vera" userId="d6528aa8-57f8-4f7f-8002-560e631d30ba" providerId="ADAL" clId="{40948BE3-6825-48ED-8CE1-1942321DBF22}" dt="2024-02-29T08:37:07.841" v="695" actId="20577"/>
        <pc:sldMkLst>
          <pc:docMk/>
          <pc:sldMk cId="2444273850" sldId="674"/>
        </pc:sldMkLst>
      </pc:sldChg>
      <pc:sldChg chg="modSp mod">
        <pc:chgData name="Hollink, Vera" userId="d6528aa8-57f8-4f7f-8002-560e631d30ba" providerId="ADAL" clId="{40948BE3-6825-48ED-8CE1-1942321DBF22}" dt="2024-02-29T08:51:16.204" v="1142" actId="20577"/>
        <pc:sldMkLst>
          <pc:docMk/>
          <pc:sldMk cId="85809218" sldId="675"/>
        </pc:sldMkLst>
      </pc:sldChg>
      <pc:sldChg chg="delSp modSp del mod">
        <pc:chgData name="Hollink, Vera" userId="d6528aa8-57f8-4f7f-8002-560e631d30ba" providerId="ADAL" clId="{40948BE3-6825-48ED-8CE1-1942321DBF22}" dt="2024-02-29T08:56:06.150" v="1198" actId="47"/>
        <pc:sldMkLst>
          <pc:docMk/>
          <pc:sldMk cId="806392831" sldId="676"/>
        </pc:sldMkLst>
      </pc:sldChg>
      <pc:sldChg chg="del">
        <pc:chgData name="Hollink, Vera" userId="d6528aa8-57f8-4f7f-8002-560e631d30ba" providerId="ADAL" clId="{40948BE3-6825-48ED-8CE1-1942321DBF22}" dt="2024-02-29T08:19:01.444" v="197" actId="47"/>
        <pc:sldMkLst>
          <pc:docMk/>
          <pc:sldMk cId="2363467253" sldId="677"/>
        </pc:sldMkLst>
      </pc:sldChg>
      <pc:sldChg chg="del">
        <pc:chgData name="Hollink, Vera" userId="d6528aa8-57f8-4f7f-8002-560e631d30ba" providerId="ADAL" clId="{40948BE3-6825-48ED-8CE1-1942321DBF22}" dt="2024-02-29T08:44:50.093" v="902" actId="47"/>
        <pc:sldMkLst>
          <pc:docMk/>
          <pc:sldMk cId="2315763709" sldId="678"/>
        </pc:sldMkLst>
      </pc:sldChg>
      <pc:sldChg chg="del">
        <pc:chgData name="Hollink, Vera" userId="d6528aa8-57f8-4f7f-8002-560e631d30ba" providerId="ADAL" clId="{40948BE3-6825-48ED-8CE1-1942321DBF22}" dt="2024-02-29T08:45:08.573" v="905" actId="47"/>
        <pc:sldMkLst>
          <pc:docMk/>
          <pc:sldMk cId="1714501386" sldId="679"/>
        </pc:sldMkLst>
      </pc:sldChg>
      <pc:sldChg chg="del">
        <pc:chgData name="Hollink, Vera" userId="d6528aa8-57f8-4f7f-8002-560e631d30ba" providerId="ADAL" clId="{40948BE3-6825-48ED-8CE1-1942321DBF22}" dt="2024-02-29T08:44:54.436" v="903" actId="47"/>
        <pc:sldMkLst>
          <pc:docMk/>
          <pc:sldMk cId="760059149" sldId="680"/>
        </pc:sldMkLst>
      </pc:sldChg>
      <pc:sldChg chg="del">
        <pc:chgData name="Hollink, Vera" userId="d6528aa8-57f8-4f7f-8002-560e631d30ba" providerId="ADAL" clId="{40948BE3-6825-48ED-8CE1-1942321DBF22}" dt="2024-02-29T08:44:44.665" v="901" actId="47"/>
        <pc:sldMkLst>
          <pc:docMk/>
          <pc:sldMk cId="350205620" sldId="682"/>
        </pc:sldMkLst>
      </pc:sldChg>
      <pc:sldChg chg="modSp mod">
        <pc:chgData name="Hollink, Vera" userId="d6528aa8-57f8-4f7f-8002-560e631d30ba" providerId="ADAL" clId="{40948BE3-6825-48ED-8CE1-1942321DBF22}" dt="2024-02-29T08:38:30.627" v="819" actId="20577"/>
        <pc:sldMkLst>
          <pc:docMk/>
          <pc:sldMk cId="538281447" sldId="683"/>
        </pc:sldMkLst>
      </pc:sldChg>
      <pc:sldChg chg="modSp add del mod">
        <pc:chgData name="Hollink, Vera" userId="d6528aa8-57f8-4f7f-8002-560e631d30ba" providerId="ADAL" clId="{40948BE3-6825-48ED-8CE1-1942321DBF22}" dt="2024-02-29T08:45:02.629" v="904" actId="47"/>
        <pc:sldMkLst>
          <pc:docMk/>
          <pc:sldMk cId="2307340401" sldId="684"/>
        </pc:sldMkLst>
      </pc:sldChg>
      <pc:sldChg chg="add">
        <pc:chgData name="Hollink, Vera" userId="d6528aa8-57f8-4f7f-8002-560e631d30ba" providerId="ADAL" clId="{40948BE3-6825-48ED-8CE1-1942321DBF22}" dt="2024-02-28T08:08:47.375" v="34"/>
        <pc:sldMkLst>
          <pc:docMk/>
          <pc:sldMk cId="3785326823" sldId="693"/>
        </pc:sldMkLst>
      </pc:sldChg>
      <pc:sldChg chg="delSp modSp add mod">
        <pc:chgData name="Hollink, Vera" userId="d6528aa8-57f8-4f7f-8002-560e631d30ba" providerId="ADAL" clId="{40948BE3-6825-48ED-8CE1-1942321DBF22}" dt="2024-02-28T08:08:57.365" v="63" actId="1038"/>
        <pc:sldMkLst>
          <pc:docMk/>
          <pc:sldMk cId="2606167070" sldId="695"/>
        </pc:sldMkLst>
      </pc:sldChg>
      <pc:sldChg chg="addSp delSp modSp add del mod">
        <pc:chgData name="Hollink, Vera" userId="d6528aa8-57f8-4f7f-8002-560e631d30ba" providerId="ADAL" clId="{40948BE3-6825-48ED-8CE1-1942321DBF22}" dt="2024-02-29T08:23:07.054" v="232" actId="47"/>
        <pc:sldMkLst>
          <pc:docMk/>
          <pc:sldMk cId="98445380" sldId="696"/>
        </pc:sldMkLst>
      </pc:sldChg>
      <pc:sldChg chg="addSp delSp modSp add mod delAnim modAnim">
        <pc:chgData name="Hollink, Vera" userId="d6528aa8-57f8-4f7f-8002-560e631d30ba" providerId="ADAL" clId="{40948BE3-6825-48ED-8CE1-1942321DBF22}" dt="2024-02-29T08:34:57.124" v="632"/>
        <pc:sldMkLst>
          <pc:docMk/>
          <pc:sldMk cId="1077309828" sldId="696"/>
        </pc:sldMkLst>
      </pc:sldChg>
      <pc:sldChg chg="addSp delSp modSp add mod">
        <pc:chgData name="Hollink, Vera" userId="d6528aa8-57f8-4f7f-8002-560e631d30ba" providerId="ADAL" clId="{40948BE3-6825-48ED-8CE1-1942321DBF22}" dt="2024-02-29T08:54:28.205" v="1190" actId="1038"/>
        <pc:sldMkLst>
          <pc:docMk/>
          <pc:sldMk cId="1077815451" sldId="697"/>
        </pc:sldMkLst>
      </pc:sldChg>
      <pc:sldChg chg="add del">
        <pc:chgData name="Hollink, Vera" userId="d6528aa8-57f8-4f7f-8002-560e631d30ba" providerId="ADAL" clId="{40948BE3-6825-48ED-8CE1-1942321DBF22}" dt="2024-02-29T08:24:36.199" v="372"/>
        <pc:sldMkLst>
          <pc:docMk/>
          <pc:sldMk cId="3059572681" sldId="697"/>
        </pc:sldMkLst>
      </pc:sldChg>
      <pc:sldChg chg="addSp delSp modSp add mod">
        <pc:chgData name="Hollink, Vera" userId="d6528aa8-57f8-4f7f-8002-560e631d30ba" providerId="ADAL" clId="{40948BE3-6825-48ED-8CE1-1942321DBF22}" dt="2024-02-29T08:43:54.917" v="900" actId="1076"/>
        <pc:sldMkLst>
          <pc:docMk/>
          <pc:sldMk cId="1056688938" sldId="698"/>
        </pc:sldMkLst>
      </pc:sldChg>
      <pc:sldChg chg="addSp delSp modSp add mod addAnim delAnim">
        <pc:chgData name="Hollink, Vera" userId="d6528aa8-57f8-4f7f-8002-560e631d30ba" providerId="ADAL" clId="{40948BE3-6825-48ED-8CE1-1942321DBF22}" dt="2024-02-29T08:55:09.414" v="1195" actId="1076"/>
        <pc:sldMkLst>
          <pc:docMk/>
          <pc:sldMk cId="144884444" sldId="699"/>
        </pc:sldMkLst>
      </pc:sldChg>
      <pc:sldChg chg="modSp add mod">
        <pc:chgData name="Hollink, Vera" userId="d6528aa8-57f8-4f7f-8002-560e631d30ba" providerId="ADAL" clId="{40948BE3-6825-48ED-8CE1-1942321DBF22}" dt="2024-03-21T09:44:00.787" v="1659" actId="20577"/>
        <pc:sldMkLst>
          <pc:docMk/>
          <pc:sldMk cId="1911621791" sldId="700"/>
        </pc:sldMkLst>
      </pc:sldChg>
      <pc:sldChg chg="modSp add del mod ord">
        <pc:chgData name="Hollink, Vera" userId="d6528aa8-57f8-4f7f-8002-560e631d30ba" providerId="ADAL" clId="{40948BE3-6825-48ED-8CE1-1942321DBF22}" dt="2024-04-15T10:52:06.364" v="1677" actId="47"/>
        <pc:sldMkLst>
          <pc:docMk/>
          <pc:sldMk cId="3586263793" sldId="701"/>
        </pc:sldMkLst>
      </pc:sldChg>
    </pc:docChg>
  </pc:docChgLst>
  <pc:docChgLst>
    <pc:chgData name="Hollink, Vera" userId="d6528aa8-57f8-4f7f-8002-560e631d30ba" providerId="ADAL" clId="{350E9DA6-2F16-412C-BF86-F8386BAAC463}"/>
    <pc:docChg chg="modSld">
      <pc:chgData name="Hollink, Vera" userId="d6528aa8-57f8-4f7f-8002-560e631d30ba" providerId="ADAL" clId="{350E9DA6-2F16-412C-BF86-F8386BAAC463}" dt="2023-09-11T13:01:48.317" v="26" actId="790"/>
      <pc:docMkLst>
        <pc:docMk/>
      </pc:docMkLst>
      <pc:sldChg chg="modSp mod">
        <pc:chgData name="Hollink, Vera" userId="d6528aa8-57f8-4f7f-8002-560e631d30ba" providerId="ADAL" clId="{350E9DA6-2F16-412C-BF86-F8386BAAC463}" dt="2023-09-11T13:01:33.557" v="25" actId="790"/>
        <pc:sldMkLst>
          <pc:docMk/>
          <pc:sldMk cId="2044834880" sldId="302"/>
        </pc:sldMkLst>
      </pc:sldChg>
      <pc:sldChg chg="modSp mod">
        <pc:chgData name="Hollink, Vera" userId="d6528aa8-57f8-4f7f-8002-560e631d30ba" providerId="ADAL" clId="{350E9DA6-2F16-412C-BF86-F8386BAAC463}" dt="2023-09-11T13:01:48.317" v="26" actId="790"/>
        <pc:sldMkLst>
          <pc:docMk/>
          <pc:sldMk cId="3197665844" sldId="306"/>
        </pc:sldMkLst>
      </pc:sldChg>
      <pc:sldChg chg="modSp mod">
        <pc:chgData name="Hollink, Vera" userId="d6528aa8-57f8-4f7f-8002-560e631d30ba" providerId="ADAL" clId="{350E9DA6-2F16-412C-BF86-F8386BAAC463}" dt="2023-09-11T12:46:59.388" v="1" actId="20577"/>
        <pc:sldMkLst>
          <pc:docMk/>
          <pc:sldMk cId="546780635" sldId="468"/>
        </pc:sldMkLst>
      </pc:sldChg>
      <pc:sldChg chg="modSp">
        <pc:chgData name="Hollink, Vera" userId="d6528aa8-57f8-4f7f-8002-560e631d30ba" providerId="ADAL" clId="{350E9DA6-2F16-412C-BF86-F8386BAAC463}" dt="2023-09-11T12:48:36.494" v="2" actId="108"/>
        <pc:sldMkLst>
          <pc:docMk/>
          <pc:sldMk cId="2256088535" sldId="672"/>
        </pc:sldMkLst>
      </pc:sldChg>
    </pc:docChg>
  </pc:docChgLst>
  <pc:docChgLst>
    <pc:chgData name="Hollink, Vera" userId="d6528aa8-57f8-4f7f-8002-560e631d30ba" providerId="ADAL" clId="{0B1B7FA8-AAFA-4CF3-8400-A683C350AD3E}"/>
    <pc:docChg chg="addSld modSld sldOrd">
      <pc:chgData name="Hollink, Vera" userId="d6528aa8-57f8-4f7f-8002-560e631d30ba" providerId="ADAL" clId="{0B1B7FA8-AAFA-4CF3-8400-A683C350AD3E}" dt="2020-09-14T09:45:16.615" v="45"/>
      <pc:docMkLst>
        <pc:docMk/>
      </pc:docMkLst>
      <pc:sldChg chg="add ord">
        <pc:chgData name="Hollink, Vera" userId="d6528aa8-57f8-4f7f-8002-560e631d30ba" providerId="ADAL" clId="{0B1B7FA8-AAFA-4CF3-8400-A683C350AD3E}" dt="2020-09-14T09:45:16.615" v="45"/>
        <pc:sldMkLst>
          <pc:docMk/>
          <pc:sldMk cId="1398737237" sldId="309"/>
        </pc:sldMkLst>
      </pc:sldChg>
      <pc:sldChg chg="add">
        <pc:chgData name="Hollink, Vera" userId="d6528aa8-57f8-4f7f-8002-560e631d30ba" providerId="ADAL" clId="{0B1B7FA8-AAFA-4CF3-8400-A683C350AD3E}" dt="2020-09-14T09:45:06.904" v="42"/>
        <pc:sldMkLst>
          <pc:docMk/>
          <pc:sldMk cId="764237191" sldId="349"/>
        </pc:sldMkLst>
      </pc:sldChg>
      <pc:sldChg chg="addSp delSp modSp add mod">
        <pc:chgData name="Hollink, Vera" userId="d6528aa8-57f8-4f7f-8002-560e631d30ba" providerId="ADAL" clId="{0B1B7FA8-AAFA-4CF3-8400-A683C350AD3E}" dt="2020-09-14T09:44:42.328" v="40" actId="1037"/>
        <pc:sldMkLst>
          <pc:docMk/>
          <pc:sldMk cId="4118620203" sldId="385"/>
        </pc:sldMkLst>
      </pc:sldChg>
      <pc:sldChg chg="add">
        <pc:chgData name="Hollink, Vera" userId="d6528aa8-57f8-4f7f-8002-560e631d30ba" providerId="ADAL" clId="{0B1B7FA8-AAFA-4CF3-8400-A683C350AD3E}" dt="2020-09-14T09:45:00.305" v="41"/>
        <pc:sldMkLst>
          <pc:docMk/>
          <pc:sldMk cId="3247175988" sldId="386"/>
        </pc:sldMkLst>
      </pc:sldChg>
      <pc:sldChg chg="add">
        <pc:chgData name="Hollink, Vera" userId="d6528aa8-57f8-4f7f-8002-560e631d30ba" providerId="ADAL" clId="{0B1B7FA8-AAFA-4CF3-8400-A683C350AD3E}" dt="2020-09-14T09:45:12.133" v="43"/>
        <pc:sldMkLst>
          <pc:docMk/>
          <pc:sldMk cId="1131576155" sldId="387"/>
        </pc:sldMkLst>
      </pc:sldChg>
    </pc:docChg>
  </pc:docChgLst>
  <pc:docChgLst>
    <pc:chgData name="Hollink, Vera" userId="d6528aa8-57f8-4f7f-8002-560e631d30ba" providerId="ADAL" clId="{2307CFD3-EAAB-4FAA-8FE8-8D26F4F0DF16}"/>
    <pc:docChg chg="undo custSel addSld delSld modSld">
      <pc:chgData name="Hollink, Vera" userId="d6528aa8-57f8-4f7f-8002-560e631d30ba" providerId="ADAL" clId="{2307CFD3-EAAB-4FAA-8FE8-8D26F4F0DF16}" dt="2020-09-21T12:31:50.810" v="140" actId="20577"/>
      <pc:docMkLst>
        <pc:docMk/>
      </pc:docMkLst>
      <pc:sldChg chg="modSp mod">
        <pc:chgData name="Hollink, Vera" userId="d6528aa8-57f8-4f7f-8002-560e631d30ba" providerId="ADAL" clId="{2307CFD3-EAAB-4FAA-8FE8-8D26F4F0DF16}" dt="2020-09-21T11:14:52.113" v="68" actId="2057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2307CFD3-EAAB-4FAA-8FE8-8D26F4F0DF16}" dt="2020-09-14T09:50:09.008" v="0" actId="47"/>
        <pc:sldMkLst>
          <pc:docMk/>
          <pc:sldMk cId="3913965328" sldId="360"/>
        </pc:sldMkLst>
      </pc:sldChg>
      <pc:sldChg chg="del">
        <pc:chgData name="Hollink, Vera" userId="d6528aa8-57f8-4f7f-8002-560e631d30ba" providerId="ADAL" clId="{2307CFD3-EAAB-4FAA-8FE8-8D26F4F0DF16}" dt="2020-09-14T09:50:10.985" v="1" actId="47"/>
        <pc:sldMkLst>
          <pc:docMk/>
          <pc:sldMk cId="3921697210" sldId="361"/>
        </pc:sldMkLst>
      </pc:sldChg>
      <pc:sldChg chg="add del">
        <pc:chgData name="Hollink, Vera" userId="d6528aa8-57f8-4f7f-8002-560e631d30ba" providerId="ADAL" clId="{2307CFD3-EAAB-4FAA-8FE8-8D26F4F0DF16}" dt="2020-09-14T09:50:34.511" v="18" actId="47"/>
        <pc:sldMkLst>
          <pc:docMk/>
          <pc:sldMk cId="547897491" sldId="362"/>
        </pc:sldMkLst>
      </pc:sldChg>
      <pc:sldChg chg="add del">
        <pc:chgData name="Hollink, Vera" userId="d6528aa8-57f8-4f7f-8002-560e631d30ba" providerId="ADAL" clId="{2307CFD3-EAAB-4FAA-8FE8-8D26F4F0DF16}" dt="2020-09-14T09:50:33.998" v="17" actId="47"/>
        <pc:sldMkLst>
          <pc:docMk/>
          <pc:sldMk cId="498571154" sldId="363"/>
        </pc:sldMkLst>
      </pc:sldChg>
      <pc:sldChg chg="add del">
        <pc:chgData name="Hollink, Vera" userId="d6528aa8-57f8-4f7f-8002-560e631d30ba" providerId="ADAL" clId="{2307CFD3-EAAB-4FAA-8FE8-8D26F4F0DF16}" dt="2020-09-14T09:50:33.623" v="16" actId="47"/>
        <pc:sldMkLst>
          <pc:docMk/>
          <pc:sldMk cId="2727197720" sldId="364"/>
        </pc:sldMkLst>
      </pc:sldChg>
      <pc:sldChg chg="add del">
        <pc:chgData name="Hollink, Vera" userId="d6528aa8-57f8-4f7f-8002-560e631d30ba" providerId="ADAL" clId="{2307CFD3-EAAB-4FAA-8FE8-8D26F4F0DF16}" dt="2020-09-14T09:50:33.197" v="15" actId="47"/>
        <pc:sldMkLst>
          <pc:docMk/>
          <pc:sldMk cId="2345146842" sldId="365"/>
        </pc:sldMkLst>
      </pc:sldChg>
      <pc:sldChg chg="add del">
        <pc:chgData name="Hollink, Vera" userId="d6528aa8-57f8-4f7f-8002-560e631d30ba" providerId="ADAL" clId="{2307CFD3-EAAB-4FAA-8FE8-8D26F4F0DF16}" dt="2020-09-14T09:50:27.084" v="12" actId="47"/>
        <pc:sldMkLst>
          <pc:docMk/>
          <pc:sldMk cId="3725865153" sldId="366"/>
        </pc:sldMkLst>
      </pc:sldChg>
      <pc:sldChg chg="add del">
        <pc:chgData name="Hollink, Vera" userId="d6528aa8-57f8-4f7f-8002-560e631d30ba" providerId="ADAL" clId="{2307CFD3-EAAB-4FAA-8FE8-8D26F4F0DF16}" dt="2020-09-14T09:50:31.904" v="14" actId="47"/>
        <pc:sldMkLst>
          <pc:docMk/>
          <pc:sldMk cId="554620882" sldId="367"/>
        </pc:sldMkLst>
      </pc:sldChg>
      <pc:sldChg chg="del">
        <pc:chgData name="Hollink, Vera" userId="d6528aa8-57f8-4f7f-8002-560e631d30ba" providerId="ADAL" clId="{2307CFD3-EAAB-4FAA-8FE8-8D26F4F0DF16}" dt="2020-09-14T09:50:39.757" v="19" actId="47"/>
        <pc:sldMkLst>
          <pc:docMk/>
          <pc:sldMk cId="2689473731" sldId="369"/>
        </pc:sldMkLst>
      </pc:sldChg>
      <pc:sldChg chg="del">
        <pc:chgData name="Hollink, Vera" userId="d6528aa8-57f8-4f7f-8002-560e631d30ba" providerId="ADAL" clId="{2307CFD3-EAAB-4FAA-8FE8-8D26F4F0DF16}" dt="2020-09-14T09:50:48.069" v="22" actId="47"/>
        <pc:sldMkLst>
          <pc:docMk/>
          <pc:sldMk cId="1579853080" sldId="370"/>
        </pc:sldMkLst>
      </pc:sldChg>
      <pc:sldChg chg="modAnim">
        <pc:chgData name="Hollink, Vera" userId="d6528aa8-57f8-4f7f-8002-560e631d30ba" providerId="ADAL" clId="{2307CFD3-EAAB-4FAA-8FE8-8D26F4F0DF16}" dt="2020-09-21T12:23:48.997" v="72"/>
        <pc:sldMkLst>
          <pc:docMk/>
          <pc:sldMk cId="3578199599" sldId="371"/>
        </pc:sldMkLst>
      </pc:sldChg>
      <pc:sldChg chg="del">
        <pc:chgData name="Hollink, Vera" userId="d6528aa8-57f8-4f7f-8002-560e631d30ba" providerId="ADAL" clId="{2307CFD3-EAAB-4FAA-8FE8-8D26F4F0DF16}" dt="2020-09-14T09:50:46.094" v="20" actId="47"/>
        <pc:sldMkLst>
          <pc:docMk/>
          <pc:sldMk cId="2955051641" sldId="372"/>
        </pc:sldMkLst>
      </pc:sldChg>
      <pc:sldChg chg="del">
        <pc:chgData name="Hollink, Vera" userId="d6528aa8-57f8-4f7f-8002-560e631d30ba" providerId="ADAL" clId="{2307CFD3-EAAB-4FAA-8FE8-8D26F4F0DF16}" dt="2020-09-14T09:50:47.252" v="21" actId="47"/>
        <pc:sldMkLst>
          <pc:docMk/>
          <pc:sldMk cId="2365522572" sldId="373"/>
        </pc:sldMkLst>
      </pc:sldChg>
      <pc:sldChg chg="modAnim">
        <pc:chgData name="Hollink, Vera" userId="d6528aa8-57f8-4f7f-8002-560e631d30ba" providerId="ADAL" clId="{2307CFD3-EAAB-4FAA-8FE8-8D26F4F0DF16}" dt="2020-09-21T12:29:43.042" v="86"/>
        <pc:sldMkLst>
          <pc:docMk/>
          <pc:sldMk cId="3254055598" sldId="378"/>
        </pc:sldMkLst>
      </pc:sldChg>
      <pc:sldChg chg="modSp modAnim">
        <pc:chgData name="Hollink, Vera" userId="d6528aa8-57f8-4f7f-8002-560e631d30ba" providerId="ADAL" clId="{2307CFD3-EAAB-4FAA-8FE8-8D26F4F0DF16}" dt="2020-09-21T12:31:50.810" v="140" actId="20577"/>
        <pc:sldMkLst>
          <pc:docMk/>
          <pc:sldMk cId="2397695584" sldId="382"/>
        </pc:sldMkLst>
      </pc:sldChg>
      <pc:sldChg chg="del">
        <pc:chgData name="Hollink, Vera" userId="d6528aa8-57f8-4f7f-8002-560e631d30ba" providerId="ADAL" clId="{2307CFD3-EAAB-4FAA-8FE8-8D26F4F0DF16}" dt="2020-09-21T12:31:16.689" v="87" actId="47"/>
        <pc:sldMkLst>
          <pc:docMk/>
          <pc:sldMk cId="4117258779" sldId="384"/>
        </pc:sldMkLst>
      </pc:sldChg>
      <pc:sldChg chg="modAnim">
        <pc:chgData name="Hollink, Vera" userId="d6528aa8-57f8-4f7f-8002-560e631d30ba" providerId="ADAL" clId="{2307CFD3-EAAB-4FAA-8FE8-8D26F4F0DF16}" dt="2020-09-21T12:23:11.661" v="69"/>
        <pc:sldMkLst>
          <pc:docMk/>
          <pc:sldMk cId="3247175988" sldId="386"/>
        </pc:sldMkLst>
      </pc:sldChg>
      <pc:sldChg chg="del">
        <pc:chgData name="Hollink, Vera" userId="d6528aa8-57f8-4f7f-8002-560e631d30ba" providerId="ADAL" clId="{2307CFD3-EAAB-4FAA-8FE8-8D26F4F0DF16}" dt="2020-09-21T12:23:29.097" v="70" actId="47"/>
        <pc:sldMkLst>
          <pc:docMk/>
          <pc:sldMk cId="1131576155" sldId="387"/>
        </pc:sldMkLst>
      </pc:sldChg>
    </pc:docChg>
  </pc:docChgLst>
  <pc:docChgLst>
    <pc:chgData name="Hollink, Vera" userId="d6528aa8-57f8-4f7f-8002-560e631d30ba" providerId="ADAL" clId="{524F151D-7503-4920-8E0B-D34FE61E5D3F}"/>
    <pc:docChg chg="modSld">
      <pc:chgData name="Hollink, Vera" userId="d6528aa8-57f8-4f7f-8002-560e631d30ba" providerId="ADAL" clId="{524F151D-7503-4920-8E0B-D34FE61E5D3F}" dt="2022-09-07T09:28:56.930" v="3" actId="20577"/>
      <pc:docMkLst>
        <pc:docMk/>
      </pc:docMkLst>
      <pc:sldChg chg="modSp mod">
        <pc:chgData name="Hollink, Vera" userId="d6528aa8-57f8-4f7f-8002-560e631d30ba" providerId="ADAL" clId="{524F151D-7503-4920-8E0B-D34FE61E5D3F}" dt="2022-09-07T09:25:16.653" v="1" actId="790"/>
        <pc:sldMkLst>
          <pc:docMk/>
          <pc:sldMk cId="687321076" sldId="307"/>
        </pc:sldMkLst>
      </pc:sldChg>
      <pc:sldChg chg="modSp mod">
        <pc:chgData name="Hollink, Vera" userId="d6528aa8-57f8-4f7f-8002-560e631d30ba" providerId="ADAL" clId="{524F151D-7503-4920-8E0B-D34FE61E5D3F}" dt="2022-09-07T09:28:56.930" v="3" actId="20577"/>
        <pc:sldMkLst>
          <pc:docMk/>
          <pc:sldMk cId="350205620" sldId="682"/>
        </pc:sldMkLst>
      </pc:sldChg>
    </pc:docChg>
  </pc:docChgLst>
  <pc:docChgLst>
    <pc:chgData name="Hollink, Vera" userId="d6528aa8-57f8-4f7f-8002-560e631d30ba" providerId="ADAL" clId="{CF7A2FF8-13D6-43E7-A82D-1272C291216C}"/>
    <pc:docChg chg="undo redo custSel addSld delSld modSld sldOrd">
      <pc:chgData name="Hollink, Vera" userId="d6528aa8-57f8-4f7f-8002-560e631d30ba" providerId="ADAL" clId="{CF7A2FF8-13D6-43E7-A82D-1272C291216C}" dt="2022-04-13T12:51:25.603" v="5843" actId="1036"/>
      <pc:docMkLst>
        <pc:docMk/>
      </pc:docMkLst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1373363431" sldId="274"/>
        </pc:sldMkLst>
      </pc:sldChg>
      <pc:sldChg chg="modSp add mod">
        <pc:chgData name="Hollink, Vera" userId="d6528aa8-57f8-4f7f-8002-560e631d30ba" providerId="ADAL" clId="{CF7A2FF8-13D6-43E7-A82D-1272C291216C}" dt="2022-04-12T08:05:48.804" v="2325" actId="27636"/>
        <pc:sldMkLst>
          <pc:docMk/>
          <pc:sldMk cId="2720155998" sldId="275"/>
        </pc:sldMkLst>
      </pc:sldChg>
      <pc:sldChg chg="addSp delSp modSp add mod ord modAnim">
        <pc:chgData name="Hollink, Vera" userId="d6528aa8-57f8-4f7f-8002-560e631d30ba" providerId="ADAL" clId="{CF7A2FF8-13D6-43E7-A82D-1272C291216C}" dt="2022-04-13T12:25:09.197" v="5442" actId="5793"/>
        <pc:sldMkLst>
          <pc:docMk/>
          <pc:sldMk cId="2778051478" sldId="277"/>
        </pc:sldMkLst>
      </pc:sldChg>
      <pc:sldChg chg="addSp delSp modSp add mod modAnim">
        <pc:chgData name="Hollink, Vera" userId="d6528aa8-57f8-4f7f-8002-560e631d30ba" providerId="ADAL" clId="{CF7A2FF8-13D6-43E7-A82D-1272C291216C}" dt="2022-04-13T12:51:25.603" v="5843" actId="1036"/>
        <pc:sldMkLst>
          <pc:docMk/>
          <pc:sldMk cId="3238848872" sldId="278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3360972302" sldId="280"/>
        </pc:sldMkLst>
      </pc:sldChg>
      <pc:sldChg chg="modSp add mod">
        <pc:chgData name="Hollink, Vera" userId="d6528aa8-57f8-4f7f-8002-560e631d30ba" providerId="ADAL" clId="{CF7A2FF8-13D6-43E7-A82D-1272C291216C}" dt="2022-04-12T08:05:10.679" v="2323" actId="1076"/>
        <pc:sldMkLst>
          <pc:docMk/>
          <pc:sldMk cId="1338101503" sldId="281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3543304637" sldId="282"/>
        </pc:sldMkLst>
      </pc:sldChg>
      <pc:sldChg chg="delSp modSp add mod modAnim">
        <pc:chgData name="Hollink, Vera" userId="d6528aa8-57f8-4f7f-8002-560e631d30ba" providerId="ADAL" clId="{CF7A2FF8-13D6-43E7-A82D-1272C291216C}" dt="2022-04-12T08:06:13.591" v="2334" actId="1076"/>
        <pc:sldMkLst>
          <pc:docMk/>
          <pc:sldMk cId="2349487781" sldId="284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1135782206" sldId="285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3440836753" sldId="286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3185086808" sldId="287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2070316305" sldId="288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78950897" sldId="289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2259726021" sldId="290"/>
        </pc:sldMkLst>
      </pc:sldChg>
      <pc:sldChg chg="modSp add mod">
        <pc:chgData name="Hollink, Vera" userId="d6528aa8-57f8-4f7f-8002-560e631d30ba" providerId="ADAL" clId="{CF7A2FF8-13D6-43E7-A82D-1272C291216C}" dt="2022-04-13T09:50:32.497" v="3963" actId="790"/>
        <pc:sldMkLst>
          <pc:docMk/>
          <pc:sldMk cId="2318889265" sldId="291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2875622782" sldId="294"/>
        </pc:sldMkLst>
      </pc:sldChg>
      <pc:sldChg chg="modSp add mod modAnim">
        <pc:chgData name="Hollink, Vera" userId="d6528aa8-57f8-4f7f-8002-560e631d30ba" providerId="ADAL" clId="{CF7A2FF8-13D6-43E7-A82D-1272C291216C}" dt="2022-04-12T08:10:20.087" v="2426" actId="20577"/>
        <pc:sldMkLst>
          <pc:docMk/>
          <pc:sldMk cId="308610623" sldId="295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3830713757" sldId="296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1736137746" sldId="297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459408257" sldId="298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2303090837" sldId="299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1724851287" sldId="300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1472485054" sldId="301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2044834880" sldId="302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3197665844" sldId="306"/>
        </pc:sldMkLst>
      </pc:sldChg>
      <pc:sldChg chg="modSp add mod">
        <pc:chgData name="Hollink, Vera" userId="d6528aa8-57f8-4f7f-8002-560e631d30ba" providerId="ADAL" clId="{CF7A2FF8-13D6-43E7-A82D-1272C291216C}" dt="2022-04-12T08:12:52.229" v="2435" actId="1035"/>
        <pc:sldMkLst>
          <pc:docMk/>
          <pc:sldMk cId="687321076" sldId="307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627646163" sldId="308"/>
        </pc:sldMkLst>
      </pc:sldChg>
      <pc:sldChg chg="add">
        <pc:chgData name="Hollink, Vera" userId="d6528aa8-57f8-4f7f-8002-560e631d30ba" providerId="ADAL" clId="{CF7A2FF8-13D6-43E7-A82D-1272C291216C}" dt="2022-04-11T14:35:04.311" v="87"/>
        <pc:sldMkLst>
          <pc:docMk/>
          <pc:sldMk cId="899271065" sldId="309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3913965328" sldId="360"/>
        </pc:sldMkLst>
      </pc:sldChg>
      <pc:sldChg chg="del">
        <pc:chgData name="Hollink, Vera" userId="d6528aa8-57f8-4f7f-8002-560e631d30ba" providerId="ADAL" clId="{CF7A2FF8-13D6-43E7-A82D-1272C291216C}" dt="2022-04-11T14:33:34.254" v="78" actId="47"/>
        <pc:sldMkLst>
          <pc:docMk/>
          <pc:sldMk cId="465675266" sldId="366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547897491" sldId="372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498571154" sldId="373"/>
        </pc:sldMkLst>
      </pc:sldChg>
      <pc:sldChg chg="add del">
        <pc:chgData name="Hollink, Vera" userId="d6528aa8-57f8-4f7f-8002-560e631d30ba" providerId="ADAL" clId="{CF7A2FF8-13D6-43E7-A82D-1272C291216C}" dt="2022-04-11T14:31:03.516" v="6" actId="47"/>
        <pc:sldMkLst>
          <pc:docMk/>
          <pc:sldMk cId="2992485511" sldId="375"/>
        </pc:sldMkLst>
      </pc:sldChg>
      <pc:sldChg chg="addSp delSp modSp add mod">
        <pc:chgData name="Hollink, Vera" userId="d6528aa8-57f8-4f7f-8002-560e631d30ba" providerId="ADAL" clId="{CF7A2FF8-13D6-43E7-A82D-1272C291216C}" dt="2022-04-11T14:41:31.990" v="162" actId="1076"/>
        <pc:sldMkLst>
          <pc:docMk/>
          <pc:sldMk cId="4118620203" sldId="385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3446995183" sldId="386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3921697210" sldId="387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2727197720" sldId="388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2345146842" sldId="389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1657344780" sldId="390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554620882" sldId="391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1430659728" sldId="392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2689473731" sldId="393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2365522572" sldId="396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1579853080" sldId="397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763053536" sldId="447"/>
        </pc:sldMkLst>
      </pc:sldChg>
      <pc:sldChg chg="modSp mod">
        <pc:chgData name="Hollink, Vera" userId="d6528aa8-57f8-4f7f-8002-560e631d30ba" providerId="ADAL" clId="{CF7A2FF8-13D6-43E7-A82D-1272C291216C}" dt="2022-04-13T12:16:57.430" v="5385" actId="790"/>
        <pc:sldMkLst>
          <pc:docMk/>
          <pc:sldMk cId="546780635" sldId="468"/>
        </pc:sldMkLst>
      </pc:sldChg>
      <pc:sldChg chg="modSp mod">
        <pc:chgData name="Hollink, Vera" userId="d6528aa8-57f8-4f7f-8002-560e631d30ba" providerId="ADAL" clId="{CF7A2FF8-13D6-43E7-A82D-1272C291216C}" dt="2022-04-12T07:43:32.082" v="2212" actId="255"/>
        <pc:sldMkLst>
          <pc:docMk/>
          <pc:sldMk cId="2250509988" sldId="657"/>
        </pc:sldMkLst>
      </pc:sldChg>
      <pc:sldChg chg="modSp mod modAnim">
        <pc:chgData name="Hollink, Vera" userId="d6528aa8-57f8-4f7f-8002-560e631d30ba" providerId="ADAL" clId="{CF7A2FF8-13D6-43E7-A82D-1272C291216C}" dt="2022-04-12T07:26:48.694" v="1526"/>
        <pc:sldMkLst>
          <pc:docMk/>
          <pc:sldMk cId="1972993674" sldId="658"/>
        </pc:sldMkLst>
      </pc:sldChg>
      <pc:sldChg chg="add del">
        <pc:chgData name="Hollink, Vera" userId="d6528aa8-57f8-4f7f-8002-560e631d30ba" providerId="ADAL" clId="{CF7A2FF8-13D6-43E7-A82D-1272C291216C}" dt="2022-04-12T07:02:34.411" v="425"/>
        <pc:sldMkLst>
          <pc:docMk/>
          <pc:sldMk cId="199956822" sldId="659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841146619" sldId="660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1818327685" sldId="661"/>
        </pc:sldMkLst>
      </pc:sldChg>
      <pc:sldChg chg="del">
        <pc:chgData name="Hollink, Vera" userId="d6528aa8-57f8-4f7f-8002-560e631d30ba" providerId="ADAL" clId="{CF7A2FF8-13D6-43E7-A82D-1272C291216C}" dt="2022-04-11T14:33:39.868" v="79" actId="47"/>
        <pc:sldMkLst>
          <pc:docMk/>
          <pc:sldMk cId="1410841990" sldId="662"/>
        </pc:sldMkLst>
      </pc:sldChg>
      <pc:sldChg chg="addSp delSp modSp add mod delAnim modAnim">
        <pc:chgData name="Hollink, Vera" userId="d6528aa8-57f8-4f7f-8002-560e631d30ba" providerId="ADAL" clId="{CF7A2FF8-13D6-43E7-A82D-1272C291216C}" dt="2022-04-11T14:33:15.646" v="67" actId="14100"/>
        <pc:sldMkLst>
          <pc:docMk/>
          <pc:sldMk cId="1081552148" sldId="663"/>
        </pc:sldMkLst>
      </pc:sldChg>
      <pc:sldChg chg="addSp delSp modSp add mod">
        <pc:chgData name="Hollink, Vera" userId="d6528aa8-57f8-4f7f-8002-560e631d30ba" providerId="ADAL" clId="{CF7A2FF8-13D6-43E7-A82D-1272C291216C}" dt="2022-04-12T08:01:56.134" v="2314" actId="1076"/>
        <pc:sldMkLst>
          <pc:docMk/>
          <pc:sldMk cId="687254954" sldId="664"/>
        </pc:sldMkLst>
      </pc:sldChg>
      <pc:sldChg chg="add del">
        <pc:chgData name="Hollink, Vera" userId="d6528aa8-57f8-4f7f-8002-560e631d30ba" providerId="ADAL" clId="{CF7A2FF8-13D6-43E7-A82D-1272C291216C}" dt="2022-04-11T14:34:21.286" v="86" actId="47"/>
        <pc:sldMkLst>
          <pc:docMk/>
          <pc:sldMk cId="1402694855" sldId="664"/>
        </pc:sldMkLst>
      </pc:sldChg>
      <pc:sldChg chg="add del">
        <pc:chgData name="Hollink, Vera" userId="d6528aa8-57f8-4f7f-8002-560e631d30ba" providerId="ADAL" clId="{CF7A2FF8-13D6-43E7-A82D-1272C291216C}" dt="2022-04-11T14:43:19.835" v="281"/>
        <pc:sldMkLst>
          <pc:docMk/>
          <pc:sldMk cId="276957614" sldId="665"/>
        </pc:sldMkLst>
      </pc:sldChg>
      <pc:sldChg chg="modSp add del mod">
        <pc:chgData name="Hollink, Vera" userId="d6528aa8-57f8-4f7f-8002-560e631d30ba" providerId="ADAL" clId="{CF7A2FF8-13D6-43E7-A82D-1272C291216C}" dt="2022-04-12T07:36:57.596" v="2007" actId="47"/>
        <pc:sldMkLst>
          <pc:docMk/>
          <pc:sldMk cId="422729833" sldId="665"/>
        </pc:sldMkLst>
      </pc:sldChg>
      <pc:sldChg chg="addSp delSp modSp add mod modAnim">
        <pc:chgData name="Hollink, Vera" userId="d6528aa8-57f8-4f7f-8002-560e631d30ba" providerId="ADAL" clId="{CF7A2FF8-13D6-43E7-A82D-1272C291216C}" dt="2022-04-12T08:30:29.139" v="2942"/>
        <pc:sldMkLst>
          <pc:docMk/>
          <pc:sldMk cId="1420748662" sldId="666"/>
        </pc:sldMkLst>
      </pc:sldChg>
      <pc:sldChg chg="add del">
        <pc:chgData name="Hollink, Vera" userId="d6528aa8-57f8-4f7f-8002-560e631d30ba" providerId="ADAL" clId="{CF7A2FF8-13D6-43E7-A82D-1272C291216C}" dt="2022-04-12T08:07:06.501" v="2343" actId="2696"/>
        <pc:sldMkLst>
          <pc:docMk/>
          <pc:sldMk cId="1992417907" sldId="666"/>
        </pc:sldMkLst>
      </pc:sldChg>
      <pc:sldChg chg="modSp add del mod">
        <pc:chgData name="Hollink, Vera" userId="d6528aa8-57f8-4f7f-8002-560e631d30ba" providerId="ADAL" clId="{CF7A2FF8-13D6-43E7-A82D-1272C291216C}" dt="2022-04-12T08:04:27.909" v="2319" actId="2696"/>
        <pc:sldMkLst>
          <pc:docMk/>
          <pc:sldMk cId="2908599405" sldId="666"/>
        </pc:sldMkLst>
      </pc:sldChg>
      <pc:sldChg chg="modSp add del mod">
        <pc:chgData name="Hollink, Vera" userId="d6528aa8-57f8-4f7f-8002-560e631d30ba" providerId="ADAL" clId="{CF7A2FF8-13D6-43E7-A82D-1272C291216C}" dt="2022-04-12T08:04:27.909" v="2319" actId="2696"/>
        <pc:sldMkLst>
          <pc:docMk/>
          <pc:sldMk cId="1940152115" sldId="667"/>
        </pc:sldMkLst>
      </pc:sldChg>
      <pc:sldChg chg="add del">
        <pc:chgData name="Hollink, Vera" userId="d6528aa8-57f8-4f7f-8002-560e631d30ba" providerId="ADAL" clId="{CF7A2FF8-13D6-43E7-A82D-1272C291216C}" dt="2022-04-12T08:13:27.386" v="2437" actId="47"/>
        <pc:sldMkLst>
          <pc:docMk/>
          <pc:sldMk cId="2139971486" sldId="667"/>
        </pc:sldMkLst>
      </pc:sldChg>
      <pc:sldChg chg="addSp modSp add mod modAnim">
        <pc:chgData name="Hollink, Vera" userId="d6528aa8-57f8-4f7f-8002-560e631d30ba" providerId="ADAL" clId="{CF7A2FF8-13D6-43E7-A82D-1272C291216C}" dt="2022-04-13T12:17:36.165" v="5388" actId="1036"/>
        <pc:sldMkLst>
          <pc:docMk/>
          <pc:sldMk cId="248191879" sldId="668"/>
        </pc:sldMkLst>
      </pc:sldChg>
      <pc:sldChg chg="add del">
        <pc:chgData name="Hollink, Vera" userId="d6528aa8-57f8-4f7f-8002-560e631d30ba" providerId="ADAL" clId="{CF7A2FF8-13D6-43E7-A82D-1272C291216C}" dt="2022-04-11T14:33:20.301" v="68" actId="47"/>
        <pc:sldMkLst>
          <pc:docMk/>
          <pc:sldMk cId="1968936791" sldId="668"/>
        </pc:sldMkLst>
      </pc:sldChg>
      <pc:sldChg chg="addSp delSp modSp add del mod">
        <pc:chgData name="Hollink, Vera" userId="d6528aa8-57f8-4f7f-8002-560e631d30ba" providerId="ADAL" clId="{CF7A2FF8-13D6-43E7-A82D-1272C291216C}" dt="2022-04-12T07:15:02.211" v="1067" actId="47"/>
        <pc:sldMkLst>
          <pc:docMk/>
          <pc:sldMk cId="1225505683" sldId="669"/>
        </pc:sldMkLst>
      </pc:sldChg>
      <pc:sldChg chg="add del">
        <pc:chgData name="Hollink, Vera" userId="d6528aa8-57f8-4f7f-8002-560e631d30ba" providerId="ADAL" clId="{CF7A2FF8-13D6-43E7-A82D-1272C291216C}" dt="2022-04-11T14:33:21.661" v="69" actId="47"/>
        <pc:sldMkLst>
          <pc:docMk/>
          <pc:sldMk cId="177672684" sldId="670"/>
        </pc:sldMkLst>
      </pc:sldChg>
      <pc:sldChg chg="addSp delSp modSp add mod modAnim">
        <pc:chgData name="Hollink, Vera" userId="d6528aa8-57f8-4f7f-8002-560e631d30ba" providerId="ADAL" clId="{CF7A2FF8-13D6-43E7-A82D-1272C291216C}" dt="2022-04-13T12:18:07.441" v="5390" actId="20577"/>
        <pc:sldMkLst>
          <pc:docMk/>
          <pc:sldMk cId="479682070" sldId="670"/>
        </pc:sldMkLst>
      </pc:sldChg>
      <pc:sldChg chg="addSp delSp modSp add mod modAnim">
        <pc:chgData name="Hollink, Vera" userId="d6528aa8-57f8-4f7f-8002-560e631d30ba" providerId="ADAL" clId="{CF7A2FF8-13D6-43E7-A82D-1272C291216C}" dt="2022-04-12T07:14:55.875" v="1066"/>
        <pc:sldMkLst>
          <pc:docMk/>
          <pc:sldMk cId="4002328787" sldId="671"/>
        </pc:sldMkLst>
      </pc:sldChg>
      <pc:sldChg chg="modSp add mod addAnim delAnim modAnim">
        <pc:chgData name="Hollink, Vera" userId="d6528aa8-57f8-4f7f-8002-560e631d30ba" providerId="ADAL" clId="{CF7A2FF8-13D6-43E7-A82D-1272C291216C}" dt="2022-04-12T07:41:36.423" v="2163" actId="255"/>
        <pc:sldMkLst>
          <pc:docMk/>
          <pc:sldMk cId="2256088535" sldId="672"/>
        </pc:sldMkLst>
      </pc:sldChg>
      <pc:sldChg chg="modSp add mod modAnim">
        <pc:chgData name="Hollink, Vera" userId="d6528aa8-57f8-4f7f-8002-560e631d30ba" providerId="ADAL" clId="{CF7A2FF8-13D6-43E7-A82D-1272C291216C}" dt="2022-04-13T12:19:21.257" v="5391" actId="20577"/>
        <pc:sldMkLst>
          <pc:docMk/>
          <pc:sldMk cId="2507321330" sldId="673"/>
        </pc:sldMkLst>
      </pc:sldChg>
      <pc:sldChg chg="addSp delSp modSp add mod">
        <pc:chgData name="Hollink, Vera" userId="d6528aa8-57f8-4f7f-8002-560e631d30ba" providerId="ADAL" clId="{CF7A2FF8-13D6-43E7-A82D-1272C291216C}" dt="2022-04-12T07:57:59.927" v="2270" actId="1076"/>
        <pc:sldMkLst>
          <pc:docMk/>
          <pc:sldMk cId="2444273850" sldId="674"/>
        </pc:sldMkLst>
      </pc:sldChg>
      <pc:sldChg chg="delSp modSp add modAnim">
        <pc:chgData name="Hollink, Vera" userId="d6528aa8-57f8-4f7f-8002-560e631d30ba" providerId="ADAL" clId="{CF7A2FF8-13D6-43E7-A82D-1272C291216C}" dt="2022-04-12T08:23:39.226" v="2655" actId="20577"/>
        <pc:sldMkLst>
          <pc:docMk/>
          <pc:sldMk cId="85809218" sldId="675"/>
        </pc:sldMkLst>
      </pc:sldChg>
      <pc:sldChg chg="modSp add del mod">
        <pc:chgData name="Hollink, Vera" userId="d6528aa8-57f8-4f7f-8002-560e631d30ba" providerId="ADAL" clId="{CF7A2FF8-13D6-43E7-A82D-1272C291216C}" dt="2022-04-12T08:13:24.194" v="2436" actId="47"/>
        <pc:sldMkLst>
          <pc:docMk/>
          <pc:sldMk cId="1171099550" sldId="675"/>
        </pc:sldMkLst>
      </pc:sldChg>
      <pc:sldChg chg="add del">
        <pc:chgData name="Hollink, Vera" userId="d6528aa8-57f8-4f7f-8002-560e631d30ba" providerId="ADAL" clId="{CF7A2FF8-13D6-43E7-A82D-1272C291216C}" dt="2022-04-12T08:04:10.682" v="2318"/>
        <pc:sldMkLst>
          <pc:docMk/>
          <pc:sldMk cId="2027961553" sldId="675"/>
        </pc:sldMkLst>
      </pc:sldChg>
      <pc:sldChg chg="add del">
        <pc:chgData name="Hollink, Vera" userId="d6528aa8-57f8-4f7f-8002-560e631d30ba" providerId="ADAL" clId="{CF7A2FF8-13D6-43E7-A82D-1272C291216C}" dt="2022-04-12T08:04:05.499" v="2317"/>
        <pc:sldMkLst>
          <pc:docMk/>
          <pc:sldMk cId="281058960" sldId="676"/>
        </pc:sldMkLst>
      </pc:sldChg>
      <pc:sldChg chg="addSp delSp modSp add mod modAnim">
        <pc:chgData name="Hollink, Vera" userId="d6528aa8-57f8-4f7f-8002-560e631d30ba" providerId="ADAL" clId="{CF7A2FF8-13D6-43E7-A82D-1272C291216C}" dt="2022-04-13T12:24:27.902" v="5434" actId="14861"/>
        <pc:sldMkLst>
          <pc:docMk/>
          <pc:sldMk cId="806392831" sldId="676"/>
        </pc:sldMkLst>
      </pc:sldChg>
      <pc:sldChg chg="addSp delSp modSp add mod modAnim">
        <pc:chgData name="Hollink, Vera" userId="d6528aa8-57f8-4f7f-8002-560e631d30ba" providerId="ADAL" clId="{CF7A2FF8-13D6-43E7-A82D-1272C291216C}" dt="2022-04-12T08:31:54.836" v="3008" actId="1076"/>
        <pc:sldMkLst>
          <pc:docMk/>
          <pc:sldMk cId="2363467253" sldId="677"/>
        </pc:sldMkLst>
      </pc:sldChg>
      <pc:sldChg chg="addSp modSp add mod modAnim">
        <pc:chgData name="Hollink, Vera" userId="d6528aa8-57f8-4f7f-8002-560e631d30ba" providerId="ADAL" clId="{CF7A2FF8-13D6-43E7-A82D-1272C291216C}" dt="2022-04-13T12:24:41.495" v="5438" actId="20577"/>
        <pc:sldMkLst>
          <pc:docMk/>
          <pc:sldMk cId="2315763709" sldId="678"/>
        </pc:sldMkLst>
      </pc:sldChg>
      <pc:sldChg chg="modSp add mod ord modAnim">
        <pc:chgData name="Hollink, Vera" userId="d6528aa8-57f8-4f7f-8002-560e631d30ba" providerId="ADAL" clId="{CF7A2FF8-13D6-43E7-A82D-1272C291216C}" dt="2022-04-13T12:27:41.309" v="5484" actId="1035"/>
        <pc:sldMkLst>
          <pc:docMk/>
          <pc:sldMk cId="1714501386" sldId="679"/>
        </pc:sldMkLst>
      </pc:sldChg>
      <pc:sldChg chg="addSp delSp modSp add mod addAnim delAnim modAnim">
        <pc:chgData name="Hollink, Vera" userId="d6528aa8-57f8-4f7f-8002-560e631d30ba" providerId="ADAL" clId="{CF7A2FF8-13D6-43E7-A82D-1272C291216C}" dt="2022-04-13T12:26:29.118" v="5466"/>
        <pc:sldMkLst>
          <pc:docMk/>
          <pc:sldMk cId="760059149" sldId="680"/>
        </pc:sldMkLst>
      </pc:sldChg>
      <pc:sldChg chg="modSp add del mod modAnim">
        <pc:chgData name="Hollink, Vera" userId="d6528aa8-57f8-4f7f-8002-560e631d30ba" providerId="ADAL" clId="{CF7A2FF8-13D6-43E7-A82D-1272C291216C}" dt="2022-04-13T12:16:42.544" v="5384" actId="47"/>
        <pc:sldMkLst>
          <pc:docMk/>
          <pc:sldMk cId="3785962956" sldId="681"/>
        </pc:sldMkLst>
      </pc:sldChg>
      <pc:sldChg chg="addSp delSp modSp add mod modAnim">
        <pc:chgData name="Hollink, Vera" userId="d6528aa8-57f8-4f7f-8002-560e631d30ba" providerId="ADAL" clId="{CF7A2FF8-13D6-43E7-A82D-1272C291216C}" dt="2022-04-13T12:24:32.866" v="5435" actId="14861"/>
        <pc:sldMkLst>
          <pc:docMk/>
          <pc:sldMk cId="350205620" sldId="682"/>
        </pc:sldMkLst>
      </pc:sldChg>
      <pc:sldChg chg="addSp delSp modSp add mod">
        <pc:chgData name="Hollink, Vera" userId="d6528aa8-57f8-4f7f-8002-560e631d30ba" providerId="ADAL" clId="{CF7A2FF8-13D6-43E7-A82D-1272C291216C}" dt="2022-04-13T12:31:02.083" v="5682" actId="20577"/>
        <pc:sldMkLst>
          <pc:docMk/>
          <pc:sldMk cId="538281447" sldId="683"/>
        </pc:sldMkLst>
      </pc:sldChg>
    </pc:docChg>
  </pc:docChgLst>
  <pc:docChgLst>
    <pc:chgData name="Hollink, Vera" userId="d6528aa8-57f8-4f7f-8002-560e631d30ba" providerId="ADAL" clId="{0A0535B2-46B0-4592-8DD4-DFAB70D989C8}"/>
    <pc:docChg chg="undo redo custSel modSld">
      <pc:chgData name="Hollink, Vera" userId="d6528aa8-57f8-4f7f-8002-560e631d30ba" providerId="ADAL" clId="{0A0535B2-46B0-4592-8DD4-DFAB70D989C8}" dt="2024-05-23T10:02:05.708" v="393" actId="20577"/>
      <pc:docMkLst>
        <pc:docMk/>
      </pc:docMkLst>
      <pc:sldChg chg="addSp modSp mod modAnim">
        <pc:chgData name="Hollink, Vera" userId="d6528aa8-57f8-4f7f-8002-560e631d30ba" providerId="ADAL" clId="{0A0535B2-46B0-4592-8DD4-DFAB70D989C8}" dt="2024-05-22T10:35:54.324" v="364" actId="20577"/>
        <pc:sldMkLst>
          <pc:docMk/>
          <pc:sldMk cId="2720155998" sldId="275"/>
        </pc:sldMkLst>
      </pc:sldChg>
      <pc:sldChg chg="modSp mod modAnim">
        <pc:chgData name="Hollink, Vera" userId="d6528aa8-57f8-4f7f-8002-560e631d30ba" providerId="ADAL" clId="{0A0535B2-46B0-4592-8DD4-DFAB70D989C8}" dt="2024-05-22T10:30:16.996" v="212" actId="1036"/>
        <pc:sldMkLst>
          <pc:docMk/>
          <pc:sldMk cId="3360972302" sldId="280"/>
        </pc:sldMkLst>
      </pc:sldChg>
      <pc:sldChg chg="addSp modSp mod">
        <pc:chgData name="Hollink, Vera" userId="d6528aa8-57f8-4f7f-8002-560e631d30ba" providerId="ADAL" clId="{0A0535B2-46B0-4592-8DD4-DFAB70D989C8}" dt="2024-05-22T10:36:54.467" v="388" actId="1035"/>
        <pc:sldMkLst>
          <pc:docMk/>
          <pc:sldMk cId="2349487781" sldId="284"/>
        </pc:sldMkLst>
      </pc:sldChg>
      <pc:sldChg chg="modSp mod">
        <pc:chgData name="Hollink, Vera" userId="d6528aa8-57f8-4f7f-8002-560e631d30ba" providerId="ADAL" clId="{0A0535B2-46B0-4592-8DD4-DFAB70D989C8}" dt="2024-05-22T10:33:19.592" v="264" actId="790"/>
        <pc:sldMkLst>
          <pc:docMk/>
          <pc:sldMk cId="3440836753" sldId="286"/>
        </pc:sldMkLst>
      </pc:sldChg>
      <pc:sldChg chg="modSp mod">
        <pc:chgData name="Hollink, Vera" userId="d6528aa8-57f8-4f7f-8002-560e631d30ba" providerId="ADAL" clId="{0A0535B2-46B0-4592-8DD4-DFAB70D989C8}" dt="2024-05-23T10:02:05.708" v="393" actId="20577"/>
        <pc:sldMkLst>
          <pc:docMk/>
          <pc:sldMk cId="627646163" sldId="308"/>
        </pc:sldMkLst>
      </pc:sldChg>
    </pc:docChg>
  </pc:docChgLst>
  <pc:docChgLst>
    <pc:chgData name="Hollink, Vera" userId="d6528aa8-57f8-4f7f-8002-560e631d30ba" providerId="ADAL" clId="{532C8E28-41CE-4558-8F14-85F2A8FC968F}"/>
    <pc:docChg chg="undo redo custSel addSld delSld modSld sldOrd delMainMaster">
      <pc:chgData name="Hollink, Vera" userId="d6528aa8-57f8-4f7f-8002-560e631d30ba" providerId="ADAL" clId="{532C8E28-41CE-4558-8F14-85F2A8FC968F}" dt="2022-04-07T13:57:23.965" v="1554" actId="108"/>
      <pc:docMkLst>
        <pc:docMk/>
      </pc:docMkLst>
      <pc:sldChg chg="modSp del mod">
        <pc:chgData name="Hollink, Vera" userId="d6528aa8-57f8-4f7f-8002-560e631d30ba" providerId="ADAL" clId="{532C8E28-41CE-4558-8F14-85F2A8FC968F}" dt="2022-03-31T06:44:39.735" v="88" actId="4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1398737237" sldId="309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764237191" sldId="349"/>
        </pc:sldMkLst>
      </pc:sldChg>
      <pc:sldChg chg="modSp mod">
        <pc:chgData name="Hollink, Vera" userId="d6528aa8-57f8-4f7f-8002-560e631d30ba" providerId="ADAL" clId="{532C8E28-41CE-4558-8F14-85F2A8FC968F}" dt="2022-03-31T07:12:24.977" v="1415" actId="20577"/>
        <pc:sldMkLst>
          <pc:docMk/>
          <pc:sldMk cId="3913965328" sldId="360"/>
        </pc:sldMkLst>
      </pc:sldChg>
      <pc:sldChg chg="add">
        <pc:chgData name="Hollink, Vera" userId="d6528aa8-57f8-4f7f-8002-560e631d30ba" providerId="ADAL" clId="{532C8E28-41CE-4558-8F14-85F2A8FC968F}" dt="2022-03-31T06:46:05.726" v="93"/>
        <pc:sldMkLst>
          <pc:docMk/>
          <pc:sldMk cId="465675266" sldId="366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4279203176" sldId="374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2992485511" sldId="375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091053929" sldId="376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2263750183" sldId="377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3254055598" sldId="378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145331913" sldId="379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341341551" sldId="380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99504803" sldId="381"/>
        </pc:sldMkLst>
      </pc:sldChg>
      <pc:sldChg chg="modSp del mod">
        <pc:chgData name="Hollink, Vera" userId="d6528aa8-57f8-4f7f-8002-560e631d30ba" providerId="ADAL" clId="{532C8E28-41CE-4558-8F14-85F2A8FC968F}" dt="2022-03-31T06:47:19.532" v="96" actId="47"/>
        <pc:sldMkLst>
          <pc:docMk/>
          <pc:sldMk cId="2397695584" sldId="382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3983100328" sldId="383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4118620203" sldId="385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3247175988" sldId="386"/>
        </pc:sldMkLst>
      </pc:sldChg>
      <pc:sldChg chg="modSp add mod modAnim">
        <pc:chgData name="Hollink, Vera" userId="d6528aa8-57f8-4f7f-8002-560e631d30ba" providerId="ADAL" clId="{532C8E28-41CE-4558-8F14-85F2A8FC968F}" dt="2022-04-07T13:57:23.965" v="1554" actId="108"/>
        <pc:sldMkLst>
          <pc:docMk/>
          <pc:sldMk cId="3446995183" sldId="386"/>
        </pc:sldMkLst>
      </pc:sldChg>
      <pc:sldChg chg="addSp delSp modSp mod">
        <pc:chgData name="Hollink, Vera" userId="d6528aa8-57f8-4f7f-8002-560e631d30ba" providerId="ADAL" clId="{532C8E28-41CE-4558-8F14-85F2A8FC968F}" dt="2022-04-06T08:58:17.086" v="1550"/>
        <pc:sldMkLst>
          <pc:docMk/>
          <pc:sldMk cId="1430659728" sldId="392"/>
        </pc:sldMkLst>
      </pc:sldChg>
      <pc:sldChg chg="del">
        <pc:chgData name="Hollink, Vera" userId="d6528aa8-57f8-4f7f-8002-560e631d30ba" providerId="ADAL" clId="{532C8E28-41CE-4558-8F14-85F2A8FC968F}" dt="2022-03-31T11:01:15.169" v="1523" actId="47"/>
        <pc:sldMkLst>
          <pc:docMk/>
          <pc:sldMk cId="2949167349" sldId="394"/>
        </pc:sldMkLst>
      </pc:sldChg>
      <pc:sldChg chg="del">
        <pc:chgData name="Hollink, Vera" userId="d6528aa8-57f8-4f7f-8002-560e631d30ba" providerId="ADAL" clId="{532C8E28-41CE-4558-8F14-85F2A8FC968F}" dt="2022-03-31T11:01:20.064" v="1524" actId="47"/>
        <pc:sldMkLst>
          <pc:docMk/>
          <pc:sldMk cId="2955051641" sldId="395"/>
        </pc:sldMkLst>
      </pc:sldChg>
      <pc:sldChg chg="modSp">
        <pc:chgData name="Hollink, Vera" userId="d6528aa8-57f8-4f7f-8002-560e631d30ba" providerId="ADAL" clId="{532C8E28-41CE-4558-8F14-85F2A8FC968F}" dt="2022-03-31T11:06:01.369" v="1542" actId="20577"/>
        <pc:sldMkLst>
          <pc:docMk/>
          <pc:sldMk cId="2365522572" sldId="396"/>
        </pc:sldMkLst>
      </pc:sldChg>
      <pc:sldChg chg="modSp mod">
        <pc:chgData name="Hollink, Vera" userId="d6528aa8-57f8-4f7f-8002-560e631d30ba" providerId="ADAL" clId="{532C8E28-41CE-4558-8F14-85F2A8FC968F}" dt="2022-03-31T11:01:31.670" v="1541" actId="20577"/>
        <pc:sldMkLst>
          <pc:docMk/>
          <pc:sldMk cId="1579853080" sldId="397"/>
        </pc:sldMkLst>
      </pc:sldChg>
      <pc:sldChg chg="add">
        <pc:chgData name="Hollink, Vera" userId="d6528aa8-57f8-4f7f-8002-560e631d30ba" providerId="ADAL" clId="{532C8E28-41CE-4558-8F14-85F2A8FC968F}" dt="2022-03-31T06:46:21.581" v="94"/>
        <pc:sldMkLst>
          <pc:docMk/>
          <pc:sldMk cId="763053536" sldId="447"/>
        </pc:sldMkLst>
      </pc:sldChg>
      <pc:sldChg chg="modSp add mod">
        <pc:chgData name="Hollink, Vera" userId="d6528aa8-57f8-4f7f-8002-560e631d30ba" providerId="ADAL" clId="{532C8E28-41CE-4558-8F14-85F2A8FC968F}" dt="2022-03-31T06:44:37.373" v="87" actId="20577"/>
        <pc:sldMkLst>
          <pc:docMk/>
          <pc:sldMk cId="546780635" sldId="468"/>
        </pc:sldMkLst>
      </pc:sldChg>
      <pc:sldChg chg="add del">
        <pc:chgData name="Hollink, Vera" userId="d6528aa8-57f8-4f7f-8002-560e631d30ba" providerId="ADAL" clId="{532C8E28-41CE-4558-8F14-85F2A8FC968F}" dt="2022-03-31T10:45:02.908" v="1521" actId="47"/>
        <pc:sldMkLst>
          <pc:docMk/>
          <pc:sldMk cId="2590050067" sldId="469"/>
        </pc:sldMkLst>
      </pc:sldChg>
      <pc:sldChg chg="modSp add mod">
        <pc:chgData name="Hollink, Vera" userId="d6528aa8-57f8-4f7f-8002-560e631d30ba" providerId="ADAL" clId="{532C8E28-41CE-4558-8F14-85F2A8FC968F}" dt="2022-03-31T06:48:30.723" v="102" actId="207"/>
        <pc:sldMkLst>
          <pc:docMk/>
          <pc:sldMk cId="2250509988" sldId="657"/>
        </pc:sldMkLst>
      </pc:sldChg>
      <pc:sldChg chg="modSp add mod">
        <pc:chgData name="Hollink, Vera" userId="d6528aa8-57f8-4f7f-8002-560e631d30ba" providerId="ADAL" clId="{532C8E28-41CE-4558-8F14-85F2A8FC968F}" dt="2022-03-31T06:51:29.925" v="237" actId="20577"/>
        <pc:sldMkLst>
          <pc:docMk/>
          <pc:sldMk cId="1972993674" sldId="658"/>
        </pc:sldMkLst>
      </pc:sldChg>
      <pc:sldChg chg="addSp delSp modSp add mod ord">
        <pc:chgData name="Hollink, Vera" userId="d6528aa8-57f8-4f7f-8002-560e631d30ba" providerId="ADAL" clId="{532C8E28-41CE-4558-8F14-85F2A8FC968F}" dt="2022-03-31T06:53:37.033" v="326" actId="1076"/>
        <pc:sldMkLst>
          <pc:docMk/>
          <pc:sldMk cId="199956822" sldId="659"/>
        </pc:sldMkLst>
      </pc:sldChg>
      <pc:sldChg chg="addSp delSp modSp add mod modAnim">
        <pc:chgData name="Hollink, Vera" userId="d6528aa8-57f8-4f7f-8002-560e631d30ba" providerId="ADAL" clId="{532C8E28-41CE-4558-8F14-85F2A8FC968F}" dt="2022-03-31T07:01:22.164" v="881"/>
        <pc:sldMkLst>
          <pc:docMk/>
          <pc:sldMk cId="841146619" sldId="660"/>
        </pc:sldMkLst>
      </pc:sldChg>
      <pc:sldChg chg="addSp delSp modSp add mod delAnim modAnim">
        <pc:chgData name="Hollink, Vera" userId="d6528aa8-57f8-4f7f-8002-560e631d30ba" providerId="ADAL" clId="{532C8E28-41CE-4558-8F14-85F2A8FC968F}" dt="2022-03-31T07:11:49.910" v="1384" actId="1076"/>
        <pc:sldMkLst>
          <pc:docMk/>
          <pc:sldMk cId="1818327685" sldId="661"/>
        </pc:sldMkLst>
      </pc:sldChg>
      <pc:sldChg chg="add">
        <pc:chgData name="Hollink, Vera" userId="d6528aa8-57f8-4f7f-8002-560e631d30ba" providerId="ADAL" clId="{532C8E28-41CE-4558-8F14-85F2A8FC968F}" dt="2022-03-31T11:01:10.897" v="1522"/>
        <pc:sldMkLst>
          <pc:docMk/>
          <pc:sldMk cId="1410841990" sldId="662"/>
        </pc:sldMkLst>
      </pc:sldChg>
      <pc:sldMasterChg chg="delSldLayout">
        <pc:chgData name="Hollink, Vera" userId="d6528aa8-57f8-4f7f-8002-560e631d30ba" providerId="ADAL" clId="{532C8E28-41CE-4558-8F14-85F2A8FC968F}" dt="2022-03-31T06:45:00.355" v="89" actId="47"/>
        <pc:sldMasterMkLst>
          <pc:docMk/>
          <pc:sldMasterMk cId="2642996138" sldId="2147483661"/>
        </pc:sldMasterMkLst>
        <pc:sldLayoutChg chg="del">
          <pc:chgData name="Hollink, Vera" userId="d6528aa8-57f8-4f7f-8002-560e631d30ba" providerId="ADAL" clId="{532C8E28-41CE-4558-8F14-85F2A8FC968F}" dt="2022-03-31T06:45:00.355" v="89" actId="47"/>
          <pc:sldLayoutMkLst>
            <pc:docMk/>
            <pc:sldMasterMk cId="2642996138" sldId="2147483661"/>
            <pc:sldLayoutMk cId="1006196480" sldId="2147483698"/>
          </pc:sldLayoutMkLst>
        </pc:sldLayoutChg>
      </pc:sldMasterChg>
      <pc:sldMasterChg chg="del delSldLayout">
        <pc:chgData name="Hollink, Vera" userId="d6528aa8-57f8-4f7f-8002-560e631d30ba" providerId="ADAL" clId="{532C8E28-41CE-4558-8F14-85F2A8FC968F}" dt="2022-03-31T06:47:19.532" v="96" actId="47"/>
        <pc:sldMasterMkLst>
          <pc:docMk/>
          <pc:sldMasterMk cId="8835594" sldId="2147483685"/>
        </pc:sldMasterMkLst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3793510089" sldId="2147483686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3274748163" sldId="2147483687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2120137796" sldId="2147483688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2158172286" sldId="2147483689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4103889812" sldId="2147483690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509409196" sldId="2147483691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1233203598" sldId="2147483692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1071895859" sldId="2147483693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2012464776" sldId="2147483694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1967327761" sldId="2147483695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575972152" sldId="2147483696"/>
          </pc:sldLayoutMkLst>
        </pc:sldLayoutChg>
        <pc:sldLayoutChg chg="del">
          <pc:chgData name="Hollink, Vera" userId="d6528aa8-57f8-4f7f-8002-560e631d30ba" providerId="ADAL" clId="{532C8E28-41CE-4558-8F14-85F2A8FC968F}" dt="2022-03-31T06:45:15.352" v="90" actId="47"/>
          <pc:sldLayoutMkLst>
            <pc:docMk/>
            <pc:sldMasterMk cId="8835594" sldId="2147483685"/>
            <pc:sldLayoutMk cId="2066843714" sldId="2147483697"/>
          </pc:sldLayoutMkLst>
        </pc:sldLayoutChg>
      </pc:sldMasterChg>
    </pc:docChg>
  </pc:docChgLst>
  <pc:docChgLst>
    <pc:chgData name="Hollink, Vera" userId="d6528aa8-57f8-4f7f-8002-560e631d30ba" providerId="ADAL" clId="{5822DB7A-65D0-4D24-9314-AA55CC42AC6B}"/>
    <pc:docChg chg="custSel addSld delSld modSld">
      <pc:chgData name="Hollink, Vera" userId="d6528aa8-57f8-4f7f-8002-560e631d30ba" providerId="ADAL" clId="{5822DB7A-65D0-4D24-9314-AA55CC42AC6B}" dt="2021-09-21T07:14:30.005" v="67" actId="47"/>
      <pc:docMkLst>
        <pc:docMk/>
      </pc:docMkLst>
      <pc:sldChg chg="modSp mod">
        <pc:chgData name="Hollink, Vera" userId="d6528aa8-57f8-4f7f-8002-560e631d30ba" providerId="ADAL" clId="{5822DB7A-65D0-4D24-9314-AA55CC42AC6B}" dt="2021-08-17T12:23:12.468" v="13" actId="20577"/>
        <pc:sldMkLst>
          <pc:docMk/>
          <pc:sldMk cId="3935152372" sldId="259"/>
        </pc:sldMkLst>
      </pc:sldChg>
      <pc:sldChg chg="addSp modSp mod">
        <pc:chgData name="Hollink, Vera" userId="d6528aa8-57f8-4f7f-8002-560e631d30ba" providerId="ADAL" clId="{5822DB7A-65D0-4D24-9314-AA55CC42AC6B}" dt="2021-09-21T07:09:32.272" v="66" actId="1076"/>
        <pc:sldMkLst>
          <pc:docMk/>
          <pc:sldMk cId="1398737237" sldId="309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3913965328" sldId="360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725865153" sldId="366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627398727" sldId="368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578199599" sldId="371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547897491" sldId="372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498571154" sldId="373"/>
        </pc:sldMkLst>
      </pc:sldChg>
      <pc:sldChg chg="addSp delSp modSp add del mod delAnim">
        <pc:chgData name="Hollink, Vera" userId="d6528aa8-57f8-4f7f-8002-560e631d30ba" providerId="ADAL" clId="{5822DB7A-65D0-4D24-9314-AA55CC42AC6B}" dt="2021-08-17T12:28:00.467" v="64" actId="1076"/>
        <pc:sldMkLst>
          <pc:docMk/>
          <pc:sldMk cId="2397695584" sldId="382"/>
        </pc:sldMkLst>
      </pc:sldChg>
      <pc:sldChg chg="delSp modSp">
        <pc:chgData name="Hollink, Vera" userId="d6528aa8-57f8-4f7f-8002-560e631d30ba" providerId="ADAL" clId="{5822DB7A-65D0-4D24-9314-AA55CC42AC6B}" dt="2021-08-17T12:22:36.587" v="2" actId="1076"/>
        <pc:sldMkLst>
          <pc:docMk/>
          <pc:sldMk cId="4118620203" sldId="385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3921697210" sldId="387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727197720" sldId="388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345146842" sldId="389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657344780" sldId="390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554620882" sldId="391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430659728" sldId="392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689473731" sldId="393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949167349" sldId="394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955051641" sldId="395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365522572" sldId="396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579853080" sldId="397"/>
        </pc:sldMkLst>
      </pc:sldChg>
      <pc:sldChg chg="add del">
        <pc:chgData name="Hollink, Vera" userId="d6528aa8-57f8-4f7f-8002-560e631d30ba" providerId="ADAL" clId="{5822DB7A-65D0-4D24-9314-AA55CC42AC6B}" dt="2021-08-17T12:26:28.381" v="17"/>
        <pc:sldMkLst>
          <pc:docMk/>
          <pc:sldMk cId="4197186390" sldId="3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6A72-4536-469D-B396-489CA552809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C03E-DB22-44FE-9DA0-5ACB980A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0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46DD6-7EFE-49F7-AAD5-3D05F2DB58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3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5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6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264299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google.nl/url?sa=i&amp;rct=j&amp;q=&amp;esrc=s&amp;source=images&amp;cd=&amp;ved=0ahUKEwjPhL7eqIrTAhUHVhoKHX0rCFMQjRwIBw&amp;url=http://www.vinylsilhouettes.com/tree-silhouette-wall-decal&amp;bvm=bv.151426398,d.d2s&amp;psig=AFQjCNHpJGHdj01PFWpxQQXXa7racdY2Jw&amp;ust=1491378639188452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619672" y="2564904"/>
            <a:ext cx="7116762" cy="1311275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Machine Learning Evaluation</a:t>
            </a: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2205459" y="3876179"/>
            <a:ext cx="6530975" cy="1314450"/>
          </a:xfrm>
        </p:spPr>
        <p:txBody>
          <a:bodyPr/>
          <a:lstStyle/>
          <a:p>
            <a:endParaRPr lang="en-US" noProof="0" dirty="0">
              <a:latin typeface="Arial Narrow" pitchFamily="-107" charset="0"/>
            </a:endParaRPr>
          </a:p>
          <a:p>
            <a:r>
              <a:rPr lang="en-US" noProof="0" dirty="0">
                <a:latin typeface="Arial Narrow" pitchFamily="-107" charset="0"/>
              </a:rPr>
              <a:t>Vera Hollink</a:t>
            </a:r>
          </a:p>
          <a:p>
            <a:r>
              <a:rPr lang="en-US" noProof="0" dirty="0">
                <a:latin typeface="Arial Narrow" pitchFamily="-107" charset="0"/>
              </a:rPr>
              <a:t>2025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0"/>
            <a:ext cx="1066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BBF32F-E5E2-3F46-BFA1-021EFF2132A7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78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Model is too course/simple to fit the data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Poor fit on training set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Poor fit on test set</a:t>
            </a:r>
          </a:p>
          <a:p>
            <a:pPr marL="971550" lvl="2" indent="-342900">
              <a:buFont typeface="Arial" pitchFamily="34" charset="0"/>
              <a:buChar char="•"/>
            </a:pPr>
            <a:endParaRPr lang="en-US" sz="28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7" name="Picture 2" descr="ML | Underfitting and Overfitting - GeeksforGeeks">
            <a:extLst>
              <a:ext uri="{FF2B5EF4-FFF2-40B4-BE49-F238E27FC236}">
                <a16:creationId xmlns:a16="http://schemas.microsoft.com/office/drawing/2014/main" id="{07AFD40C-3DDC-4515-862C-DBFCAE238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5175" r="67603" b="18147"/>
          <a:stretch/>
        </p:blipFill>
        <p:spPr bwMode="auto">
          <a:xfrm>
            <a:off x="5009526" y="3332011"/>
            <a:ext cx="2999197" cy="319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32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Why?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/>
              <a:t>Find out if model is good enough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/>
              <a:t>Find out which model is best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What?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/>
              <a:t>Predictions/speed/… of the model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/>
              <a:t>Predictions/speed/… difference between models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How?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/>
              <a:t>Measures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/>
              <a:t>Training and test data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/>
              <a:t>Significance</a:t>
            </a:r>
          </a:p>
          <a:p>
            <a:pPr marL="971550" lvl="2" indent="-342900">
              <a:buFont typeface="Arial" pitchFamily="34" charset="0"/>
              <a:buChar char="•"/>
            </a:pPr>
            <a:endParaRPr lang="en-US" sz="2800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pPr marL="1152525" lvl="3" indent="-342900">
              <a:buFont typeface="Arial" pitchFamily="34" charset="0"/>
              <a:buChar char="•"/>
            </a:pPr>
            <a:endParaRPr lang="en-US" dirty="0"/>
          </a:p>
          <a:p>
            <a:pPr marL="971550" lvl="2" indent="-342900">
              <a:buFont typeface="Arial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1720" y="5013176"/>
            <a:ext cx="1872208" cy="504056"/>
          </a:xfrm>
          <a:prstGeom prst="ellipse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097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58535" y="680243"/>
            <a:ext cx="7715250" cy="1223963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Evaluation measures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CBEBC-D435-FF49-BEF0-631C201E9D4C}" type="slidenum">
              <a:rPr lang="en-US">
                <a:solidFill>
                  <a:prstClr val="white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solidFill>
                <a:prstClr val="white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AutoShape 2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0" y="-10509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152400" y="-8985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Speedometer hand drawn outline doodle icon Vector Image">
            <a:extLst>
              <a:ext uri="{FF2B5EF4-FFF2-40B4-BE49-F238E27FC236}">
                <a16:creationId xmlns:a16="http://schemas.microsoft.com/office/drawing/2014/main" id="{9A549995-24F4-42C4-9366-6E066A9B3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3" t="18843" r="20517" b="27766"/>
          <a:stretch/>
        </p:blipFill>
        <p:spPr bwMode="auto">
          <a:xfrm>
            <a:off x="3059832" y="2204864"/>
            <a:ext cx="3816424" cy="366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7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6BF7F-98AB-6E79-A283-D956CE862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D837-7EE7-356A-9304-FA550DC3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evaluation</a:t>
            </a:r>
            <a:r>
              <a:rPr lang="nl-NL" dirty="0"/>
              <a:t> </a:t>
            </a:r>
            <a:r>
              <a:rPr lang="nl-NL" dirty="0" err="1"/>
              <a:t>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F84474C-6D5B-F37F-DDBF-494B5D023EB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/>
                  <a:t>Coefficient of determination R</a:t>
                </a:r>
                <a:r>
                  <a:rPr lang="en-US" baseline="30000" dirty="0"/>
                  <a:t>2</a:t>
                </a:r>
                <a:br>
                  <a:rPr lang="en-US" dirty="0"/>
                </a:br>
                <a:r>
                  <a:rPr lang="en-US" dirty="0"/>
                  <a:t>Proportion of variance in the target variable explained by the model 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/>
                  <a:t>Mean absolute error </a:t>
                </a:r>
              </a:p>
              <a:p>
                <a:pPr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/>
                  <a:t>Mean squared error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marL="971550" lvl="2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lvl="2" indent="0"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F84474C-6D5B-F37F-DDBF-494B5D023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37" t="-1337" b="-6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862F5-E302-AE95-4DF4-9814EBA5527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2050" name="Picture 2" descr="Illustration of residuals">
            <a:extLst>
              <a:ext uri="{FF2B5EF4-FFF2-40B4-BE49-F238E27FC236}">
                <a16:creationId xmlns:a16="http://schemas.microsoft.com/office/drawing/2014/main" id="{AC82D3BE-70B9-C058-4496-BAB0DDDE0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87900"/>
            <a:ext cx="3001516" cy="186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30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715250" cy="1223963"/>
          </a:xfrm>
        </p:spPr>
        <p:txBody>
          <a:bodyPr/>
          <a:lstStyle/>
          <a:p>
            <a:r>
              <a:rPr lang="nl-NL" dirty="0" err="1"/>
              <a:t>Classification</a:t>
            </a:r>
            <a:r>
              <a:rPr lang="nl-NL" dirty="0"/>
              <a:t> </a:t>
            </a:r>
            <a:r>
              <a:rPr lang="nl-NL" dirty="0" err="1"/>
              <a:t>evaluation</a:t>
            </a:r>
            <a:r>
              <a:rPr lang="nl-NL" dirty="0"/>
              <a:t>: </a:t>
            </a:r>
            <a:r>
              <a:rPr lang="nl-NL" dirty="0" err="1"/>
              <a:t>confusion</a:t>
            </a:r>
            <a:r>
              <a:rPr lang="nl-NL" dirty="0"/>
              <a:t>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8" name="Picture 4" descr="Confusion matrix, without normalization">
            <a:extLst>
              <a:ext uri="{FF2B5EF4-FFF2-40B4-BE49-F238E27FC236}">
                <a16:creationId xmlns:a16="http://schemas.microsoft.com/office/drawing/2014/main" id="{0EE48B7E-7208-4579-B46A-F7A6391F8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7"/>
          <a:stretch/>
        </p:blipFill>
        <p:spPr bwMode="auto">
          <a:xfrm>
            <a:off x="1320891" y="1484784"/>
            <a:ext cx="7437967" cy="523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Two</a:t>
            </a:r>
            <a:r>
              <a:rPr lang="nl-NL" dirty="0"/>
              <a:t>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nl-NL" dirty="0" err="1"/>
              <a:t>Two</a:t>
            </a:r>
            <a:r>
              <a:rPr lang="nl-NL" dirty="0"/>
              <a:t> classes: T/F, </a:t>
            </a:r>
            <a:r>
              <a:rPr lang="nl-NL" dirty="0" err="1"/>
              <a:t>Positive</a:t>
            </a:r>
            <a:r>
              <a:rPr lang="nl-NL" dirty="0"/>
              <a:t>/</a:t>
            </a:r>
            <a:r>
              <a:rPr lang="nl-NL" dirty="0" err="1"/>
              <a:t>Negative</a:t>
            </a:r>
            <a:endParaRPr lang="nl-NL" dirty="0"/>
          </a:p>
          <a:p>
            <a:pPr lvl="1" indent="0">
              <a:buNone/>
            </a:pPr>
            <a:endParaRPr lang="nl-NL" dirty="0"/>
          </a:p>
          <a:p>
            <a:pPr marL="971550" lvl="2" indent="-342900">
              <a:buFont typeface="Arial" pitchFamily="34" charset="0"/>
              <a:buChar char="•"/>
            </a:pPr>
            <a:endParaRPr lang="nl-N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E3027F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97038" y="3140968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666977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7036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59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Predicted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positive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Predicted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negative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3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Actual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positive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7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Actual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negative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5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78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</a:t>
            </a:r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/>
              <a:t>Two classes: T/F, Positive/Negative</a:t>
            </a:r>
          </a:p>
          <a:p>
            <a:pPr lvl="1" indent="0">
              <a:buNone/>
            </a:pPr>
            <a:endParaRPr lang="en-US"/>
          </a:p>
          <a:p>
            <a:pPr marL="971550" lvl="2" indent="-342900">
              <a:buFont typeface="Arial" pitchFamily="34" charset="0"/>
              <a:buChar char="•"/>
            </a:pP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E3027F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1573"/>
              </p:ext>
            </p:extLst>
          </p:nvPr>
        </p:nvGraphicFramePr>
        <p:xfrm>
          <a:off x="1697038" y="3140968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666977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7036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59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noProof="0"/>
                        <a:t>Predicted positive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Predicted negative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3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Actual positive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True positives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False negatives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7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Actual negative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False positives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5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83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Two</a:t>
            </a:r>
            <a:r>
              <a:rPr lang="nl-NL" dirty="0"/>
              <a:t> class </a:t>
            </a:r>
            <a:r>
              <a:rPr lang="nl-NL" dirty="0" err="1"/>
              <a:t>measures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348880"/>
            <a:ext cx="7444800" cy="4372594"/>
          </a:xfrm>
        </p:spPr>
        <p:txBody>
          <a:bodyPr>
            <a:normAutofit fontScale="85000" lnSpcReduction="10000"/>
          </a:bodyPr>
          <a:lstStyle/>
          <a:p>
            <a:pPr lvl="1" indent="0">
              <a:buNone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Accuracy	 (TP+TN) /(P+N)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Error rate	 (FP+FN) / (P+N)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Precision	 TP / (TP + FP)	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Recall		 TP / P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F-score		(2 * precision * recall)/(precision + recall)		</a:t>
            </a:r>
            <a:br>
              <a:rPr lang="en-US" sz="2400" dirty="0"/>
            </a:br>
            <a:r>
              <a:rPr lang="en-US" sz="2400" dirty="0"/>
              <a:t>	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What if actual negative &gt;&gt; actual positive? </a:t>
            </a:r>
          </a:p>
          <a:p>
            <a:pPr lvl="1" indent="0">
              <a:buNone/>
            </a:pPr>
            <a:r>
              <a:rPr lang="en-US" sz="2400" dirty="0"/>
              <a:t>		Model always predicts negative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Accuracy – balanced classes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Precision/recall/F-score – unbalanced classes</a:t>
            </a:r>
          </a:p>
          <a:p>
            <a:pPr marL="971550" lvl="2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E3027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09F8A7-D014-0CA0-28C2-8B786118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17337"/>
              </p:ext>
            </p:extLst>
          </p:nvPr>
        </p:nvGraphicFramePr>
        <p:xfrm>
          <a:off x="3332536" y="1222101"/>
          <a:ext cx="555533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778">
                  <a:extLst>
                    <a:ext uri="{9D8B030D-6E8A-4147-A177-3AD203B41FA5}">
                      <a16:colId xmlns:a16="http://schemas.microsoft.com/office/drawing/2014/main" val="466697707"/>
                    </a:ext>
                  </a:extLst>
                </a:gridCol>
                <a:gridCol w="1851778">
                  <a:extLst>
                    <a:ext uri="{9D8B030D-6E8A-4147-A177-3AD203B41FA5}">
                      <a16:colId xmlns:a16="http://schemas.microsoft.com/office/drawing/2014/main" val="232703651"/>
                    </a:ext>
                  </a:extLst>
                </a:gridCol>
                <a:gridCol w="1851778">
                  <a:extLst>
                    <a:ext uri="{9D8B030D-6E8A-4147-A177-3AD203B41FA5}">
                      <a16:colId xmlns:a16="http://schemas.microsoft.com/office/drawing/2014/main" val="26159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noProof="0"/>
                        <a:t>Predicted positive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Predicted negative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3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Actual positive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7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Actual negative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51610"/>
                  </a:ext>
                </a:extLst>
              </a:tr>
            </a:tbl>
          </a:graphicData>
        </a:graphic>
      </p:graphicFrame>
      <p:sp>
        <p:nvSpPr>
          <p:cNvPr id="8" name="Callout: Line 7">
            <a:extLst>
              <a:ext uri="{FF2B5EF4-FFF2-40B4-BE49-F238E27FC236}">
                <a16:creationId xmlns:a16="http://schemas.microsoft.com/office/drawing/2014/main" id="{1F097249-D479-5DEC-1502-70F17D780AF9}"/>
              </a:ext>
            </a:extLst>
          </p:cNvPr>
          <p:cNvSpPr/>
          <p:nvPr/>
        </p:nvSpPr>
        <p:spPr>
          <a:xfrm>
            <a:off x="5849399" y="2850332"/>
            <a:ext cx="3024336" cy="668560"/>
          </a:xfrm>
          <a:prstGeom prst="borderCallout1">
            <a:avLst>
              <a:gd name="adj1" fmla="val 51139"/>
              <a:gd name="adj2" fmla="val -1053"/>
              <a:gd name="adj3" fmla="val 132578"/>
              <a:gd name="adj4" fmla="val -21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many of the predicted positives are really positive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E3895900-B17B-8346-701E-A66027570C25}"/>
              </a:ext>
            </a:extLst>
          </p:cNvPr>
          <p:cNvSpPr/>
          <p:nvPr/>
        </p:nvSpPr>
        <p:spPr>
          <a:xfrm>
            <a:off x="5724128" y="3645024"/>
            <a:ext cx="3024336" cy="668560"/>
          </a:xfrm>
          <a:prstGeom prst="borderCallout1">
            <a:avLst>
              <a:gd name="adj1" fmla="val 51139"/>
              <a:gd name="adj2" fmla="val -1053"/>
              <a:gd name="adj3" fmla="val 67528"/>
              <a:gd name="adj4" fmla="val -441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many of the actual positives are recognized</a:t>
            </a:r>
          </a:p>
        </p:txBody>
      </p:sp>
    </p:spTree>
    <p:extLst>
      <p:ext uri="{BB962C8B-B14F-4D97-AF65-F5344CB8AC3E}">
        <p14:creationId xmlns:p14="http://schemas.microsoft.com/office/powerpoint/2010/main" val="272015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Multi-class </a:t>
            </a:r>
            <a:r>
              <a:rPr lang="nl-NL" dirty="0" err="1"/>
              <a:t>measures</a:t>
            </a:r>
            <a:r>
              <a:rPr lang="nl-NL" dirty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276872"/>
            <a:ext cx="7444800" cy="3857527"/>
          </a:xfrm>
        </p:spPr>
        <p:txBody>
          <a:bodyPr>
            <a:normAutofit/>
          </a:bodyPr>
          <a:lstStyle/>
          <a:p>
            <a:pPr lvl="1" indent="0">
              <a:buNone/>
            </a:pPr>
            <a:endParaRPr lang="nl-NL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 err="1"/>
              <a:t>Accuracy</a:t>
            </a:r>
            <a:r>
              <a:rPr lang="nl-NL" dirty="0"/>
              <a:t>		(TP+TN) /(P+N)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/>
              <a:t>Error </a:t>
            </a:r>
            <a:r>
              <a:rPr lang="nl-NL" dirty="0" err="1"/>
              <a:t>rate</a:t>
            </a:r>
            <a:r>
              <a:rPr lang="nl-NL" dirty="0"/>
              <a:t>		(FP+FN) / (P+N)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/>
              <a:t>Precision		TP / (TP + FP)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 err="1"/>
              <a:t>Recall</a:t>
            </a:r>
            <a:r>
              <a:rPr lang="nl-NL" dirty="0"/>
              <a:t>			TP / P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/>
              <a:t>F-score			(2 * </a:t>
            </a:r>
            <a:r>
              <a:rPr lang="nl-NL" dirty="0" err="1"/>
              <a:t>precision</a:t>
            </a:r>
            <a:r>
              <a:rPr lang="nl-NL" dirty="0"/>
              <a:t> * </a:t>
            </a:r>
            <a:r>
              <a:rPr lang="nl-NL" dirty="0" err="1"/>
              <a:t>recall</a:t>
            </a:r>
            <a:r>
              <a:rPr lang="nl-NL" dirty="0"/>
              <a:t>)/(</a:t>
            </a:r>
            <a:r>
              <a:rPr lang="nl-NL" dirty="0" err="1"/>
              <a:t>precision</a:t>
            </a:r>
            <a:r>
              <a:rPr lang="nl-NL" dirty="0"/>
              <a:t> + </a:t>
            </a:r>
            <a:r>
              <a:rPr lang="nl-NL" dirty="0" err="1"/>
              <a:t>recall</a:t>
            </a:r>
            <a:r>
              <a:rPr lang="nl-NL" dirty="0"/>
              <a:t>)			</a:t>
            </a:r>
          </a:p>
          <a:p>
            <a:pPr lvl="1" indent="0">
              <a:buNone/>
            </a:pPr>
            <a:endParaRPr lang="nl-NL" dirty="0"/>
          </a:p>
          <a:p>
            <a:pPr marL="971550" lvl="2" indent="-342900">
              <a:buFont typeface="Arial" pitchFamily="34" charset="0"/>
              <a:buChar char="•"/>
            </a:pPr>
            <a:endParaRPr lang="nl-N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6" name="Picture 2" descr="C:\Users\vera.hollink\AppData\Local\Microsoft\Windows\Temporary Internet Files\Content.IE5\XRI5T0NS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778" y="2636912"/>
            <a:ext cx="396701" cy="3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vera.hollink\AppData\Local\Microsoft\Windows\Temporary Internet Files\Content.IE5\XRI5T0NS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778" y="3000559"/>
            <a:ext cx="396701" cy="3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era.hollink\AppData\Local\Microsoft\Windows\Temporary Internet Files\Content.IE5\XRI5T0NS\Red-Cross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779" y="3539243"/>
            <a:ext cx="396700" cy="34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vera.hollink\AppData\Local\Microsoft\Windows\Temporary Internet Files\Content.IE5\XRI5T0NS\Red-Cross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82" y="4044371"/>
            <a:ext cx="396700" cy="34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vera.hollink\AppData\Local\Microsoft\Windows\Temporary Internet Files\Content.IE5\XRI5T0NS\Red-Cross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507" y="4459248"/>
            <a:ext cx="396700" cy="34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A01080-D3B3-12E6-EC03-0C2E81F8C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31695"/>
              </p:ext>
            </p:extLst>
          </p:nvPr>
        </p:nvGraphicFramePr>
        <p:xfrm>
          <a:off x="3332536" y="1222101"/>
          <a:ext cx="555533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778">
                  <a:extLst>
                    <a:ext uri="{9D8B030D-6E8A-4147-A177-3AD203B41FA5}">
                      <a16:colId xmlns:a16="http://schemas.microsoft.com/office/drawing/2014/main" val="466697707"/>
                    </a:ext>
                  </a:extLst>
                </a:gridCol>
                <a:gridCol w="1851778">
                  <a:extLst>
                    <a:ext uri="{9D8B030D-6E8A-4147-A177-3AD203B41FA5}">
                      <a16:colId xmlns:a16="http://schemas.microsoft.com/office/drawing/2014/main" val="232703651"/>
                    </a:ext>
                  </a:extLst>
                </a:gridCol>
                <a:gridCol w="1851778">
                  <a:extLst>
                    <a:ext uri="{9D8B030D-6E8A-4147-A177-3AD203B41FA5}">
                      <a16:colId xmlns:a16="http://schemas.microsoft.com/office/drawing/2014/main" val="26159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noProof="0" dirty="0"/>
                        <a:t>Predicted positive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Predicted negative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3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Actual positive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7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Actual negative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5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4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0531E-C0F4-321D-5434-00BA0C89E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1757414-0C9E-B5CB-A875-761589D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535" y="680243"/>
            <a:ext cx="7715250" cy="1223963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Training and test data</a:t>
            </a:r>
          </a:p>
        </p:txBody>
      </p:sp>
      <p:sp>
        <p:nvSpPr>
          <p:cNvPr id="25603" name="Slide Number Placeholder 2">
            <a:extLst>
              <a:ext uri="{FF2B5EF4-FFF2-40B4-BE49-F238E27FC236}">
                <a16:creationId xmlns:a16="http://schemas.microsoft.com/office/drawing/2014/main" id="{4B02DBA1-2EB2-8980-4454-89303187C14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CBEBC-D435-FF49-BEF0-631C201E9D4C}" type="slidenum">
              <a:rPr lang="en-US">
                <a:solidFill>
                  <a:prstClr val="white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solidFill>
                <a:prstClr val="white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AutoShape 2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>
            <a:extLst>
              <a:ext uri="{FF2B5EF4-FFF2-40B4-BE49-F238E27FC236}">
                <a16:creationId xmlns:a16="http://schemas.microsoft.com/office/drawing/2014/main" id="{9D32967A-B1F6-3E88-E077-02AB92B8EA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10509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>
            <a:extLst>
              <a:ext uri="{FF2B5EF4-FFF2-40B4-BE49-F238E27FC236}">
                <a16:creationId xmlns:a16="http://schemas.microsoft.com/office/drawing/2014/main" id="{A575B5AA-9A58-35D9-EE75-6AEA0CC1C9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-8985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111CCAF8-A11E-A97E-5DFB-A3DCBE7106D9}"/>
              </a:ext>
            </a:extLst>
          </p:cNvPr>
          <p:cNvSpPr/>
          <p:nvPr/>
        </p:nvSpPr>
        <p:spPr>
          <a:xfrm flipV="1">
            <a:off x="4499992" y="2636912"/>
            <a:ext cx="1656184" cy="2736304"/>
          </a:xfrm>
          <a:prstGeom prst="bentArrow">
            <a:avLst>
              <a:gd name="adj1" fmla="val 35773"/>
              <a:gd name="adj2" fmla="val 45872"/>
              <a:gd name="adj3" fmla="val 25000"/>
              <a:gd name="adj4" fmla="val 57216"/>
            </a:avLst>
          </a:prstGeom>
          <a:solidFill>
            <a:schemeClr val="bg1"/>
          </a:solidFill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15EFCB91-27C1-FB99-D04C-72808152BE57}"/>
              </a:ext>
            </a:extLst>
          </p:cNvPr>
          <p:cNvSpPr/>
          <p:nvPr/>
        </p:nvSpPr>
        <p:spPr>
          <a:xfrm flipH="1" flipV="1">
            <a:off x="3419872" y="2636912"/>
            <a:ext cx="1656184" cy="2736304"/>
          </a:xfrm>
          <a:prstGeom prst="bentArrow">
            <a:avLst>
              <a:gd name="adj1" fmla="val 35773"/>
              <a:gd name="adj2" fmla="val 45872"/>
              <a:gd name="adj3" fmla="val 25000"/>
              <a:gd name="adj4" fmla="val 57216"/>
            </a:avLst>
          </a:prstGeom>
          <a:solidFill>
            <a:schemeClr val="bg1"/>
          </a:solidFill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81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79500" y="1292225"/>
            <a:ext cx="7715250" cy="1223963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Summary last class</a:t>
            </a:r>
            <a:endParaRPr lang="en-US" dirty="0">
              <a:highlight>
                <a:srgbClr val="FF0000"/>
              </a:highlight>
              <a:latin typeface="Arial Narrow" pitchFamily="-107" charset="0"/>
            </a:endParaRP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CBEBC-D435-FF49-BEF0-631C201E9D4C}" type="slidenum">
              <a:rPr lang="en-US">
                <a:solidFill>
                  <a:prstClr val="white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>
              <a:solidFill>
                <a:prstClr val="white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AutoShape 2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0" y="-10509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4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152400" y="-8985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7" descr="Afbeeldingsresultaat voor tree silhouette">
            <a:hlinkClick r:id="rId2"/>
            <a:extLst>
              <a:ext uri="{FF2B5EF4-FFF2-40B4-BE49-F238E27FC236}">
                <a16:creationId xmlns:a16="http://schemas.microsoft.com/office/drawing/2014/main" id="{FA1D39C2-4B56-1E9B-7332-B54C5A278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85" y="2957144"/>
            <a:ext cx="2352799" cy="2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16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nl-NL" sz="2400" dirty="0" err="1"/>
              <a:t>Why</a:t>
            </a:r>
            <a:r>
              <a:rPr lang="nl-NL" sz="2400" dirty="0"/>
              <a:t>?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nl-NL" sz="2400" dirty="0" err="1"/>
              <a:t>What</a:t>
            </a:r>
            <a:r>
              <a:rPr lang="nl-NL" sz="2400" dirty="0"/>
              <a:t>?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nl-NL" sz="2400" dirty="0"/>
              <a:t>How?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nl-NL" dirty="0" err="1"/>
              <a:t>Measures</a:t>
            </a:r>
            <a:endParaRPr lang="nl-NL" dirty="0"/>
          </a:p>
          <a:p>
            <a:pPr marL="971550" lvl="2" indent="-342900">
              <a:buFont typeface="Arial" pitchFamily="34" charset="0"/>
              <a:buChar char="•"/>
            </a:pPr>
            <a:r>
              <a:rPr lang="nl-NL" dirty="0"/>
              <a:t>Training </a:t>
            </a:r>
            <a:r>
              <a:rPr lang="nl-NL" dirty="0" err="1"/>
              <a:t>and</a:t>
            </a:r>
            <a:r>
              <a:rPr lang="nl-NL" dirty="0"/>
              <a:t> test data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nl-NL" dirty="0" err="1"/>
              <a:t>Significance</a:t>
            </a:r>
            <a:endParaRPr lang="nl-NL" dirty="0"/>
          </a:p>
          <a:p>
            <a:pPr marL="971550" lvl="2" indent="-342900">
              <a:buFont typeface="Arial" pitchFamily="34" charset="0"/>
              <a:buChar char="•"/>
            </a:pPr>
            <a:endParaRPr lang="nl-NL" sz="2800" dirty="0"/>
          </a:p>
          <a:p>
            <a:pPr marL="342900" lvl="1" indent="-342900">
              <a:buFont typeface="Arial" pitchFamily="34" charset="0"/>
              <a:buChar char="•"/>
            </a:pPr>
            <a:endParaRPr lang="nl-NL" dirty="0"/>
          </a:p>
          <a:p>
            <a:pPr marL="1152525" lvl="3" indent="-342900">
              <a:buFont typeface="Arial" pitchFamily="34" charset="0"/>
              <a:buChar char="•"/>
            </a:pPr>
            <a:endParaRPr lang="nl-NL" dirty="0"/>
          </a:p>
          <a:p>
            <a:pPr marL="971550" lvl="2" indent="-342900">
              <a:buFont typeface="Arial" pitchFamily="34" charset="0"/>
              <a:buChar char="•"/>
            </a:pPr>
            <a:endParaRPr lang="nl-NL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67744" y="4869160"/>
            <a:ext cx="3384376" cy="576064"/>
          </a:xfrm>
          <a:prstGeom prst="ellipse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9726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Training </a:t>
            </a:r>
            <a:r>
              <a:rPr lang="nl-NL" dirty="0" err="1"/>
              <a:t>and</a:t>
            </a:r>
            <a:r>
              <a:rPr lang="nl-NL" dirty="0"/>
              <a:t> test data 1: </a:t>
            </a:r>
            <a:br>
              <a:rPr lang="nl-NL" dirty="0"/>
            </a:br>
            <a:r>
              <a:rPr lang="nl-NL" dirty="0" err="1"/>
              <a:t>same</a:t>
            </a:r>
            <a:r>
              <a:rPr lang="nl-NL" dirty="0"/>
              <a:t> data </a:t>
            </a:r>
            <a:r>
              <a:rPr lang="nl-NL" dirty="0" err="1"/>
              <a:t>for</a:t>
            </a:r>
            <a:r>
              <a:rPr lang="nl-NL" dirty="0"/>
              <a:t> training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/>
            <a:r>
              <a:rPr lang="nl-NL" dirty="0">
                <a:solidFill>
                  <a:schemeClr val="bg1"/>
                </a:solidFill>
              </a:rPr>
              <a:t>Bad </a:t>
            </a:r>
            <a:r>
              <a:rPr lang="nl-NL" dirty="0" err="1">
                <a:solidFill>
                  <a:schemeClr val="bg1"/>
                </a:solidFill>
              </a:rPr>
              <a:t>idea</a:t>
            </a:r>
            <a:r>
              <a:rPr lang="nl-NL" dirty="0">
                <a:solidFill>
                  <a:schemeClr val="bg1"/>
                </a:solidFill>
              </a:rPr>
              <a:t> =&gt; </a:t>
            </a:r>
            <a:r>
              <a:rPr lang="nl-NL" dirty="0" err="1">
                <a:solidFill>
                  <a:schemeClr val="bg1"/>
                </a:solidFill>
              </a:rPr>
              <a:t>why</a:t>
            </a:r>
            <a:r>
              <a:rPr lang="nl-NL" dirty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8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Training </a:t>
            </a:r>
            <a:r>
              <a:rPr lang="nl-NL" dirty="0" err="1"/>
              <a:t>and</a:t>
            </a:r>
            <a:r>
              <a:rPr lang="nl-NL" dirty="0"/>
              <a:t> test data 2: </a:t>
            </a:r>
            <a:br>
              <a:rPr lang="nl-NL" dirty="0"/>
            </a:br>
            <a:r>
              <a:rPr lang="nl-NL" dirty="0" err="1"/>
              <a:t>holdout</a:t>
            </a:r>
            <a:r>
              <a:rPr lang="nl-NL" dirty="0"/>
              <a:t> / percentage split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endParaRPr lang="en-US" sz="2000" dirty="0"/>
          </a:p>
          <a:p>
            <a:pPr marL="457200" indent="-457200">
              <a:buFont typeface="Arial"/>
              <a:buChar char="•"/>
            </a:pPr>
            <a:endParaRPr lang="nl-NL" sz="2000" b="0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E3027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63688" y="2852936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80" y="23488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Complete data set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35696" y="413828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9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9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63688" y="363422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Randomly select x% as test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3688" y="5085184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Risk?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Atypical test set</a:t>
            </a:r>
          </a:p>
        </p:txBody>
      </p:sp>
    </p:spTree>
    <p:extLst>
      <p:ext uri="{BB962C8B-B14F-4D97-AF65-F5344CB8AC3E}">
        <p14:creationId xmlns:p14="http://schemas.microsoft.com/office/powerpoint/2010/main" val="207031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Training </a:t>
            </a:r>
            <a:r>
              <a:rPr lang="nl-NL" dirty="0" err="1"/>
              <a:t>and</a:t>
            </a:r>
            <a:r>
              <a:rPr lang="nl-NL" dirty="0"/>
              <a:t> test data 3: </a:t>
            </a:r>
            <a:br>
              <a:rPr lang="nl-NL" dirty="0"/>
            </a:br>
            <a:r>
              <a:rPr lang="nl-NL" dirty="0"/>
              <a:t>k-</a:t>
            </a:r>
            <a:r>
              <a:rPr lang="nl-NL" dirty="0" err="1"/>
              <a:t>fold</a:t>
            </a:r>
            <a:r>
              <a:rPr lang="nl-NL" dirty="0"/>
              <a:t> cross-</a:t>
            </a:r>
            <a:r>
              <a:rPr lang="nl-NL" dirty="0" err="1"/>
              <a:t>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endParaRPr lang="en-US" sz="2000" dirty="0"/>
          </a:p>
          <a:p>
            <a:pPr marL="457200" indent="-457200">
              <a:buFont typeface="Arial"/>
              <a:buChar char="•"/>
            </a:pPr>
            <a:endParaRPr lang="nl-NL" sz="2000" b="0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E3027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4392" y="234888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79712" y="184482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Complete data set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979712" y="3212976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43608" y="314096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1: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79712" y="3861048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43608" y="378904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2: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004392" y="449832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8288" y="442631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3: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04392" y="514639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8288" y="507438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4: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79712" y="5722456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43608" y="565044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5: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630932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Average results over folds</a:t>
            </a:r>
          </a:p>
        </p:txBody>
      </p:sp>
    </p:spTree>
    <p:extLst>
      <p:ext uri="{BB962C8B-B14F-4D97-AF65-F5344CB8AC3E}">
        <p14:creationId xmlns:p14="http://schemas.microsoft.com/office/powerpoint/2010/main" val="7895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3" grpId="0"/>
      <p:bldP spid="16" grpId="0"/>
      <p:bldP spid="19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cross-</a:t>
            </a:r>
            <a:r>
              <a:rPr lang="nl-NL" dirty="0" err="1"/>
              <a:t>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nl-NL" sz="2400" dirty="0" err="1"/>
              <a:t>Leave</a:t>
            </a:r>
            <a:r>
              <a:rPr lang="nl-NL" sz="2400" dirty="0"/>
              <a:t>-</a:t>
            </a:r>
            <a:r>
              <a:rPr lang="nl-NL" sz="2400" dirty="0" err="1"/>
              <a:t>one</a:t>
            </a:r>
            <a:r>
              <a:rPr lang="nl-NL" sz="2400" dirty="0"/>
              <a:t>-out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nl-NL" dirty="0"/>
              <a:t>n</a:t>
            </a:r>
            <a:r>
              <a:rPr lang="nl-NL"/>
              <a:t> </a:t>
            </a:r>
            <a:r>
              <a:rPr lang="nl-NL" dirty="0"/>
              <a:t>samples </a:t>
            </a:r>
            <a:r>
              <a:rPr lang="nl-NL" dirty="0">
                <a:sym typeface="Wingdings" panose="05000000000000000000" pitchFamily="2" charset="2"/>
              </a:rPr>
              <a:t> n-</a:t>
            </a:r>
            <a:r>
              <a:rPr lang="nl-NL" dirty="0" err="1">
                <a:sym typeface="Wingdings" panose="05000000000000000000" pitchFamily="2" charset="2"/>
              </a:rPr>
              <a:t>fold</a:t>
            </a:r>
            <a:r>
              <a:rPr lang="nl-NL" dirty="0">
                <a:sym typeface="Wingdings" panose="05000000000000000000" pitchFamily="2" charset="2"/>
              </a:rPr>
              <a:t> cross </a:t>
            </a:r>
            <a:r>
              <a:rPr lang="nl-NL" dirty="0" err="1">
                <a:sym typeface="Wingdings" panose="05000000000000000000" pitchFamily="2" charset="2"/>
              </a:rPr>
              <a:t>validation</a:t>
            </a:r>
            <a:endParaRPr lang="nl-NL" dirty="0">
              <a:sym typeface="Wingdings" panose="05000000000000000000" pitchFamily="2" charset="2"/>
            </a:endParaRPr>
          </a:p>
          <a:p>
            <a:pPr marL="971550" lvl="2" indent="-342900">
              <a:buFont typeface="Arial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For </a:t>
            </a:r>
            <a:r>
              <a:rPr lang="nl-NL" dirty="0" err="1">
                <a:sym typeface="Wingdings" panose="05000000000000000000" pitchFamily="2" charset="2"/>
              </a:rPr>
              <a:t>very</a:t>
            </a:r>
            <a:r>
              <a:rPr lang="nl-NL" dirty="0">
                <a:sym typeface="Wingdings" panose="05000000000000000000" pitchFamily="2" charset="2"/>
              </a:rPr>
              <a:t> small data sets</a:t>
            </a:r>
            <a:endParaRPr lang="nl-NL" dirty="0"/>
          </a:p>
          <a:p>
            <a:pPr lvl="1" indent="0">
              <a:buNone/>
            </a:pPr>
            <a:endParaRPr lang="nl-NL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nl-NL" sz="2400" dirty="0" err="1"/>
              <a:t>Stratified</a:t>
            </a:r>
            <a:r>
              <a:rPr lang="nl-NL" sz="2400" dirty="0"/>
              <a:t> cross-</a:t>
            </a:r>
            <a:r>
              <a:rPr lang="nl-NL" sz="2400" dirty="0" err="1"/>
              <a:t>validation</a:t>
            </a:r>
            <a:endParaRPr lang="nl-NL" sz="2400" dirty="0"/>
          </a:p>
          <a:p>
            <a:pPr marL="971550" lvl="2" indent="-342900">
              <a:buFont typeface="Arial" pitchFamily="34" charset="0"/>
              <a:buChar char="•"/>
            </a:pPr>
            <a:r>
              <a:rPr lang="nl-NL" dirty="0"/>
              <a:t>Distribution over classes in training set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in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fold</a:t>
            </a:r>
            <a:endParaRPr lang="nl-NL" dirty="0"/>
          </a:p>
          <a:p>
            <a:pPr marL="342900" lvl="1" indent="-342900">
              <a:buFont typeface="Arial" pitchFamily="34" charset="0"/>
              <a:buChar char="•"/>
            </a:pPr>
            <a:endParaRPr lang="nl-NL" dirty="0"/>
          </a:p>
          <a:p>
            <a:pPr marL="1152525" lvl="3" indent="-342900">
              <a:buFont typeface="Arial" pitchFamily="34" charset="0"/>
              <a:buChar char="•"/>
            </a:pPr>
            <a:endParaRPr lang="nl-NL" dirty="0"/>
          </a:p>
          <a:p>
            <a:pPr marL="971550" lvl="2" indent="-342900">
              <a:buFont typeface="Arial" pitchFamily="34" charset="0"/>
              <a:buChar char="•"/>
            </a:pPr>
            <a:endParaRPr lang="nl-NL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Cross-validation with scikit-learn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204864"/>
            <a:ext cx="8270105" cy="392288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import libraries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cross_val_score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defRPr/>
            </a:pPr>
            <a:endParaRPr lang="en-US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a model 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KNeighborsClassifier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evaluate the model using cross-validation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scores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cross_val_score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cv=5,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scoring='accuracy')</a:t>
            </a:r>
          </a:p>
        </p:txBody>
      </p:sp>
      <p:pic>
        <p:nvPicPr>
          <p:cNvPr id="1026" name="Picture 2" descr="scikit-learn - Wikipedia">
            <a:extLst>
              <a:ext uri="{FF2B5EF4-FFF2-40B4-BE49-F238E27FC236}">
                <a16:creationId xmlns:a16="http://schemas.microsoft.com/office/drawing/2014/main" id="{F6B4F58D-7CF7-44EE-90E1-6C5D6998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71336"/>
            <a:ext cx="1442372" cy="77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llout: Line 1">
            <a:extLst>
              <a:ext uri="{FF2B5EF4-FFF2-40B4-BE49-F238E27FC236}">
                <a16:creationId xmlns:a16="http://schemas.microsoft.com/office/drawing/2014/main" id="{19D9FE8B-2B3E-B4AD-A4A4-3C7619DFDF78}"/>
              </a:ext>
            </a:extLst>
          </p:cNvPr>
          <p:cNvSpPr/>
          <p:nvPr/>
        </p:nvSpPr>
        <p:spPr>
          <a:xfrm>
            <a:off x="1394659" y="5157192"/>
            <a:ext cx="2376264" cy="668560"/>
          </a:xfrm>
          <a:prstGeom prst="borderCallout1">
            <a:avLst>
              <a:gd name="adj1" fmla="val 1101"/>
              <a:gd name="adj2" fmla="val 42456"/>
              <a:gd name="adj3" fmla="val -74247"/>
              <a:gd name="adj4" fmla="val 29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is array of scores for the k folds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CA745A96-863D-C9B5-B28C-9A4915BA2515}"/>
              </a:ext>
            </a:extLst>
          </p:cNvPr>
          <p:cNvSpPr/>
          <p:nvPr/>
        </p:nvSpPr>
        <p:spPr>
          <a:xfrm>
            <a:off x="4932040" y="5160621"/>
            <a:ext cx="2090067" cy="366561"/>
          </a:xfrm>
          <a:prstGeom prst="borderCallout1">
            <a:avLst>
              <a:gd name="adj1" fmla="val 1101"/>
              <a:gd name="adj2" fmla="val 42456"/>
              <a:gd name="adj3" fmla="val -83344"/>
              <a:gd name="adj4" fmla="val 560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 to be used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725817A-B28D-AB15-5388-1D4891CD6362}"/>
              </a:ext>
            </a:extLst>
          </p:cNvPr>
          <p:cNvSpPr/>
          <p:nvPr/>
        </p:nvSpPr>
        <p:spPr>
          <a:xfrm>
            <a:off x="7668344" y="4149080"/>
            <a:ext cx="1008112" cy="504056"/>
          </a:xfrm>
          <a:prstGeom prst="borderCallout1">
            <a:avLst>
              <a:gd name="adj1" fmla="val 63046"/>
              <a:gd name="adj2" fmla="val -2896"/>
              <a:gd name="adj3" fmla="val 61308"/>
              <a:gd name="adj4" fmla="val -526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number </a:t>
            </a:r>
            <a:br>
              <a:rPr lang="en-US" dirty="0"/>
            </a:br>
            <a:r>
              <a:rPr lang="en-US" dirty="0"/>
              <a:t>of folds</a:t>
            </a:r>
          </a:p>
        </p:txBody>
      </p:sp>
    </p:spTree>
    <p:extLst>
      <p:ext uri="{BB962C8B-B14F-4D97-AF65-F5344CB8AC3E}">
        <p14:creationId xmlns:p14="http://schemas.microsoft.com/office/powerpoint/2010/main" val="186907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74B05-3015-B14E-E869-052119241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77C29FD-04A8-F980-5E1C-92BBED1A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535" y="680243"/>
            <a:ext cx="7715250" cy="1223963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Statistical significance</a:t>
            </a:r>
          </a:p>
        </p:txBody>
      </p:sp>
      <p:sp>
        <p:nvSpPr>
          <p:cNvPr id="25603" name="Slide Number Placeholder 2">
            <a:extLst>
              <a:ext uri="{FF2B5EF4-FFF2-40B4-BE49-F238E27FC236}">
                <a16:creationId xmlns:a16="http://schemas.microsoft.com/office/drawing/2014/main" id="{A856D2A5-328A-A22A-0F77-AB2295545C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CBEBC-D435-FF49-BEF0-631C201E9D4C}" type="slidenum">
              <a:rPr lang="en-US">
                <a:solidFill>
                  <a:prstClr val="white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solidFill>
                <a:prstClr val="white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AutoShape 2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>
            <a:extLst>
              <a:ext uri="{FF2B5EF4-FFF2-40B4-BE49-F238E27FC236}">
                <a16:creationId xmlns:a16="http://schemas.microsoft.com/office/drawing/2014/main" id="{25130DA7-C1C4-3EA0-2270-AFDD38683F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10509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>
            <a:extLst>
              <a:ext uri="{FF2B5EF4-FFF2-40B4-BE49-F238E27FC236}">
                <a16:creationId xmlns:a16="http://schemas.microsoft.com/office/drawing/2014/main" id="{6DF42F76-663F-2076-9C0F-A6FCD1219C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-8985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The distribution diagram of α-fractile on the standard normal distribution.  | Download Scientific Diagram">
            <a:extLst>
              <a:ext uri="{FF2B5EF4-FFF2-40B4-BE49-F238E27FC236}">
                <a16:creationId xmlns:a16="http://schemas.microsoft.com/office/drawing/2014/main" id="{226B82E9-96D2-9BAF-D1BF-4A2212CCB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76" y="2707932"/>
            <a:ext cx="3814564" cy="22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88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Why?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What?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How?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/>
              <a:t>Measures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/>
              <a:t>Training and test data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/>
              <a:t>Significance</a:t>
            </a:r>
          </a:p>
          <a:p>
            <a:pPr marL="971550" lvl="2" indent="-342900">
              <a:buFont typeface="Arial" pitchFamily="34" charset="0"/>
              <a:buChar char="•"/>
            </a:pPr>
            <a:endParaRPr lang="nl-NL" sz="2800" dirty="0"/>
          </a:p>
          <a:p>
            <a:pPr marL="342900" lvl="1" indent="-342900">
              <a:buFont typeface="Arial" pitchFamily="34" charset="0"/>
              <a:buChar char="•"/>
            </a:pPr>
            <a:endParaRPr lang="nl-NL" dirty="0"/>
          </a:p>
          <a:p>
            <a:pPr marL="1152525" lvl="3" indent="-342900">
              <a:buFont typeface="Arial" pitchFamily="34" charset="0"/>
              <a:buChar char="•"/>
            </a:pPr>
            <a:endParaRPr lang="nl-NL" dirty="0"/>
          </a:p>
          <a:p>
            <a:pPr marL="971550" lvl="2" indent="-342900">
              <a:buFont typeface="Arial" pitchFamily="34" charset="0"/>
              <a:buChar char="•"/>
            </a:pPr>
            <a:endParaRPr lang="nl-NL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67744" y="5373216"/>
            <a:ext cx="2016224" cy="504056"/>
          </a:xfrm>
          <a:prstGeom prst="ellipse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9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M</a:t>
            </a:r>
            <a:r>
              <a:rPr lang="nl-NL" baseline="-25000" dirty="0"/>
              <a:t>1</a:t>
            </a:r>
            <a:r>
              <a:rPr lang="nl-NL" dirty="0"/>
              <a:t> </a:t>
            </a:r>
            <a:r>
              <a:rPr lang="nl-NL" i="1" dirty="0" err="1"/>
              <a:t>significantly</a:t>
            </a:r>
            <a:r>
              <a:rPr lang="nl-NL" dirty="0"/>
              <a:t> different </a:t>
            </a:r>
            <a:r>
              <a:rPr lang="nl-NL" dirty="0" err="1"/>
              <a:t>from</a:t>
            </a:r>
            <a:r>
              <a:rPr lang="nl-NL" dirty="0"/>
              <a:t> M</a:t>
            </a:r>
            <a:r>
              <a:rPr lang="nl-NL" baseline="-25000" dirty="0"/>
              <a:t>2</a:t>
            </a:r>
            <a:r>
              <a:rPr lang="nl-NL" dirty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03648" y="1556792"/>
            <a:ext cx="7444800" cy="4103987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k-fold cross-validation 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>
                <a:latin typeface="Arial (Body)" charset="0"/>
              </a:rPr>
              <a:t>k measurements per model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>
                <a:latin typeface="Arial (Body)" charset="0"/>
              </a:rPr>
              <a:t>n=k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Hypotheses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>
                <a:latin typeface="Arial (Body)" charset="0"/>
              </a:rPr>
              <a:t>H</a:t>
            </a:r>
            <a:r>
              <a:rPr lang="en-US" baseline="-25000" dirty="0">
                <a:latin typeface="Arial (Body)" charset="0"/>
              </a:rPr>
              <a:t>0</a:t>
            </a:r>
            <a:r>
              <a:rPr lang="en-US" dirty="0">
                <a:latin typeface="Arial (Body)" charset="0"/>
              </a:rPr>
              <a:t>: performance M1 same as M2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>
                <a:latin typeface="Arial (Body)" charset="0"/>
              </a:rPr>
              <a:t>H</a:t>
            </a:r>
            <a:r>
              <a:rPr lang="en-US" baseline="-25000" dirty="0">
                <a:latin typeface="Arial (Body)" charset="0"/>
              </a:rPr>
              <a:t>1</a:t>
            </a:r>
            <a:r>
              <a:rPr lang="en-US" dirty="0">
                <a:latin typeface="Arial (Body)" charset="0"/>
              </a:rPr>
              <a:t>: performance M1 differs from M2</a:t>
            </a:r>
            <a:endParaRPr lang="en-US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6C6F7-C85C-73FE-D41A-A6A945443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2A62-F8B0-2F47-E8D4-D7E4ABEA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M</a:t>
            </a:r>
            <a:r>
              <a:rPr lang="nl-NL" baseline="-25000" dirty="0"/>
              <a:t>1</a:t>
            </a:r>
            <a:r>
              <a:rPr lang="nl-NL" dirty="0"/>
              <a:t> </a:t>
            </a:r>
            <a:r>
              <a:rPr lang="nl-NL" i="1" dirty="0" err="1"/>
              <a:t>significantly</a:t>
            </a:r>
            <a:r>
              <a:rPr lang="nl-NL" dirty="0"/>
              <a:t> different </a:t>
            </a:r>
            <a:r>
              <a:rPr lang="nl-NL" dirty="0" err="1"/>
              <a:t>from</a:t>
            </a:r>
            <a:r>
              <a:rPr lang="nl-NL" dirty="0"/>
              <a:t> M</a:t>
            </a:r>
            <a:r>
              <a:rPr lang="nl-NL" baseline="-25000" dirty="0"/>
              <a:t>2</a:t>
            </a:r>
            <a:r>
              <a:rPr lang="nl-NL" dirty="0"/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16358-57BD-FEFE-1540-9AA98642111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E3027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4A1CEB-F047-251B-19A6-FC5A14F41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57530"/>
              </p:ext>
            </p:extLst>
          </p:nvPr>
        </p:nvGraphicFramePr>
        <p:xfrm>
          <a:off x="1903412" y="1739889"/>
          <a:ext cx="6096000" cy="4450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130861669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135935407"/>
                    </a:ext>
                  </a:extLst>
                </a:gridCol>
                <a:gridCol w="2399928">
                  <a:extLst>
                    <a:ext uri="{9D8B030D-6E8A-4147-A177-3AD203B41FA5}">
                      <a16:colId xmlns:a16="http://schemas.microsoft.com/office/drawing/2014/main" val="3563095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Peformance</a:t>
                      </a:r>
                      <a:r>
                        <a:rPr lang="en-US" dirty="0"/>
                        <a:t> 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9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9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9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3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28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53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6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7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2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1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0.78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0.76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398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8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F5E95F-0D40-A24D-A298-C103680F9475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4891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http://www.run.montefiore.ulg.ac.be/~francois/software/jaDTi/example/files/zooDT.png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075240-12D5-49C6-9813-9E021F5DCB34}"/>
              </a:ext>
            </a:extLst>
          </p:cNvPr>
          <p:cNvSpPr/>
          <p:nvPr/>
        </p:nvSpPr>
        <p:spPr>
          <a:xfrm>
            <a:off x="3518756" y="1377642"/>
            <a:ext cx="2106488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can fly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3AF1D5-1A56-41B2-B4FF-2F3D8DA6F300}"/>
              </a:ext>
            </a:extLst>
          </p:cNvPr>
          <p:cNvSpPr/>
          <p:nvPr/>
        </p:nvSpPr>
        <p:spPr>
          <a:xfrm>
            <a:off x="1907704" y="2954129"/>
            <a:ext cx="2106488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/>
              <a:t>legs</a:t>
            </a:r>
            <a:endParaRPr lang="en-US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237A5-7963-4125-95E3-CC5B0280F55F}"/>
              </a:ext>
            </a:extLst>
          </p:cNvPr>
          <p:cNvSpPr/>
          <p:nvPr/>
        </p:nvSpPr>
        <p:spPr>
          <a:xfrm>
            <a:off x="6279446" y="2985366"/>
            <a:ext cx="2106488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lays eggs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62B094-4B48-4B25-BCAC-55388A5BEB03}"/>
              </a:ext>
            </a:extLst>
          </p:cNvPr>
          <p:cNvCxnSpPr>
            <a:stCxn id="3" idx="3"/>
            <a:endCxn id="7" idx="0"/>
          </p:cNvCxnSpPr>
          <p:nvPr/>
        </p:nvCxnSpPr>
        <p:spPr>
          <a:xfrm flipH="1">
            <a:off x="2960948" y="1992269"/>
            <a:ext cx="866296" cy="96186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3CB1D7-A2E4-45EB-A002-16CDA7D6E814}"/>
              </a:ext>
            </a:extLst>
          </p:cNvPr>
          <p:cNvSpPr/>
          <p:nvPr/>
        </p:nvSpPr>
        <p:spPr>
          <a:xfrm>
            <a:off x="1475656" y="4530616"/>
            <a:ext cx="1368152" cy="5057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F287F-E4A3-4D43-8B1B-E7D657890A51}"/>
              </a:ext>
            </a:extLst>
          </p:cNvPr>
          <p:cNvSpPr/>
          <p:nvPr/>
        </p:nvSpPr>
        <p:spPr>
          <a:xfrm>
            <a:off x="2983391" y="4541890"/>
            <a:ext cx="1368152" cy="5057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bird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596349-5C57-435E-B048-257121292C19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 flipH="1">
            <a:off x="2159732" y="3674209"/>
            <a:ext cx="801216" cy="85640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5AAE13-3BFE-41F8-B905-D7403845AE7D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2960948" y="3674209"/>
            <a:ext cx="706519" cy="86768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4DD5BB-7864-45A3-B118-AF83EC6E00EA}"/>
              </a:ext>
            </a:extLst>
          </p:cNvPr>
          <p:cNvCxnSpPr>
            <a:cxnSpLocks/>
            <a:stCxn id="3" idx="5"/>
            <a:endCxn id="8" idx="0"/>
          </p:cNvCxnSpPr>
          <p:nvPr/>
        </p:nvCxnSpPr>
        <p:spPr>
          <a:xfrm>
            <a:off x="5316756" y="1992269"/>
            <a:ext cx="2015934" cy="99309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A55679C-68CB-45DC-80A3-520BC0882539}"/>
              </a:ext>
            </a:extLst>
          </p:cNvPr>
          <p:cNvSpPr/>
          <p:nvPr/>
        </p:nvSpPr>
        <p:spPr>
          <a:xfrm>
            <a:off x="4999593" y="4411823"/>
            <a:ext cx="2333097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cover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FC29C5-7FCC-4A08-A5E7-DB3D3D87C249}"/>
              </a:ext>
            </a:extLst>
          </p:cNvPr>
          <p:cNvSpPr/>
          <p:nvPr/>
        </p:nvSpPr>
        <p:spPr>
          <a:xfrm>
            <a:off x="4666189" y="6008273"/>
            <a:ext cx="1368152" cy="5057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EC2559-4754-4588-9549-DBC4EDE729A9}"/>
              </a:ext>
            </a:extLst>
          </p:cNvPr>
          <p:cNvSpPr/>
          <p:nvPr/>
        </p:nvSpPr>
        <p:spPr>
          <a:xfrm>
            <a:off x="6173924" y="6019547"/>
            <a:ext cx="1368152" cy="5057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bird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6A0DC4-77A4-4F0C-888A-5141A3684EAB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5350265" y="5151866"/>
            <a:ext cx="801216" cy="85640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AEA147-6EE4-4B6E-966A-7898ACE9283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151481" y="5151866"/>
            <a:ext cx="706519" cy="86768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31469-978D-43B6-AB15-7856CD513302}"/>
              </a:ext>
            </a:extLst>
          </p:cNvPr>
          <p:cNvSpPr/>
          <p:nvPr/>
        </p:nvSpPr>
        <p:spPr>
          <a:xfrm>
            <a:off x="7555391" y="4573127"/>
            <a:ext cx="1368152" cy="5057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bird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DB8235-5E91-4173-802B-9DB387A2B0B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532948" y="3705446"/>
            <a:ext cx="706519" cy="86768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377C35-E120-406C-A746-B2AD60A6D54D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130018" y="3705446"/>
            <a:ext cx="1202672" cy="7007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209107-AB64-4428-AEA3-C815250F613D}"/>
              </a:ext>
            </a:extLst>
          </p:cNvPr>
          <p:cNvSpPr txBox="1"/>
          <p:nvPr/>
        </p:nvSpPr>
        <p:spPr>
          <a:xfrm>
            <a:off x="2877468" y="2131639"/>
            <a:ext cx="66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yes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522547-FB6D-4B04-8D09-F35FE09426D3}"/>
              </a:ext>
            </a:extLst>
          </p:cNvPr>
          <p:cNvSpPr txBox="1"/>
          <p:nvPr/>
        </p:nvSpPr>
        <p:spPr>
          <a:xfrm>
            <a:off x="6145803" y="2058596"/>
            <a:ext cx="66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no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DB8719-E643-4B84-B452-4CAEE04D71B8}"/>
              </a:ext>
            </a:extLst>
          </p:cNvPr>
          <p:cNvSpPr txBox="1"/>
          <p:nvPr/>
        </p:nvSpPr>
        <p:spPr>
          <a:xfrm>
            <a:off x="2013265" y="3806262"/>
            <a:ext cx="66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&lt; 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A1CCC9-4EF0-4DE9-8884-D9109BC4227E}"/>
              </a:ext>
            </a:extLst>
          </p:cNvPr>
          <p:cNvSpPr txBox="1"/>
          <p:nvPr/>
        </p:nvSpPr>
        <p:spPr>
          <a:xfrm>
            <a:off x="3365170" y="3806262"/>
            <a:ext cx="66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≥ 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A9AE7-8F0C-4DFE-BBBA-6F9CC40E2334}"/>
              </a:ext>
            </a:extLst>
          </p:cNvPr>
          <p:cNvSpPr txBox="1"/>
          <p:nvPr/>
        </p:nvSpPr>
        <p:spPr>
          <a:xfrm>
            <a:off x="7915177" y="3854119"/>
            <a:ext cx="66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no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3FA05-5A4D-40BA-901E-385BF763CA18}"/>
              </a:ext>
            </a:extLst>
          </p:cNvPr>
          <p:cNvSpPr txBox="1"/>
          <p:nvPr/>
        </p:nvSpPr>
        <p:spPr>
          <a:xfrm>
            <a:off x="6130018" y="3740970"/>
            <a:ext cx="66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yes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5C6908-44BD-4B4D-8E96-798FAE87229F}"/>
              </a:ext>
            </a:extLst>
          </p:cNvPr>
          <p:cNvSpPr txBox="1"/>
          <p:nvPr/>
        </p:nvSpPr>
        <p:spPr>
          <a:xfrm>
            <a:off x="4666596" y="5287216"/>
            <a:ext cx="110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feathers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9BCE5E-33AF-44FE-A96B-AB20CA68D809}"/>
              </a:ext>
            </a:extLst>
          </p:cNvPr>
          <p:cNvSpPr txBox="1"/>
          <p:nvPr/>
        </p:nvSpPr>
        <p:spPr>
          <a:xfrm>
            <a:off x="6648614" y="5348694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other</a:t>
            </a:r>
          </a:p>
        </p:txBody>
      </p:sp>
      <p:sp>
        <p:nvSpPr>
          <p:cNvPr id="35" name="Title 8">
            <a:extLst>
              <a:ext uri="{FF2B5EF4-FFF2-40B4-BE49-F238E27FC236}">
                <a16:creationId xmlns:a16="http://schemas.microsoft.com/office/drawing/2014/main" id="{01396646-41F8-4ADF-AC2F-7023B337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8" y="641350"/>
            <a:ext cx="7715250" cy="1223963"/>
          </a:xfrm>
        </p:spPr>
        <p:txBody>
          <a:bodyPr/>
          <a:lstStyle/>
          <a:p>
            <a:r>
              <a:rPr lang="nl-NL" dirty="0" err="1">
                <a:solidFill>
                  <a:schemeClr val="bg2"/>
                </a:solidFill>
                <a:latin typeface="Arial Narrow" pitchFamily="-107" charset="0"/>
              </a:rPr>
              <a:t>Decision</a:t>
            </a:r>
            <a:r>
              <a:rPr lang="nl-NL" dirty="0">
                <a:solidFill>
                  <a:schemeClr val="bg2"/>
                </a:solidFill>
                <a:latin typeface="Arial Narrow" pitchFamily="-107" charset="0"/>
              </a:rPr>
              <a:t> tree </a:t>
            </a:r>
            <a:r>
              <a:rPr lang="nl-NL" dirty="0" err="1">
                <a:solidFill>
                  <a:schemeClr val="bg2"/>
                </a:solidFill>
                <a:latin typeface="Arial Narrow" pitchFamily="-107" charset="0"/>
              </a:rPr>
              <a:t>induction</a:t>
            </a:r>
            <a:endParaRPr lang="en-US" dirty="0">
              <a:solidFill>
                <a:schemeClr val="bg2"/>
              </a:solidFill>
              <a:latin typeface="Arial Narrow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10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M</a:t>
            </a:r>
            <a:r>
              <a:rPr lang="nl-NL" baseline="-25000" dirty="0"/>
              <a:t>1</a:t>
            </a:r>
            <a:r>
              <a:rPr lang="nl-NL" dirty="0"/>
              <a:t> </a:t>
            </a:r>
            <a:r>
              <a:rPr lang="en-US" i="1" dirty="0"/>
              <a:t>significantly</a:t>
            </a:r>
            <a:r>
              <a:rPr lang="en-US" dirty="0"/>
              <a:t> better than M</a:t>
            </a:r>
            <a:r>
              <a:rPr lang="en-US" baseline="-25000" dirty="0"/>
              <a:t>2</a:t>
            </a:r>
            <a:r>
              <a:rPr lang="en-US" dirty="0"/>
              <a:t>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03648" y="1556792"/>
            <a:ext cx="7444800" cy="4103987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Paired t-test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latin typeface="Arial (Body)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8180"/>
            <a:ext cx="3851705" cy="100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05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04800" y="1371600"/>
            <a:ext cx="3048000" cy="510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-107" charset="0"/>
              <a:defRPr sz="2800" b="1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1pPr>
            <a:lvl2pPr marL="358775" indent="-179388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2pPr>
            <a:lvl3pPr marL="628650" indent="-26987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buFont typeface="Lucida Grande" pitchFamily="-107" charset="0"/>
              <a:buChar char="-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3pPr>
            <a:lvl4pPr marL="80962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4pPr>
            <a:lvl5pPr marL="1079500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1600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</p:txBody>
      </p:sp>
      <p:pic>
        <p:nvPicPr>
          <p:cNvPr id="7170" name="Picture 2" descr="enter image description here">
            <a:extLst>
              <a:ext uri="{FF2B5EF4-FFF2-40B4-BE49-F238E27FC236}">
                <a16:creationId xmlns:a16="http://schemas.microsoft.com/office/drawing/2014/main" id="{657B70F7-8C56-4056-AF0A-11C1F4D1D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6"/>
          <a:stretch/>
        </p:blipFill>
        <p:spPr bwMode="auto">
          <a:xfrm>
            <a:off x="1103" y="544706"/>
            <a:ext cx="9144000" cy="5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67C167A-AC35-4B68-89F6-32DCAA36CA4F}"/>
              </a:ext>
            </a:extLst>
          </p:cNvPr>
          <p:cNvSpPr/>
          <p:nvPr/>
        </p:nvSpPr>
        <p:spPr>
          <a:xfrm>
            <a:off x="608497" y="1330424"/>
            <a:ext cx="3048000" cy="1810544"/>
          </a:xfrm>
          <a:prstGeom prst="homePlat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find this difficult, read Sullivan – Statistics Chapters 11.1, 11.2, 13.1, 13.2, 15.4</a:t>
            </a:r>
          </a:p>
        </p:txBody>
      </p:sp>
    </p:spTree>
    <p:extLst>
      <p:ext uri="{BB962C8B-B14F-4D97-AF65-F5344CB8AC3E}">
        <p14:creationId xmlns:p14="http://schemas.microsoft.com/office/powerpoint/2010/main" val="323884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aspects</a:t>
            </a:r>
            <a:r>
              <a:rPr lang="nl-NL" dirty="0"/>
              <a:t> of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endParaRPr lang="nl-NL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/>
              <a:t>Efficiency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 err="1"/>
              <a:t>Scalability</a:t>
            </a:r>
            <a:endParaRPr lang="nl-NL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 err="1"/>
              <a:t>Robustness</a:t>
            </a:r>
            <a:endParaRPr lang="nl-NL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 err="1"/>
              <a:t>Interpretability</a:t>
            </a:r>
            <a:r>
              <a:rPr lang="nl-NL" dirty="0"/>
              <a:t>		</a:t>
            </a:r>
          </a:p>
          <a:p>
            <a:pPr lvl="1" indent="0">
              <a:buNone/>
            </a:pPr>
            <a:endParaRPr lang="nl-NL" dirty="0"/>
          </a:p>
          <a:p>
            <a:pPr marL="971550" lvl="2" indent="-342900">
              <a:buFont typeface="Arial" pitchFamily="34" charset="0"/>
              <a:buChar char="•"/>
            </a:pPr>
            <a:endParaRPr lang="nl-N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04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FFD0-DA3F-45CB-BFB0-637BD942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itchFamily="-107" charset="0"/>
              </a:rPr>
              <a:t>Hyperparameter tuning</a:t>
            </a:r>
            <a:endParaRPr lang="nl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14F78F-E6BE-4674-815F-92446383C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Optimizing 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2D997-7426-4E6C-B63E-DD4E5C0652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6" name="Picture 2" descr="Tuning fork - Free music icons">
            <a:extLst>
              <a:ext uri="{FF2B5EF4-FFF2-40B4-BE49-F238E27FC236}">
                <a16:creationId xmlns:a16="http://schemas.microsoft.com/office/drawing/2014/main" id="{DE83A2A9-E194-A153-FFB8-8AF2B2172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5489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22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Parameters </a:t>
            </a:r>
            <a:r>
              <a:rPr lang="nl-NL" dirty="0" err="1"/>
              <a:t>and</a:t>
            </a:r>
            <a:r>
              <a:rPr lang="nl-NL" dirty="0"/>
              <a:t> hyperparameters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1" indent="0">
              <a:buNone/>
            </a:pPr>
            <a:r>
              <a:rPr lang="en-US" sz="2800" dirty="0">
                <a:latin typeface="Arial (Body)" charset="0"/>
              </a:rPr>
              <a:t>Difference?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>
                <a:latin typeface="Arial (Body)" charset="0"/>
              </a:rPr>
              <a:t>Hyperparameters are set by the user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>
                <a:latin typeface="Arial (Body)" charset="0"/>
              </a:rPr>
              <a:t>k-NN: k, </a:t>
            </a:r>
            <a:r>
              <a:rPr lang="en-US" dirty="0" err="1">
                <a:latin typeface="Arial (Body)" charset="0"/>
              </a:rPr>
              <a:t>distance_measure</a:t>
            </a:r>
            <a:r>
              <a:rPr lang="en-US" dirty="0">
                <a:latin typeface="Arial (Body)" charset="0"/>
              </a:rPr>
              <a:t>, …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>
                <a:latin typeface="Arial (Body)" charset="0"/>
              </a:rPr>
              <a:t>Decision tree: </a:t>
            </a:r>
            <a:r>
              <a:rPr lang="en-US" dirty="0" err="1">
                <a:latin typeface="Arial (Body)" charset="0"/>
              </a:rPr>
              <a:t>max_depth</a:t>
            </a:r>
            <a:r>
              <a:rPr lang="en-US" dirty="0">
                <a:latin typeface="Arial (Body)" charset="0"/>
              </a:rPr>
              <a:t>, …</a:t>
            </a:r>
          </a:p>
          <a:p>
            <a:pPr lvl="2" indent="0">
              <a:buNone/>
            </a:pPr>
            <a:endParaRPr lang="en-US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>
                <a:latin typeface="Arial (Body)" charset="0"/>
              </a:rPr>
              <a:t>Parameters are optimized automatically when building the model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>
                <a:latin typeface="Arial (Body)" charset="0"/>
              </a:rPr>
              <a:t>Decision tree: which split is made</a:t>
            </a:r>
          </a:p>
          <a:p>
            <a:pPr marL="971550" lvl="2" indent="-3429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hyperparameter </a:t>
            </a:r>
            <a:r>
              <a:rPr lang="nl-NL" dirty="0" err="1"/>
              <a:t>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nl-NL" sz="2800" dirty="0" err="1">
                <a:latin typeface="Arial (Body)" charset="0"/>
              </a:rPr>
              <a:t>Other</a:t>
            </a:r>
            <a:r>
              <a:rPr lang="nl-NL" sz="2800" dirty="0">
                <a:latin typeface="Arial (Body)" charset="0"/>
              </a:rPr>
              <a:t> </a:t>
            </a:r>
            <a:r>
              <a:rPr lang="nl-NL" sz="2800" dirty="0" err="1">
                <a:latin typeface="Arial (Body)" charset="0"/>
              </a:rPr>
              <a:t>names</a:t>
            </a:r>
            <a:r>
              <a:rPr lang="nl-NL" sz="2800" dirty="0">
                <a:latin typeface="Arial (Body)" charset="0"/>
              </a:rPr>
              <a:t>: 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nl-NL" dirty="0">
                <a:latin typeface="Arial (Body)" charset="0"/>
              </a:rPr>
              <a:t>hyperparameter </a:t>
            </a:r>
            <a:r>
              <a:rPr lang="nl-NL" dirty="0" err="1">
                <a:latin typeface="Arial (Body)" charset="0"/>
              </a:rPr>
              <a:t>optimization</a:t>
            </a:r>
            <a:endParaRPr lang="nl-NL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>
                    <a:lumMod val="50000"/>
                    <a:lumOff val="50000"/>
                  </a:schemeClr>
                </a:solidFill>
                <a:latin typeface="Arial (Body)" charset="0"/>
              </a:rPr>
              <a:t>parameter </a:t>
            </a:r>
            <a:r>
              <a:rPr lang="nl-NL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(Body)" charset="0"/>
              </a:rPr>
              <a:t>tuning</a:t>
            </a:r>
            <a:r>
              <a:rPr lang="nl-NL" dirty="0">
                <a:solidFill>
                  <a:schemeClr val="bg1">
                    <a:lumMod val="50000"/>
                    <a:lumOff val="50000"/>
                  </a:schemeClr>
                </a:solidFill>
                <a:latin typeface="Arial (Body)" charset="0"/>
              </a:rPr>
              <a:t>/</a:t>
            </a:r>
            <a:r>
              <a:rPr lang="nl-NL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(Body)" charset="0"/>
              </a:rPr>
              <a:t>optimization</a:t>
            </a:r>
            <a:r>
              <a:rPr lang="nl-NL" dirty="0">
                <a:solidFill>
                  <a:schemeClr val="bg1">
                    <a:lumMod val="50000"/>
                    <a:lumOff val="50000"/>
                  </a:schemeClr>
                </a:solidFill>
                <a:latin typeface="Arial (Body)" charset="0"/>
              </a:rPr>
              <a:t> (</a:t>
            </a:r>
            <a:r>
              <a:rPr lang="nl-NL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(Body)" charset="0"/>
              </a:rPr>
              <a:t>not</a:t>
            </a:r>
            <a:r>
              <a:rPr lang="nl-NL" dirty="0">
                <a:solidFill>
                  <a:schemeClr val="bg1">
                    <a:lumMod val="50000"/>
                    <a:lumOff val="50000"/>
                  </a:schemeClr>
                </a:solidFill>
                <a:latin typeface="Arial (Body)" charset="0"/>
              </a:rPr>
              <a:t> accurate!)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nl-NL" sz="28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latin typeface="Arial (Body)" charset="0"/>
              </a:rPr>
              <a:t>Goal: </a:t>
            </a:r>
          </a:p>
          <a:p>
            <a:pPr lvl="2" indent="0">
              <a:buNone/>
            </a:pPr>
            <a:r>
              <a:rPr lang="nl-NL" sz="2600" dirty="0" err="1">
                <a:latin typeface="Arial (Body)" charset="0"/>
              </a:rPr>
              <a:t>find</a:t>
            </a:r>
            <a:r>
              <a:rPr lang="nl-NL" sz="2600" dirty="0">
                <a:latin typeface="Arial (Body)" charset="0"/>
              </a:rPr>
              <a:t> </a:t>
            </a:r>
            <a:r>
              <a:rPr lang="nl-NL" sz="2600" dirty="0" err="1">
                <a:latin typeface="Arial (Body)" charset="0"/>
              </a:rPr>
              <a:t>optimal</a:t>
            </a:r>
            <a:r>
              <a:rPr lang="nl-NL" sz="2600" dirty="0">
                <a:latin typeface="Arial (Body)" charset="0"/>
              </a:rPr>
              <a:t> hyperparameter </a:t>
            </a:r>
            <a:r>
              <a:rPr lang="nl-NL" sz="2600" dirty="0" err="1">
                <a:latin typeface="Arial (Body)" charset="0"/>
              </a:rPr>
              <a:t>settings</a:t>
            </a:r>
            <a:endParaRPr lang="nl-NL" sz="26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nl-NL" sz="28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nl-NL" sz="2800" dirty="0" err="1">
                <a:latin typeface="Arial (Body)" charset="0"/>
              </a:rPr>
              <a:t>Compare</a:t>
            </a:r>
            <a:r>
              <a:rPr lang="nl-NL" sz="2800" dirty="0">
                <a:latin typeface="Arial (Body)" charset="0"/>
              </a:rPr>
              <a:t>: </a:t>
            </a:r>
          </a:p>
          <a:p>
            <a:pPr lvl="2" indent="0">
              <a:buNone/>
            </a:pPr>
            <a:r>
              <a:rPr lang="nl-NL" dirty="0">
                <a:latin typeface="Arial (Body)" charset="0"/>
              </a:rPr>
              <a:t>parameter </a:t>
            </a:r>
            <a:r>
              <a:rPr lang="nl-NL" dirty="0" err="1">
                <a:latin typeface="Arial (Body)" charset="0"/>
              </a:rPr>
              <a:t>optimization</a:t>
            </a:r>
            <a:r>
              <a:rPr lang="nl-NL" dirty="0">
                <a:latin typeface="Arial (Body)" charset="0"/>
              </a:rPr>
              <a:t> = model training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nl-NL" sz="2800" dirty="0">
              <a:latin typeface="Arial (Body)" charset="0"/>
            </a:endParaRPr>
          </a:p>
          <a:p>
            <a:pPr marL="971550" lvl="2" indent="-3429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37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 err="1"/>
              <a:t>optimizing</a:t>
            </a:r>
            <a:r>
              <a:rPr lang="nl-NL" dirty="0"/>
              <a:t> k of k-NN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79812" y="6032300"/>
            <a:ext cx="7580025" cy="421036"/>
          </a:xfrm>
        </p:spPr>
        <p:txBody>
          <a:bodyPr>
            <a:normAutofit fontScale="55000" lnSpcReduction="20000"/>
          </a:bodyPr>
          <a:lstStyle/>
          <a:p>
            <a:pPr lvl="1" indent="0">
              <a:buNone/>
            </a:pPr>
            <a:r>
              <a:rPr lang="nl-NL" sz="1800" dirty="0">
                <a:solidFill>
                  <a:schemeClr val="tx1">
                    <a:lumMod val="65000"/>
                  </a:schemeClr>
                </a:solidFill>
                <a:latin typeface="Arial (Body)" charset="0"/>
              </a:rPr>
              <a:t>Source: https://medium.com/@svanillasun/how-to-deal-with-cross-validation-based-on-knn-algorithm-compute-auc-based-on-naive-bayes-ff4b8284cff4</a:t>
            </a:r>
          </a:p>
          <a:p>
            <a:pPr lvl="1" indent="0">
              <a:buNone/>
            </a:pPr>
            <a:endParaRPr lang="nl-NL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6" name="Picture 2" descr="How to deal with Cross-Validation based on KNN algorithm, Compute AUC based  on Naive Bayes algorithm | by Qiping Sun | Medium">
            <a:extLst>
              <a:ext uri="{FF2B5EF4-FFF2-40B4-BE49-F238E27FC236}">
                <a16:creationId xmlns:a16="http://schemas.microsoft.com/office/drawing/2014/main" id="{A32AC3AD-CD53-4585-A680-66521BFF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10" y="1341930"/>
            <a:ext cx="7703007" cy="469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408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Tuning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hyperparameter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556792"/>
            <a:ext cx="7444800" cy="4577607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Arial (Body)" charset="0"/>
              </a:rPr>
              <a:t>List </a:t>
            </a:r>
            <a:r>
              <a:rPr lang="nl-NL" sz="2400" dirty="0" err="1">
                <a:latin typeface="Arial (Body)" charset="0"/>
              </a:rPr>
              <a:t>values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to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try</a:t>
            </a:r>
            <a:endParaRPr lang="nl-NL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Arial (Body)" charset="0"/>
              </a:rPr>
              <a:t>For </a:t>
            </a:r>
            <a:r>
              <a:rPr lang="nl-NL" sz="2400" dirty="0" err="1">
                <a:latin typeface="Arial (Body)" charset="0"/>
              </a:rPr>
              <a:t>each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value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measure</a:t>
            </a:r>
            <a:r>
              <a:rPr lang="nl-NL" sz="2400" dirty="0">
                <a:latin typeface="Arial (Body)" charset="0"/>
              </a:rPr>
              <a:t> performance (e.g. </a:t>
            </a:r>
            <a:r>
              <a:rPr lang="nl-NL" sz="2400" dirty="0" err="1">
                <a:latin typeface="Arial (Body)" charset="0"/>
              </a:rPr>
              <a:t>accuracy</a:t>
            </a:r>
            <a:r>
              <a:rPr lang="nl-NL" sz="2400" dirty="0">
                <a:latin typeface="Arial (Body)" charset="0"/>
              </a:rPr>
              <a:t>) in experiment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latin typeface="Arial (Body)" charset="0"/>
              </a:rPr>
              <a:t>Use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value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that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gives</a:t>
            </a:r>
            <a:r>
              <a:rPr lang="nl-NL" sz="2400" dirty="0">
                <a:latin typeface="Arial (Body)" charset="0"/>
              </a:rPr>
              <a:t> best performance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6" name="Picture 2" descr="How to deal with Cross-Validation based on KNN algorithm, Compute AUC based  on Naive Bayes algorithm | by Qiping Sun | Medium">
            <a:extLst>
              <a:ext uri="{FF2B5EF4-FFF2-40B4-BE49-F238E27FC236}">
                <a16:creationId xmlns:a16="http://schemas.microsoft.com/office/drawing/2014/main" id="{2B344671-4DD0-499A-8DB4-40EB097D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10005"/>
            <a:ext cx="4264089" cy="259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090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Tuning</a:t>
            </a:r>
            <a:r>
              <a:rPr lang="nl-NL" dirty="0"/>
              <a:t> multiple hyperparameters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>
                <a:latin typeface="Arial (Body)" charset="0"/>
              </a:rPr>
              <a:t>List hyperparameters</a:t>
            </a:r>
            <a:endParaRPr lang="nl-NL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Arial (Body)" charset="0"/>
              </a:rPr>
              <a:t>List </a:t>
            </a:r>
            <a:r>
              <a:rPr lang="nl-NL" sz="2400" dirty="0" err="1">
                <a:latin typeface="Arial (Body)" charset="0"/>
              </a:rPr>
              <a:t>values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to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try</a:t>
            </a:r>
            <a:endParaRPr lang="nl-NL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Arial (Body)" charset="0"/>
              </a:rPr>
              <a:t>List </a:t>
            </a:r>
            <a:r>
              <a:rPr lang="nl-NL" sz="2400" dirty="0" err="1">
                <a:latin typeface="Arial (Body)" charset="0"/>
              </a:rPr>
              <a:t>combinations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to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try</a:t>
            </a:r>
            <a:endParaRPr lang="nl-NL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Arial (Body)" charset="0"/>
              </a:rPr>
              <a:t>For </a:t>
            </a:r>
            <a:r>
              <a:rPr lang="nl-NL" sz="2400" dirty="0" err="1">
                <a:latin typeface="Arial (Body)" charset="0"/>
              </a:rPr>
              <a:t>each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selected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combination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measure</a:t>
            </a:r>
            <a:r>
              <a:rPr lang="nl-NL" sz="2400" dirty="0">
                <a:latin typeface="Arial (Body)" charset="0"/>
              </a:rPr>
              <a:t> performance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latin typeface="Arial (Body)" charset="0"/>
              </a:rPr>
              <a:t>Use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combination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that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gives</a:t>
            </a:r>
            <a:r>
              <a:rPr lang="nl-NL" sz="2400" dirty="0">
                <a:latin typeface="Arial (Body)" charset="0"/>
              </a:rPr>
              <a:t> best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66E7BD-23DE-454E-A231-8D225516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54" y="1253331"/>
            <a:ext cx="3228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E17453-FC58-4769-8C26-F2DDF93E929F}"/>
              </a:ext>
            </a:extLst>
          </p:cNvPr>
          <p:cNvSpPr txBox="1"/>
          <p:nvPr/>
        </p:nvSpPr>
        <p:spPr>
          <a:xfrm>
            <a:off x="5611654" y="3690036"/>
            <a:ext cx="354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Source: https://www.groundai.com/project/lamvi-2-a-visual-tool-for-comparing-and-tuning-word-embedding-models/1</a:t>
            </a:r>
          </a:p>
        </p:txBody>
      </p:sp>
    </p:spTree>
    <p:extLst>
      <p:ext uri="{BB962C8B-B14F-4D97-AF65-F5344CB8AC3E}">
        <p14:creationId xmlns:p14="http://schemas.microsoft.com/office/powerpoint/2010/main" val="3830713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values 1: grid 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412776"/>
            <a:ext cx="7444800" cy="5308699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Exhaustively try all combinations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(Body)" charset="0"/>
              </a:rPr>
              <a:t>n</a:t>
            </a:r>
            <a:r>
              <a:rPr lang="en-US" sz="2400" dirty="0">
                <a:latin typeface="Arial (Body)" charset="0"/>
              </a:rPr>
              <a:t> hyperparameters with </a:t>
            </a:r>
            <a:r>
              <a:rPr lang="en-US" sz="2400" i="1" dirty="0">
                <a:latin typeface="Arial (Body)" charset="0"/>
              </a:rPr>
              <a:t>m</a:t>
            </a:r>
            <a:r>
              <a:rPr lang="en-US" sz="2400" dirty="0">
                <a:latin typeface="Arial (Body)" charset="0"/>
              </a:rPr>
              <a:t> values: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 </a:t>
            </a:r>
            <a:r>
              <a:rPr lang="en-US" i="1" dirty="0" err="1">
                <a:latin typeface="Arial (Body)" charset="0"/>
              </a:rPr>
              <a:t>m</a:t>
            </a:r>
            <a:r>
              <a:rPr lang="en-US" i="1" baseline="30000" dirty="0" err="1">
                <a:latin typeface="Arial (Body)" charset="0"/>
              </a:rPr>
              <a:t>n</a:t>
            </a:r>
            <a:r>
              <a:rPr lang="en-US" dirty="0">
                <a:latin typeface="Arial (Body)" charset="0"/>
              </a:rPr>
              <a:t> combinations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3916B0FD-1B91-4E5F-8AB2-28EC89784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29" b="90131"/>
          <a:stretch/>
        </p:blipFill>
        <p:spPr bwMode="auto">
          <a:xfrm>
            <a:off x="2555776" y="2276872"/>
            <a:ext cx="3312368" cy="3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46742BAA-3675-C74D-729A-DFD25D5CD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8" r="51829" b="-1958"/>
          <a:stretch/>
        </p:blipFill>
        <p:spPr bwMode="auto">
          <a:xfrm>
            <a:off x="2555776" y="2616424"/>
            <a:ext cx="3312368" cy="244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62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Attribute selection</a:t>
            </a:r>
            <a:endParaRPr lang="en-US" noProof="0" dirty="0">
              <a:solidFill>
                <a:schemeClr val="bg2"/>
              </a:solidFill>
              <a:highlight>
                <a:srgbClr val="FF0000"/>
              </a:highlight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endParaRPr lang="en-US" dirty="0">
              <a:latin typeface="Arial (Body)" charset="0"/>
            </a:endParaRPr>
          </a:p>
          <a:p>
            <a:pPr marL="0" lvl="1" indent="0">
              <a:lnSpc>
                <a:spcPct val="90000"/>
              </a:lnSpc>
              <a:defRPr/>
            </a:pPr>
            <a:endParaRPr lang="en-US" noProof="0" dirty="0">
              <a:latin typeface="Arial (Body)" charset="0"/>
            </a:endParaRPr>
          </a:p>
          <a:p>
            <a:pPr marL="0" lvl="1" indent="0">
              <a:lnSpc>
                <a:spcPct val="90000"/>
              </a:lnSpc>
              <a:defRPr/>
            </a:pPr>
            <a:endParaRPr lang="en-US" noProof="0" dirty="0">
              <a:latin typeface="Arial (Body)" charset="0"/>
            </a:endParaRP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latin typeface="Arial (Body)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4139952" y="1628800"/>
                <a:ext cx="4719886" cy="6191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nl-NL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𝑖𝑛𝑖</m:t>
                      </m:r>
                      <m:r>
                        <a:rPr lang="nl-NL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𝐼𝑚𝑝𝑢𝑟𝑖𝑡𝑦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nl-NL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l-NL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nl-NL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1628800"/>
                <a:ext cx="4719886" cy="619101"/>
              </a:xfrm>
              <a:prstGeom prst="rect">
                <a:avLst/>
              </a:prstGeom>
              <a:blipFill>
                <a:blip r:embed="rId3"/>
                <a:stretch>
                  <a:fillRect b="-9509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8E21663-1DD8-43BC-8442-8CE0E5D708ED}"/>
              </a:ext>
            </a:extLst>
          </p:cNvPr>
          <p:cNvSpPr txBox="1">
            <a:spLocks/>
          </p:cNvSpPr>
          <p:nvPr/>
        </p:nvSpPr>
        <p:spPr bwMode="auto">
          <a:xfrm>
            <a:off x="1475656" y="2030413"/>
            <a:ext cx="7445375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-107" charset="0"/>
              <a:defRPr sz="2800" b="1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1pPr>
            <a:lvl2pPr marL="358775" indent="-179388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2pPr>
            <a:lvl3pPr marL="628650" indent="-26987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buFont typeface="Lucida Grande" pitchFamily="-107" charset="0"/>
              <a:buChar char="-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3pPr>
            <a:lvl4pPr marL="80962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4pPr>
            <a:lvl5pPr marL="1079500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1600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defRPr/>
            </a:pPr>
            <a:r>
              <a:rPr lang="en-US" dirty="0">
                <a:latin typeface="Arial (Body)" charset="0"/>
              </a:rPr>
              <a:t>Gini Impurity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dirty="0">
              <a:latin typeface="Arial (Body)" charset="0"/>
            </a:endParaRPr>
          </a:p>
          <a:p>
            <a:pPr marL="0" lvl="1" indent="0">
              <a:lnSpc>
                <a:spcPct val="90000"/>
              </a:lnSpc>
              <a:defRPr/>
            </a:pPr>
            <a:r>
              <a:rPr lang="en-US" dirty="0">
                <a:latin typeface="Arial (Body)" charset="0"/>
              </a:rPr>
              <a:t>Information gain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dirty="0">
              <a:latin typeface="Arial (Body)" charset="0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0CF915A-D8F8-4965-B7C1-2D206A882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9952" y="2883736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700" imgH="215900" progId="Equation.3">
                  <p:embed/>
                </p:oleObj>
              </mc:Choice>
              <mc:Fallback>
                <p:oleObj name="Equation" r:id="rId4" imgW="1790700" imgH="2159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0CF915A-D8F8-4965-B7C1-2D206A882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883736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6" descr="All About Decision Tree – Towards AI">
            <a:extLst>
              <a:ext uri="{FF2B5EF4-FFF2-40B4-BE49-F238E27FC236}">
                <a16:creationId xmlns:a16="http://schemas.microsoft.com/office/drawing/2014/main" id="{8B8B572D-6EE5-4C27-9EBE-92CF6EE3E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2"/>
          <a:stretch/>
        </p:blipFill>
        <p:spPr bwMode="auto">
          <a:xfrm>
            <a:off x="2671795" y="3437690"/>
            <a:ext cx="4660836" cy="32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26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469" y="584857"/>
            <a:ext cx="7715250" cy="1223963"/>
          </a:xfrm>
        </p:spPr>
        <p:txBody>
          <a:bodyPr/>
          <a:lstStyle/>
          <a:p>
            <a:r>
              <a:rPr lang="en-US" dirty="0"/>
              <a:t>Combinations of values 2: random 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919" y="1556792"/>
            <a:ext cx="7444800" cy="496855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Try random combinations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Run until time is up or fixed number of combinations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" name="Picture 2" descr="Image for post">
            <a:extLst>
              <a:ext uri="{FF2B5EF4-FFF2-40B4-BE49-F238E27FC236}">
                <a16:creationId xmlns:a16="http://schemas.microsoft.com/office/drawing/2014/main" id="{2D472AF0-05C8-7A2E-AF09-A538A3C29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8" t="29301"/>
          <a:stretch/>
        </p:blipFill>
        <p:spPr bwMode="auto">
          <a:xfrm>
            <a:off x="2555776" y="2724788"/>
            <a:ext cx="3491880" cy="243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for post">
            <a:extLst>
              <a:ext uri="{FF2B5EF4-FFF2-40B4-BE49-F238E27FC236}">
                <a16:creationId xmlns:a16="http://schemas.microsoft.com/office/drawing/2014/main" id="{DEA4FC0C-4426-F05E-DF64-481C6C5B1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8" b="87442"/>
          <a:stretch/>
        </p:blipFill>
        <p:spPr bwMode="auto">
          <a:xfrm>
            <a:off x="2555776" y="2348880"/>
            <a:ext cx="349188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8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50" y="605432"/>
            <a:ext cx="7715250" cy="1223963"/>
          </a:xfrm>
        </p:spPr>
        <p:txBody>
          <a:bodyPr/>
          <a:lstStyle/>
          <a:p>
            <a:r>
              <a:rPr lang="en-US" dirty="0"/>
              <a:t>Adding a validation set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09162" y="1700809"/>
            <a:ext cx="7444800" cy="4824536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latin typeface="Arial (Body)" charset="0"/>
            </a:endParaRPr>
          </a:p>
          <a:p>
            <a:pPr lvl="1" indent="0">
              <a:buNone/>
            </a:pPr>
            <a:endParaRPr lang="nl-NL" sz="2400" i="1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Training set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sz="2000" dirty="0">
                <a:latin typeface="Arial (Body)" charset="0"/>
              </a:rPr>
              <a:t>built model for each hyperparameter value combination</a:t>
            </a:r>
          </a:p>
          <a:p>
            <a:pPr marL="971550" lvl="2" indent="-342900">
              <a:buFont typeface="Arial" pitchFamily="34" charset="0"/>
              <a:buChar char="•"/>
            </a:pPr>
            <a:endParaRPr lang="en-US" sz="20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Validation set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sz="2000" dirty="0">
                <a:latin typeface="Arial (Body)" charset="0"/>
              </a:rPr>
              <a:t>evaluate model for each hyperparameter value combination</a:t>
            </a:r>
          </a:p>
          <a:p>
            <a:pPr lvl="2" indent="0">
              <a:buNone/>
            </a:pPr>
            <a:endParaRPr lang="en-US" sz="20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Test set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sz="2000" dirty="0">
                <a:latin typeface="Arial (Body)" charset="0"/>
              </a:rPr>
              <a:t>evaluate final model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sz="2000" dirty="0">
                <a:latin typeface="Arial (Body)" charset="0"/>
              </a:rPr>
              <a:t>do not use until the very end! No tuning afterwards!</a:t>
            </a:r>
          </a:p>
          <a:p>
            <a:pPr marL="971550" lvl="2" indent="-342900">
              <a:buFont typeface="Arial" pitchFamily="34" charset="0"/>
              <a:buChar char="•"/>
            </a:pPr>
            <a:endParaRPr lang="nl-NL" sz="2000" dirty="0">
              <a:latin typeface="Arial (Body)" charset="0"/>
            </a:endParaRPr>
          </a:p>
          <a:p>
            <a:pPr marL="971550" lvl="2" indent="-342900">
              <a:buFont typeface="Arial" pitchFamily="34" charset="0"/>
              <a:buChar char="•"/>
            </a:pPr>
            <a:endParaRPr lang="nl-NL" sz="2000" dirty="0">
              <a:latin typeface="Arial (Body)" charset="0"/>
            </a:endParaRPr>
          </a:p>
          <a:p>
            <a:pPr marL="971550" lvl="2" indent="-342900">
              <a:buFont typeface="Arial" pitchFamily="34" charset="0"/>
              <a:buChar char="•"/>
            </a:pPr>
            <a:endParaRPr lang="nl-NL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BC9DF-D15A-46A5-B3A7-D28EAEF2BB2C}"/>
              </a:ext>
            </a:extLst>
          </p:cNvPr>
          <p:cNvSpPr/>
          <p:nvPr/>
        </p:nvSpPr>
        <p:spPr>
          <a:xfrm>
            <a:off x="1259632" y="1988840"/>
            <a:ext cx="4808977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/>
              <a:t>training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B54C7B-342C-4F54-BB7A-67298DBB3C7C}"/>
              </a:ext>
            </a:extLst>
          </p:cNvPr>
          <p:cNvSpPr/>
          <p:nvPr/>
        </p:nvSpPr>
        <p:spPr>
          <a:xfrm>
            <a:off x="6070813" y="1988840"/>
            <a:ext cx="1368152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B59979-4B5D-4B52-9DEA-033C0DD82265}"/>
              </a:ext>
            </a:extLst>
          </p:cNvPr>
          <p:cNvSpPr/>
          <p:nvPr/>
        </p:nvSpPr>
        <p:spPr>
          <a:xfrm>
            <a:off x="7441168" y="1988840"/>
            <a:ext cx="1223877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687321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50" y="605432"/>
            <a:ext cx="7715250" cy="1223963"/>
          </a:xfrm>
        </p:spPr>
        <p:txBody>
          <a:bodyPr/>
          <a:lstStyle/>
          <a:p>
            <a:r>
              <a:rPr lang="nl-NL" dirty="0"/>
              <a:t>Training set – </a:t>
            </a:r>
            <a:r>
              <a:rPr lang="nl-NL" dirty="0" err="1"/>
              <a:t>validation</a:t>
            </a:r>
            <a:r>
              <a:rPr lang="nl-NL" dirty="0"/>
              <a:t> set – test set</a:t>
            </a:r>
            <a:br>
              <a:rPr lang="nl-NL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44766" y="1930413"/>
            <a:ext cx="7444800" cy="4103987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latin typeface="Arial (Body)" charset="0"/>
            </a:endParaRPr>
          </a:p>
          <a:p>
            <a:pPr marL="971550" lvl="2" indent="-342900">
              <a:buFont typeface="Arial" pitchFamily="34" charset="0"/>
              <a:buChar char="•"/>
            </a:pPr>
            <a:endParaRPr lang="nl-NL" sz="2000" dirty="0">
              <a:latin typeface="Arial (Body)" charset="0"/>
            </a:endParaRPr>
          </a:p>
          <a:p>
            <a:pPr marL="971550" lvl="2" indent="-342900">
              <a:buFont typeface="Arial" pitchFamily="34" charset="0"/>
              <a:buChar char="•"/>
            </a:pPr>
            <a:endParaRPr lang="nl-NL" sz="2000" dirty="0">
              <a:latin typeface="Arial (Body)" charset="0"/>
            </a:endParaRPr>
          </a:p>
          <a:p>
            <a:pPr marL="971550" lvl="2" indent="-342900">
              <a:buFont typeface="Arial" pitchFamily="34" charset="0"/>
              <a:buChar char="•"/>
            </a:pPr>
            <a:endParaRPr lang="nl-NL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FFDBC7-CC17-4A8D-8688-1833DEBDA728}"/>
              </a:ext>
            </a:extLst>
          </p:cNvPr>
          <p:cNvSpPr/>
          <p:nvPr/>
        </p:nvSpPr>
        <p:spPr>
          <a:xfrm>
            <a:off x="4897563" y="3768341"/>
            <a:ext cx="3657349" cy="11592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b="1" dirty="0" err="1"/>
              <a:t>Evaluate</a:t>
            </a:r>
            <a:r>
              <a:rPr lang="nl-NL" sz="1800" b="1" dirty="0"/>
              <a:t> model on </a:t>
            </a:r>
            <a:r>
              <a:rPr lang="nl-NL" sz="1800" b="1" dirty="0" err="1"/>
              <a:t>validation</a:t>
            </a:r>
            <a:r>
              <a:rPr lang="nl-NL" sz="1800" b="1" dirty="0"/>
              <a:t> set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D8DEE7-9EAC-4734-91F0-D8D48CB4D5BF}"/>
              </a:ext>
            </a:extLst>
          </p:cNvPr>
          <p:cNvSpPr/>
          <p:nvPr/>
        </p:nvSpPr>
        <p:spPr>
          <a:xfrm>
            <a:off x="1167894" y="2933625"/>
            <a:ext cx="3657349" cy="115924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b="1" dirty="0"/>
              <a:t>Tweak hyperparameters </a:t>
            </a:r>
            <a:r>
              <a:rPr lang="nl-NL" sz="1800" b="1" dirty="0" err="1"/>
              <a:t>according</a:t>
            </a:r>
            <a:r>
              <a:rPr lang="nl-NL" sz="1800" b="1" dirty="0"/>
              <a:t> </a:t>
            </a:r>
            <a:r>
              <a:rPr lang="nl-NL" sz="1800" b="1" dirty="0" err="1"/>
              <a:t>to</a:t>
            </a:r>
            <a:r>
              <a:rPr lang="nl-NL" sz="1800" b="1" dirty="0"/>
              <a:t> </a:t>
            </a:r>
            <a:r>
              <a:rPr lang="nl-NL" sz="1800" b="1" dirty="0" err="1"/>
              <a:t>results</a:t>
            </a:r>
            <a:r>
              <a:rPr lang="nl-NL" sz="1800" b="1" dirty="0"/>
              <a:t> on </a:t>
            </a:r>
            <a:r>
              <a:rPr lang="nl-NL" sz="1800" b="1" dirty="0" err="1"/>
              <a:t>validation</a:t>
            </a:r>
            <a:r>
              <a:rPr lang="nl-NL" sz="1800" b="1" dirty="0"/>
              <a:t> set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BFC0D6-148F-4929-8CAD-C31A3FAB7C2E}"/>
              </a:ext>
            </a:extLst>
          </p:cNvPr>
          <p:cNvSpPr/>
          <p:nvPr/>
        </p:nvSpPr>
        <p:spPr>
          <a:xfrm>
            <a:off x="4477087" y="1930413"/>
            <a:ext cx="3657349" cy="115924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b="1" dirty="0"/>
              <a:t>train model on training set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C6BC76-3646-420B-9BF8-D65AF143C33F}"/>
              </a:ext>
            </a:extLst>
          </p:cNvPr>
          <p:cNvCxnSpPr>
            <a:cxnSpLocks/>
            <a:stCxn id="36" idx="5"/>
            <a:endCxn id="38" idx="7"/>
          </p:cNvCxnSpPr>
          <p:nvPr/>
        </p:nvCxnSpPr>
        <p:spPr>
          <a:xfrm>
            <a:off x="7598830" y="2919892"/>
            <a:ext cx="420476" cy="101821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5752055-A4B3-4784-90C7-C5BB045CA88B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2996733" y="4135535"/>
            <a:ext cx="1900830" cy="2124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A4B9F8-58C5-42FE-BD74-2726D7A2901B}"/>
              </a:ext>
            </a:extLst>
          </p:cNvPr>
          <p:cNvCxnSpPr>
            <a:cxnSpLocks/>
            <a:stCxn id="40" idx="0"/>
            <a:endCxn id="36" idx="2"/>
          </p:cNvCxnSpPr>
          <p:nvPr/>
        </p:nvCxnSpPr>
        <p:spPr>
          <a:xfrm flipV="1">
            <a:off x="2996569" y="2510037"/>
            <a:ext cx="1480518" cy="4235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3E1527D-DA81-4428-BAA6-ABC11ABB80FC}"/>
              </a:ext>
            </a:extLst>
          </p:cNvPr>
          <p:cNvSpPr/>
          <p:nvPr/>
        </p:nvSpPr>
        <p:spPr>
          <a:xfrm>
            <a:off x="3103048" y="5517232"/>
            <a:ext cx="3657349" cy="1159247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b="1" dirty="0" err="1"/>
              <a:t>Evaluate</a:t>
            </a:r>
            <a:r>
              <a:rPr lang="nl-NL" sz="1800" b="1" dirty="0"/>
              <a:t> </a:t>
            </a:r>
            <a:r>
              <a:rPr lang="nl-NL" sz="1800" b="1" dirty="0" err="1"/>
              <a:t>final</a:t>
            </a:r>
            <a:r>
              <a:rPr lang="nl-NL" sz="1800" b="1" dirty="0"/>
              <a:t> model on </a:t>
            </a:r>
            <a:r>
              <a:rPr lang="nl-NL" sz="1800" b="1" dirty="0" err="1"/>
              <a:t>the</a:t>
            </a:r>
            <a:r>
              <a:rPr lang="nl-NL" sz="1800" b="1" dirty="0"/>
              <a:t> test set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D75D0F8-4448-472B-8763-3EA5A33FBB31}"/>
              </a:ext>
            </a:extLst>
          </p:cNvPr>
          <p:cNvSpPr/>
          <p:nvPr/>
        </p:nvSpPr>
        <p:spPr>
          <a:xfrm>
            <a:off x="1009564" y="1792787"/>
            <a:ext cx="7844318" cy="334004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44318"/>
                      <a:gd name="connsiteY0" fmla="*/ 0 h 3582588"/>
                      <a:gd name="connsiteX1" fmla="*/ 481865 w 7844318"/>
                      <a:gd name="connsiteY1" fmla="*/ 0 h 3582588"/>
                      <a:gd name="connsiteX2" fmla="*/ 806844 w 7844318"/>
                      <a:gd name="connsiteY2" fmla="*/ 0 h 3582588"/>
                      <a:gd name="connsiteX3" fmla="*/ 1524039 w 7844318"/>
                      <a:gd name="connsiteY3" fmla="*/ 0 h 3582588"/>
                      <a:gd name="connsiteX4" fmla="*/ 2005904 w 7844318"/>
                      <a:gd name="connsiteY4" fmla="*/ 0 h 3582588"/>
                      <a:gd name="connsiteX5" fmla="*/ 2487769 w 7844318"/>
                      <a:gd name="connsiteY5" fmla="*/ 0 h 3582588"/>
                      <a:gd name="connsiteX6" fmla="*/ 3204964 w 7844318"/>
                      <a:gd name="connsiteY6" fmla="*/ 0 h 3582588"/>
                      <a:gd name="connsiteX7" fmla="*/ 3608386 w 7844318"/>
                      <a:gd name="connsiteY7" fmla="*/ 0 h 3582588"/>
                      <a:gd name="connsiteX8" fmla="*/ 4325581 w 7844318"/>
                      <a:gd name="connsiteY8" fmla="*/ 0 h 3582588"/>
                      <a:gd name="connsiteX9" fmla="*/ 5042776 w 7844318"/>
                      <a:gd name="connsiteY9" fmla="*/ 0 h 3582588"/>
                      <a:gd name="connsiteX10" fmla="*/ 5603084 w 7844318"/>
                      <a:gd name="connsiteY10" fmla="*/ 0 h 3582588"/>
                      <a:gd name="connsiteX11" fmla="*/ 6320279 w 7844318"/>
                      <a:gd name="connsiteY11" fmla="*/ 0 h 3582588"/>
                      <a:gd name="connsiteX12" fmla="*/ 6802144 w 7844318"/>
                      <a:gd name="connsiteY12" fmla="*/ 0 h 3582588"/>
                      <a:gd name="connsiteX13" fmla="*/ 7284010 w 7844318"/>
                      <a:gd name="connsiteY13" fmla="*/ 0 h 3582588"/>
                      <a:gd name="connsiteX14" fmla="*/ 7844318 w 7844318"/>
                      <a:gd name="connsiteY14" fmla="*/ 0 h 3582588"/>
                      <a:gd name="connsiteX15" fmla="*/ 7844318 w 7844318"/>
                      <a:gd name="connsiteY15" fmla="*/ 561272 h 3582588"/>
                      <a:gd name="connsiteX16" fmla="*/ 7844318 w 7844318"/>
                      <a:gd name="connsiteY16" fmla="*/ 1158370 h 3582588"/>
                      <a:gd name="connsiteX17" fmla="*/ 7844318 w 7844318"/>
                      <a:gd name="connsiteY17" fmla="*/ 1791294 h 3582588"/>
                      <a:gd name="connsiteX18" fmla="*/ 7844318 w 7844318"/>
                      <a:gd name="connsiteY18" fmla="*/ 2424218 h 3582588"/>
                      <a:gd name="connsiteX19" fmla="*/ 7844318 w 7844318"/>
                      <a:gd name="connsiteY19" fmla="*/ 3057142 h 3582588"/>
                      <a:gd name="connsiteX20" fmla="*/ 7844318 w 7844318"/>
                      <a:gd name="connsiteY20" fmla="*/ 3582588 h 3582588"/>
                      <a:gd name="connsiteX21" fmla="*/ 7440896 w 7844318"/>
                      <a:gd name="connsiteY21" fmla="*/ 3582588 h 3582588"/>
                      <a:gd name="connsiteX22" fmla="*/ 6880588 w 7844318"/>
                      <a:gd name="connsiteY22" fmla="*/ 3582588 h 3582588"/>
                      <a:gd name="connsiteX23" fmla="*/ 6477165 w 7844318"/>
                      <a:gd name="connsiteY23" fmla="*/ 3582588 h 3582588"/>
                      <a:gd name="connsiteX24" fmla="*/ 5916857 w 7844318"/>
                      <a:gd name="connsiteY24" fmla="*/ 3582588 h 3582588"/>
                      <a:gd name="connsiteX25" fmla="*/ 5591878 w 7844318"/>
                      <a:gd name="connsiteY25" fmla="*/ 3582588 h 3582588"/>
                      <a:gd name="connsiteX26" fmla="*/ 5266899 w 7844318"/>
                      <a:gd name="connsiteY26" fmla="*/ 3582588 h 3582588"/>
                      <a:gd name="connsiteX27" fmla="*/ 4706591 w 7844318"/>
                      <a:gd name="connsiteY27" fmla="*/ 3582588 h 3582588"/>
                      <a:gd name="connsiteX28" fmla="*/ 4303169 w 7844318"/>
                      <a:gd name="connsiteY28" fmla="*/ 3582588 h 3582588"/>
                      <a:gd name="connsiteX29" fmla="*/ 3664417 w 7844318"/>
                      <a:gd name="connsiteY29" fmla="*/ 3582588 h 3582588"/>
                      <a:gd name="connsiteX30" fmla="*/ 3260995 w 7844318"/>
                      <a:gd name="connsiteY30" fmla="*/ 3582588 h 3582588"/>
                      <a:gd name="connsiteX31" fmla="*/ 2622243 w 7844318"/>
                      <a:gd name="connsiteY31" fmla="*/ 3582588 h 3582588"/>
                      <a:gd name="connsiteX32" fmla="*/ 2297265 w 7844318"/>
                      <a:gd name="connsiteY32" fmla="*/ 3582588 h 3582588"/>
                      <a:gd name="connsiteX33" fmla="*/ 1658513 w 7844318"/>
                      <a:gd name="connsiteY33" fmla="*/ 3582588 h 3582588"/>
                      <a:gd name="connsiteX34" fmla="*/ 1255091 w 7844318"/>
                      <a:gd name="connsiteY34" fmla="*/ 3582588 h 3582588"/>
                      <a:gd name="connsiteX35" fmla="*/ 930112 w 7844318"/>
                      <a:gd name="connsiteY35" fmla="*/ 3582588 h 3582588"/>
                      <a:gd name="connsiteX36" fmla="*/ 526690 w 7844318"/>
                      <a:gd name="connsiteY36" fmla="*/ 3582588 h 3582588"/>
                      <a:gd name="connsiteX37" fmla="*/ 0 w 7844318"/>
                      <a:gd name="connsiteY37" fmla="*/ 3582588 h 3582588"/>
                      <a:gd name="connsiteX38" fmla="*/ 0 w 7844318"/>
                      <a:gd name="connsiteY38" fmla="*/ 3057142 h 3582588"/>
                      <a:gd name="connsiteX39" fmla="*/ 0 w 7844318"/>
                      <a:gd name="connsiteY39" fmla="*/ 2567521 h 3582588"/>
                      <a:gd name="connsiteX40" fmla="*/ 0 w 7844318"/>
                      <a:gd name="connsiteY40" fmla="*/ 2077901 h 3582588"/>
                      <a:gd name="connsiteX41" fmla="*/ 0 w 7844318"/>
                      <a:gd name="connsiteY41" fmla="*/ 1444977 h 3582588"/>
                      <a:gd name="connsiteX42" fmla="*/ 0 w 7844318"/>
                      <a:gd name="connsiteY42" fmla="*/ 955357 h 3582588"/>
                      <a:gd name="connsiteX43" fmla="*/ 0 w 7844318"/>
                      <a:gd name="connsiteY43" fmla="*/ 0 h 3582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7844318" h="3582588" extrusionOk="0">
                        <a:moveTo>
                          <a:pt x="0" y="0"/>
                        </a:moveTo>
                        <a:cubicBezTo>
                          <a:pt x="143343" y="-32322"/>
                          <a:pt x="376708" y="39851"/>
                          <a:pt x="481865" y="0"/>
                        </a:cubicBezTo>
                        <a:cubicBezTo>
                          <a:pt x="587023" y="-39851"/>
                          <a:pt x="659402" y="11837"/>
                          <a:pt x="806844" y="0"/>
                        </a:cubicBezTo>
                        <a:cubicBezTo>
                          <a:pt x="954286" y="-11837"/>
                          <a:pt x="1236159" y="17481"/>
                          <a:pt x="1524039" y="0"/>
                        </a:cubicBezTo>
                        <a:cubicBezTo>
                          <a:pt x="1811920" y="-17481"/>
                          <a:pt x="1817647" y="50234"/>
                          <a:pt x="2005904" y="0"/>
                        </a:cubicBezTo>
                        <a:cubicBezTo>
                          <a:pt x="2194161" y="-50234"/>
                          <a:pt x="2304424" y="36591"/>
                          <a:pt x="2487769" y="0"/>
                        </a:cubicBezTo>
                        <a:cubicBezTo>
                          <a:pt x="2671114" y="-36591"/>
                          <a:pt x="3027228" y="22577"/>
                          <a:pt x="3204964" y="0"/>
                        </a:cubicBezTo>
                        <a:cubicBezTo>
                          <a:pt x="3382700" y="-22577"/>
                          <a:pt x="3435620" y="24992"/>
                          <a:pt x="3608386" y="0"/>
                        </a:cubicBezTo>
                        <a:cubicBezTo>
                          <a:pt x="3781152" y="-24992"/>
                          <a:pt x="4046459" y="12779"/>
                          <a:pt x="4325581" y="0"/>
                        </a:cubicBezTo>
                        <a:cubicBezTo>
                          <a:pt x="4604703" y="-12779"/>
                          <a:pt x="4744541" y="35729"/>
                          <a:pt x="5042776" y="0"/>
                        </a:cubicBezTo>
                        <a:cubicBezTo>
                          <a:pt x="5341012" y="-35729"/>
                          <a:pt x="5382449" y="10676"/>
                          <a:pt x="5603084" y="0"/>
                        </a:cubicBezTo>
                        <a:cubicBezTo>
                          <a:pt x="5823719" y="-10676"/>
                          <a:pt x="5970533" y="40166"/>
                          <a:pt x="6320279" y="0"/>
                        </a:cubicBezTo>
                        <a:cubicBezTo>
                          <a:pt x="6670025" y="-40166"/>
                          <a:pt x="6666561" y="14552"/>
                          <a:pt x="6802144" y="0"/>
                        </a:cubicBezTo>
                        <a:cubicBezTo>
                          <a:pt x="6937727" y="-14552"/>
                          <a:pt x="7162702" y="42961"/>
                          <a:pt x="7284010" y="0"/>
                        </a:cubicBezTo>
                        <a:cubicBezTo>
                          <a:pt x="7405318" y="-42961"/>
                          <a:pt x="7646642" y="45900"/>
                          <a:pt x="7844318" y="0"/>
                        </a:cubicBezTo>
                        <a:cubicBezTo>
                          <a:pt x="7859502" y="139639"/>
                          <a:pt x="7806418" y="323465"/>
                          <a:pt x="7844318" y="561272"/>
                        </a:cubicBezTo>
                        <a:cubicBezTo>
                          <a:pt x="7882218" y="799079"/>
                          <a:pt x="7818641" y="864339"/>
                          <a:pt x="7844318" y="1158370"/>
                        </a:cubicBezTo>
                        <a:cubicBezTo>
                          <a:pt x="7869995" y="1452401"/>
                          <a:pt x="7833600" y="1558118"/>
                          <a:pt x="7844318" y="1791294"/>
                        </a:cubicBezTo>
                        <a:cubicBezTo>
                          <a:pt x="7855036" y="2024470"/>
                          <a:pt x="7792736" y="2290444"/>
                          <a:pt x="7844318" y="2424218"/>
                        </a:cubicBezTo>
                        <a:cubicBezTo>
                          <a:pt x="7895900" y="2557992"/>
                          <a:pt x="7841965" y="2846478"/>
                          <a:pt x="7844318" y="3057142"/>
                        </a:cubicBezTo>
                        <a:cubicBezTo>
                          <a:pt x="7846671" y="3267806"/>
                          <a:pt x="7808030" y="3359874"/>
                          <a:pt x="7844318" y="3582588"/>
                        </a:cubicBezTo>
                        <a:cubicBezTo>
                          <a:pt x="7684295" y="3589360"/>
                          <a:pt x="7638817" y="3580184"/>
                          <a:pt x="7440896" y="3582588"/>
                        </a:cubicBezTo>
                        <a:cubicBezTo>
                          <a:pt x="7242975" y="3584992"/>
                          <a:pt x="7080723" y="3520179"/>
                          <a:pt x="6880588" y="3582588"/>
                        </a:cubicBezTo>
                        <a:cubicBezTo>
                          <a:pt x="6680453" y="3644997"/>
                          <a:pt x="6639284" y="3544346"/>
                          <a:pt x="6477165" y="3582588"/>
                        </a:cubicBezTo>
                        <a:cubicBezTo>
                          <a:pt x="6315046" y="3620830"/>
                          <a:pt x="6040717" y="3532312"/>
                          <a:pt x="5916857" y="3582588"/>
                        </a:cubicBezTo>
                        <a:cubicBezTo>
                          <a:pt x="5792997" y="3632864"/>
                          <a:pt x="5695207" y="3560175"/>
                          <a:pt x="5591878" y="3582588"/>
                        </a:cubicBezTo>
                        <a:cubicBezTo>
                          <a:pt x="5488549" y="3605001"/>
                          <a:pt x="5383283" y="3545210"/>
                          <a:pt x="5266899" y="3582588"/>
                        </a:cubicBezTo>
                        <a:cubicBezTo>
                          <a:pt x="5150515" y="3619966"/>
                          <a:pt x="4914300" y="3580282"/>
                          <a:pt x="4706591" y="3582588"/>
                        </a:cubicBezTo>
                        <a:cubicBezTo>
                          <a:pt x="4498882" y="3584894"/>
                          <a:pt x="4472089" y="3561828"/>
                          <a:pt x="4303169" y="3582588"/>
                        </a:cubicBezTo>
                        <a:cubicBezTo>
                          <a:pt x="4134249" y="3603348"/>
                          <a:pt x="3835044" y="3512616"/>
                          <a:pt x="3664417" y="3582588"/>
                        </a:cubicBezTo>
                        <a:cubicBezTo>
                          <a:pt x="3493790" y="3652560"/>
                          <a:pt x="3449175" y="3556182"/>
                          <a:pt x="3260995" y="3582588"/>
                        </a:cubicBezTo>
                        <a:cubicBezTo>
                          <a:pt x="3072815" y="3608994"/>
                          <a:pt x="2884173" y="3516525"/>
                          <a:pt x="2622243" y="3582588"/>
                        </a:cubicBezTo>
                        <a:cubicBezTo>
                          <a:pt x="2360313" y="3648651"/>
                          <a:pt x="2366594" y="3549860"/>
                          <a:pt x="2297265" y="3582588"/>
                        </a:cubicBezTo>
                        <a:cubicBezTo>
                          <a:pt x="2227936" y="3615316"/>
                          <a:pt x="1794006" y="3582406"/>
                          <a:pt x="1658513" y="3582588"/>
                        </a:cubicBezTo>
                        <a:cubicBezTo>
                          <a:pt x="1523020" y="3582770"/>
                          <a:pt x="1417030" y="3582035"/>
                          <a:pt x="1255091" y="3582588"/>
                        </a:cubicBezTo>
                        <a:cubicBezTo>
                          <a:pt x="1093152" y="3583141"/>
                          <a:pt x="1028970" y="3558377"/>
                          <a:pt x="930112" y="3582588"/>
                        </a:cubicBezTo>
                        <a:cubicBezTo>
                          <a:pt x="831254" y="3606799"/>
                          <a:pt x="707278" y="3578483"/>
                          <a:pt x="526690" y="3582588"/>
                        </a:cubicBezTo>
                        <a:cubicBezTo>
                          <a:pt x="346102" y="3586693"/>
                          <a:pt x="164474" y="3562669"/>
                          <a:pt x="0" y="3582588"/>
                        </a:cubicBezTo>
                        <a:cubicBezTo>
                          <a:pt x="-14782" y="3359024"/>
                          <a:pt x="50717" y="3214754"/>
                          <a:pt x="0" y="3057142"/>
                        </a:cubicBezTo>
                        <a:cubicBezTo>
                          <a:pt x="-50717" y="2899530"/>
                          <a:pt x="3941" y="2738576"/>
                          <a:pt x="0" y="2567521"/>
                        </a:cubicBezTo>
                        <a:cubicBezTo>
                          <a:pt x="-3941" y="2396466"/>
                          <a:pt x="52134" y="2290954"/>
                          <a:pt x="0" y="2077901"/>
                        </a:cubicBezTo>
                        <a:cubicBezTo>
                          <a:pt x="-52134" y="1864848"/>
                          <a:pt x="26647" y="1612349"/>
                          <a:pt x="0" y="1444977"/>
                        </a:cubicBezTo>
                        <a:cubicBezTo>
                          <a:pt x="-26647" y="1277605"/>
                          <a:pt x="54780" y="1105032"/>
                          <a:pt x="0" y="955357"/>
                        </a:cubicBezTo>
                        <a:cubicBezTo>
                          <a:pt x="-54780" y="805682"/>
                          <a:pt x="32369" y="31128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4362CF9-94A6-45DD-BC23-391057B8E304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>
            <a:off x="4931723" y="5132827"/>
            <a:ext cx="0" cy="38440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46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Training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validation</a:t>
            </a:r>
            <a:r>
              <a:rPr lang="nl-NL" dirty="0"/>
              <a:t> set: </a:t>
            </a:r>
            <a:br>
              <a:rPr lang="nl-NL" dirty="0"/>
            </a:br>
            <a:r>
              <a:rPr lang="nl-NL" dirty="0"/>
              <a:t>k-</a:t>
            </a:r>
            <a:r>
              <a:rPr lang="nl-NL" dirty="0" err="1"/>
              <a:t>fold</a:t>
            </a:r>
            <a:r>
              <a:rPr lang="nl-NL" dirty="0"/>
              <a:t> cross-</a:t>
            </a:r>
            <a:r>
              <a:rPr lang="nl-NL" dirty="0" err="1"/>
              <a:t>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endParaRPr lang="en-US" sz="2000" dirty="0"/>
          </a:p>
          <a:p>
            <a:pPr marL="457200" indent="-457200">
              <a:buFont typeface="Arial"/>
              <a:buChar char="•"/>
            </a:pPr>
            <a:endParaRPr lang="nl-NL" sz="2000" b="0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E3027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4392" y="234888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79712" y="184482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Complete </a:t>
            </a:r>
            <a:r>
              <a:rPr lang="en-US" dirty="0" err="1">
                <a:solidFill>
                  <a:srgbClr val="000000"/>
                </a:solidFill>
              </a:rPr>
              <a:t>training+validation</a:t>
            </a:r>
            <a:r>
              <a:rPr lang="en-US" dirty="0">
                <a:solidFill>
                  <a:srgbClr val="000000"/>
                </a:solidFill>
              </a:rPr>
              <a:t> set (set apart from the test set)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979712" y="3212976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43608" y="314096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1: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79712" y="3861048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43608" y="378904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2: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004392" y="449832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8288" y="442631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3: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04392" y="514639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8288" y="507438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4: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79712" y="5722456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43608" y="565044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5: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630932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Average results over folds</a:t>
            </a:r>
          </a:p>
        </p:txBody>
      </p:sp>
    </p:spTree>
    <p:extLst>
      <p:ext uri="{BB962C8B-B14F-4D97-AF65-F5344CB8AC3E}">
        <p14:creationId xmlns:p14="http://schemas.microsoft.com/office/powerpoint/2010/main" val="899271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And now…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Exercises part 3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050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58535" y="680243"/>
            <a:ext cx="7715250" cy="1223963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Today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CBEBC-D435-FF49-BEF0-631C201E9D4C}" type="slidenum">
              <a:rPr lang="en-US">
                <a:solidFill>
                  <a:prstClr val="white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prstClr val="white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AutoShape 2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0" y="-10509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152400" y="-8985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CF94F-CD31-471A-864C-CA4B71BBA51F}"/>
              </a:ext>
            </a:extLst>
          </p:cNvPr>
          <p:cNvSpPr txBox="1"/>
          <p:nvPr/>
        </p:nvSpPr>
        <p:spPr>
          <a:xfrm>
            <a:off x="1907704" y="2492896"/>
            <a:ext cx="6264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Generalizing with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Evaluation measures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Train and test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Statistical significance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Model optimization</a:t>
            </a:r>
          </a:p>
        </p:txBody>
      </p:sp>
    </p:spTree>
    <p:extLst>
      <p:ext uri="{BB962C8B-B14F-4D97-AF65-F5344CB8AC3E}">
        <p14:creationId xmlns:p14="http://schemas.microsoft.com/office/powerpoint/2010/main" val="53828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58535" y="680243"/>
            <a:ext cx="7715250" cy="1223963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Generalizing with Data 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CBEBC-D435-FF49-BEF0-631C201E9D4C}" type="slidenum">
              <a:rPr lang="en-US">
                <a:solidFill>
                  <a:prstClr val="white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prstClr val="white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AutoShape 2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0" y="-10509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152400" y="-8985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Expand - Free arrows icons">
            <a:extLst>
              <a:ext uri="{FF2B5EF4-FFF2-40B4-BE49-F238E27FC236}">
                <a16:creationId xmlns:a16="http://schemas.microsoft.com/office/drawing/2014/main" id="{E85C7035-220E-4537-8DED-FBB9057F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153" y="2204864"/>
            <a:ext cx="3558014" cy="355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25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</a:t>
            </a:r>
            <a:r>
              <a:rPr lang="en-US" dirty="0"/>
              <a:t>raining and using a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16ED49-987E-4769-895B-B154644D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8" y="1988840"/>
            <a:ext cx="7867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Model trained on training set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Model </a:t>
            </a:r>
            <a:r>
              <a:rPr lang="en-US" sz="2400" i="1" dirty="0">
                <a:latin typeface="Arial (Body)" charset="0"/>
              </a:rPr>
              <a:t>generalizes</a:t>
            </a:r>
            <a:r>
              <a:rPr lang="en-US" sz="2400" dirty="0">
                <a:latin typeface="Arial (Body)" charset="0"/>
              </a:rPr>
              <a:t> well to unseen data (test set)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Good performance on training set and test set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971550" lvl="2" indent="-342900">
              <a:buFont typeface="Arial" pitchFamily="34" charset="0"/>
              <a:buChar char="•"/>
            </a:pPr>
            <a:endParaRPr lang="en-US" sz="28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" name="Picture 2" descr="ML | Underfitting and Overfitting - GeeksforGeeks">
            <a:extLst>
              <a:ext uri="{FF2B5EF4-FFF2-40B4-BE49-F238E27FC236}">
                <a16:creationId xmlns:a16="http://schemas.microsoft.com/office/drawing/2014/main" id="{936A8DBB-258B-4546-814F-94602EA5B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2" t="3292" r="33301" b="27568"/>
          <a:stretch/>
        </p:blipFill>
        <p:spPr bwMode="auto">
          <a:xfrm>
            <a:off x="3598057" y="3779568"/>
            <a:ext cx="2808312" cy="245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Model trained too precisely on training set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Models random noise in training set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Very good fit on training set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Poor fit on test set</a:t>
            </a:r>
          </a:p>
          <a:p>
            <a:pPr marL="971550" lvl="2" indent="-342900">
              <a:buFont typeface="Arial" pitchFamily="34" charset="0"/>
              <a:buChar char="•"/>
            </a:pPr>
            <a:endParaRPr lang="en-US" sz="28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6" name="Picture 2" descr="ML | Underfitting and Overfitting - GeeksforGeeks">
            <a:extLst>
              <a:ext uri="{FF2B5EF4-FFF2-40B4-BE49-F238E27FC236}">
                <a16:creationId xmlns:a16="http://schemas.microsoft.com/office/drawing/2014/main" id="{391DC90F-1667-493B-80A0-FEDC59F0B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58" t="3767" r="2210" b="19488"/>
          <a:stretch/>
        </p:blipFill>
        <p:spPr bwMode="auto">
          <a:xfrm>
            <a:off x="5580112" y="3366151"/>
            <a:ext cx="2828087" cy="315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6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6110</TotalTime>
  <Words>1349</Words>
  <Application>Microsoft Office PowerPoint</Application>
  <PresentationFormat>On-screen Show (4:3)</PresentationFormat>
  <Paragraphs>549</Paragraphs>
  <Slides>44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ＭＳ Ｐゴシック</vt:lpstr>
      <vt:lpstr>Arial</vt:lpstr>
      <vt:lpstr>Arial (Body)</vt:lpstr>
      <vt:lpstr>Arial Narrow</vt:lpstr>
      <vt:lpstr>Calibri</vt:lpstr>
      <vt:lpstr>Cambria Math</vt:lpstr>
      <vt:lpstr>Courier New</vt:lpstr>
      <vt:lpstr>Lucida Grande</vt:lpstr>
      <vt:lpstr>Times New Roman</vt:lpstr>
      <vt:lpstr>Wingdings</vt:lpstr>
      <vt:lpstr>Inholland corporate</vt:lpstr>
      <vt:lpstr>Equation</vt:lpstr>
      <vt:lpstr>Machine Learning Evaluation</vt:lpstr>
      <vt:lpstr>Summary last class</vt:lpstr>
      <vt:lpstr>Decision tree induction</vt:lpstr>
      <vt:lpstr>Attribute selection</vt:lpstr>
      <vt:lpstr>Today</vt:lpstr>
      <vt:lpstr>Generalizing with Data </vt:lpstr>
      <vt:lpstr>Training and using a classifier</vt:lpstr>
      <vt:lpstr>Good fit</vt:lpstr>
      <vt:lpstr>Overfitting</vt:lpstr>
      <vt:lpstr>Underfitting</vt:lpstr>
      <vt:lpstr>Evaluation</vt:lpstr>
      <vt:lpstr>Evaluation measures</vt:lpstr>
      <vt:lpstr>Regression evaluation measures</vt:lpstr>
      <vt:lpstr>Classification evaluation: confusion matrix</vt:lpstr>
      <vt:lpstr>Two classes</vt:lpstr>
      <vt:lpstr>Two classes</vt:lpstr>
      <vt:lpstr>Two class measures</vt:lpstr>
      <vt:lpstr>Multi-class measures?</vt:lpstr>
      <vt:lpstr>Training and test data</vt:lpstr>
      <vt:lpstr>Evaluation</vt:lpstr>
      <vt:lpstr>Training and test data 1:  same data for training and testing</vt:lpstr>
      <vt:lpstr>Training and test data 2:  holdout / percentage split </vt:lpstr>
      <vt:lpstr>Training and test data 3:  k-fold cross-validation</vt:lpstr>
      <vt:lpstr>More cross-validation</vt:lpstr>
      <vt:lpstr>Cross-validation with scikit-learn</vt:lpstr>
      <vt:lpstr>Statistical significance</vt:lpstr>
      <vt:lpstr>Evaluation</vt:lpstr>
      <vt:lpstr>Model M1 significantly different from M2?</vt:lpstr>
      <vt:lpstr>Model M1 significantly different from M2?</vt:lpstr>
      <vt:lpstr>Model M1 significantly better than M2? </vt:lpstr>
      <vt:lpstr>PowerPoint Presentation</vt:lpstr>
      <vt:lpstr>Other aspects of performance</vt:lpstr>
      <vt:lpstr>Hyperparameter tuning</vt:lpstr>
      <vt:lpstr>Parameters and hyperparameters</vt:lpstr>
      <vt:lpstr>What is hyperparameter tuning</vt:lpstr>
      <vt:lpstr>Example: optimizing k of k-NN</vt:lpstr>
      <vt:lpstr>Tuning one hyperparameter</vt:lpstr>
      <vt:lpstr>Tuning multiple hyperparameters</vt:lpstr>
      <vt:lpstr>Combinations of values 1: grid search</vt:lpstr>
      <vt:lpstr>Combinations of values 2: random search</vt:lpstr>
      <vt:lpstr>Adding a validation set </vt:lpstr>
      <vt:lpstr>Training set – validation set – test set </vt:lpstr>
      <vt:lpstr>Training and validation set:  k-fold cross-validation</vt:lpstr>
      <vt:lpstr>And now…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</dc:title>
  <dc:creator>Vera Hollink</dc:creator>
  <cp:lastModifiedBy>Hollink, Vera</cp:lastModifiedBy>
  <cp:revision>325</cp:revision>
  <dcterms:created xsi:type="dcterms:W3CDTF">2012-06-27T13:32:54Z</dcterms:created>
  <dcterms:modified xsi:type="dcterms:W3CDTF">2025-05-22T11:10:16Z</dcterms:modified>
</cp:coreProperties>
</file>