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2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  <p:sldMasterId id="2147483685" r:id="rId2"/>
  </p:sldMasterIdLst>
  <p:notesMasterIdLst>
    <p:notesMasterId r:id="rId36"/>
  </p:notesMasterIdLst>
  <p:sldIdLst>
    <p:sldId id="468" r:id="rId3"/>
    <p:sldId id="385" r:id="rId4"/>
    <p:sldId id="670" r:id="rId5"/>
    <p:sldId id="696" r:id="rId6"/>
    <p:sldId id="275" r:id="rId7"/>
    <p:sldId id="671" r:id="rId8"/>
    <p:sldId id="731" r:id="rId9"/>
    <p:sldId id="606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78" r:id="rId24"/>
    <p:sldId id="274" r:id="rId25"/>
    <p:sldId id="294" r:id="rId26"/>
    <p:sldId id="295" r:id="rId27"/>
    <p:sldId id="296" r:id="rId28"/>
    <p:sldId id="662" r:id="rId29"/>
    <p:sldId id="386" r:id="rId30"/>
    <p:sldId id="748" r:id="rId31"/>
    <p:sldId id="750" r:id="rId32"/>
    <p:sldId id="749" r:id="rId33"/>
    <p:sldId id="382" r:id="rId34"/>
    <p:sldId id="711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91995" autoAdjust="0"/>
  </p:normalViewPr>
  <p:slideViewPr>
    <p:cSldViewPr>
      <p:cViewPr varScale="1">
        <p:scale>
          <a:sx n="50" d="100"/>
          <a:sy n="50" d="100"/>
        </p:scale>
        <p:origin x="1260" y="4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k, Vera" userId="d6528aa8-57f8-4f7f-8002-560e631d30ba" providerId="ADAL" clId="{1C27A16D-5A4C-4F60-A48E-B9600C318E4F}"/>
    <pc:docChg chg="custSel addSld delSld modSld sldOrd">
      <pc:chgData name="Hollink, Vera" userId="d6528aa8-57f8-4f7f-8002-560e631d30ba" providerId="ADAL" clId="{1C27A16D-5A4C-4F60-A48E-B9600C318E4F}" dt="2024-02-29T09:16:15.252" v="368"/>
      <pc:docMkLst>
        <pc:docMk/>
      </pc:docMkLst>
      <pc:sldChg chg="del">
        <pc:chgData name="Hollink, Vera" userId="d6528aa8-57f8-4f7f-8002-560e631d30ba" providerId="ADAL" clId="{1C27A16D-5A4C-4F60-A48E-B9600C318E4F}" dt="2024-02-27T08:16:12.202" v="29" actId="47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1C27A16D-5A4C-4F60-A48E-B9600C318E4F}" dt="2024-02-27T08:17:36.751" v="34"/>
        <pc:sldMkLst>
          <pc:docMk/>
          <pc:sldMk cId="1265367474" sldId="274"/>
        </pc:sldMkLst>
      </pc:sldChg>
      <pc:sldChg chg="del">
        <pc:chgData name="Hollink, Vera" userId="d6528aa8-57f8-4f7f-8002-560e631d30ba" providerId="ADAL" clId="{1C27A16D-5A4C-4F60-A48E-B9600C318E4F}" dt="2024-02-27T08:17:31.537" v="33" actId="2696"/>
        <pc:sldMkLst>
          <pc:docMk/>
          <pc:sldMk cId="1373363431" sldId="274"/>
        </pc:sldMkLst>
      </pc:sldChg>
      <pc:sldChg chg="delSp modSp add mod modAnim">
        <pc:chgData name="Hollink, Vera" userId="d6528aa8-57f8-4f7f-8002-560e631d30ba" providerId="ADAL" clId="{1C27A16D-5A4C-4F60-A48E-B9600C318E4F}" dt="2024-02-29T09:16:15.252" v="368"/>
        <pc:sldMkLst>
          <pc:docMk/>
          <pc:sldMk cId="2720155998" sldId="275"/>
        </pc:sldMkLst>
      </pc:sldChg>
      <pc:sldChg chg="add ord">
        <pc:chgData name="Hollink, Vera" userId="d6528aa8-57f8-4f7f-8002-560e631d30ba" providerId="ADAL" clId="{1C27A16D-5A4C-4F60-A48E-B9600C318E4F}" dt="2024-02-27T08:18:30.073" v="75"/>
        <pc:sldMkLst>
          <pc:docMk/>
          <pc:sldMk cId="558097216" sldId="278"/>
        </pc:sldMkLst>
      </pc:sldChg>
      <pc:sldChg chg="del">
        <pc:chgData name="Hollink, Vera" userId="d6528aa8-57f8-4f7f-8002-560e631d30ba" providerId="ADAL" clId="{1C27A16D-5A4C-4F60-A48E-B9600C318E4F}" dt="2024-02-27T08:17:31.537" v="33" actId="2696"/>
        <pc:sldMkLst>
          <pc:docMk/>
          <pc:sldMk cId="1294212116" sldId="278"/>
        </pc:sldMkLst>
      </pc:sldChg>
      <pc:sldChg chg="modSp mod">
        <pc:chgData name="Hollink, Vera" userId="d6528aa8-57f8-4f7f-8002-560e631d30ba" providerId="ADAL" clId="{1C27A16D-5A4C-4F60-A48E-B9600C318E4F}" dt="2024-02-27T08:17:55.874" v="73" actId="20577"/>
        <pc:sldMkLst>
          <pc:docMk/>
          <pc:sldMk cId="1063514060" sldId="279"/>
        </pc:sldMkLst>
      </pc:sldChg>
      <pc:sldChg chg="del">
        <pc:chgData name="Hollink, Vera" userId="d6528aa8-57f8-4f7f-8002-560e631d30ba" providerId="ADAL" clId="{1C27A16D-5A4C-4F60-A48E-B9600C318E4F}" dt="2024-02-27T08:16:12.202" v="29" actId="47"/>
        <pc:sldMkLst>
          <pc:docMk/>
          <pc:sldMk cId="4198059411" sldId="323"/>
        </pc:sldMkLst>
      </pc:sldChg>
      <pc:sldChg chg="del">
        <pc:chgData name="Hollink, Vera" userId="d6528aa8-57f8-4f7f-8002-560e631d30ba" providerId="ADAL" clId="{1C27A16D-5A4C-4F60-A48E-B9600C318E4F}" dt="2024-02-27T08:16:12.202" v="29" actId="47"/>
        <pc:sldMkLst>
          <pc:docMk/>
          <pc:sldMk cId="1252147192" sldId="324"/>
        </pc:sldMkLst>
      </pc:sldChg>
      <pc:sldChg chg="del">
        <pc:chgData name="Hollink, Vera" userId="d6528aa8-57f8-4f7f-8002-560e631d30ba" providerId="ADAL" clId="{1C27A16D-5A4C-4F60-A48E-B9600C318E4F}" dt="2024-02-27T08:16:12.202" v="29" actId="47"/>
        <pc:sldMkLst>
          <pc:docMk/>
          <pc:sldMk cId="551524734" sldId="362"/>
        </pc:sldMkLst>
      </pc:sldChg>
      <pc:sldChg chg="add">
        <pc:chgData name="Hollink, Vera" userId="d6528aa8-57f8-4f7f-8002-560e631d30ba" providerId="ADAL" clId="{1C27A16D-5A4C-4F60-A48E-B9600C318E4F}" dt="2024-02-27T08:15:05.124" v="2"/>
        <pc:sldMkLst>
          <pc:docMk/>
          <pc:sldMk cId="4118620203" sldId="385"/>
        </pc:sldMkLst>
      </pc:sldChg>
      <pc:sldChg chg="modSp mod">
        <pc:chgData name="Hollink, Vera" userId="d6528aa8-57f8-4f7f-8002-560e631d30ba" providerId="ADAL" clId="{1C27A16D-5A4C-4F60-A48E-B9600C318E4F}" dt="2024-02-27T08:14:00.185" v="1" actId="20577"/>
        <pc:sldMkLst>
          <pc:docMk/>
          <pc:sldMk cId="546780635" sldId="468"/>
        </pc:sldMkLst>
      </pc:sldChg>
      <pc:sldChg chg="add del">
        <pc:chgData name="Hollink, Vera" userId="d6528aa8-57f8-4f7f-8002-560e631d30ba" providerId="ADAL" clId="{1C27A16D-5A4C-4F60-A48E-B9600C318E4F}" dt="2024-02-27T08:15:14.099" v="3" actId="47"/>
        <pc:sldMkLst>
          <pc:docMk/>
          <pc:sldMk cId="1972993674" sldId="658"/>
        </pc:sldMkLst>
      </pc:sldChg>
      <pc:sldChg chg="modSp modAnim">
        <pc:chgData name="Hollink, Vera" userId="d6528aa8-57f8-4f7f-8002-560e631d30ba" providerId="ADAL" clId="{1C27A16D-5A4C-4F60-A48E-B9600C318E4F}" dt="2024-02-27T08:19:31.258" v="87" actId="20577"/>
        <pc:sldMkLst>
          <pc:docMk/>
          <pc:sldMk cId="1410841990" sldId="662"/>
        </pc:sldMkLst>
      </pc:sldChg>
      <pc:sldChg chg="add">
        <pc:chgData name="Hollink, Vera" userId="d6528aa8-57f8-4f7f-8002-560e631d30ba" providerId="ADAL" clId="{1C27A16D-5A4C-4F60-A48E-B9600C318E4F}" dt="2024-02-27T08:15:05.124" v="2"/>
        <pc:sldMkLst>
          <pc:docMk/>
          <pc:sldMk cId="479682070" sldId="670"/>
        </pc:sldMkLst>
      </pc:sldChg>
      <pc:sldChg chg="modSp add mod">
        <pc:chgData name="Hollink, Vera" userId="d6528aa8-57f8-4f7f-8002-560e631d30ba" providerId="ADAL" clId="{1C27A16D-5A4C-4F60-A48E-B9600C318E4F}" dt="2024-02-29T09:14:53.789" v="331" actId="14100"/>
        <pc:sldMkLst>
          <pc:docMk/>
          <pc:sldMk cId="3981197073" sldId="671"/>
        </pc:sldMkLst>
      </pc:sldChg>
      <pc:sldChg chg="modSp add mod modAnim">
        <pc:chgData name="Hollink, Vera" userId="d6528aa8-57f8-4f7f-8002-560e631d30ba" providerId="ADAL" clId="{1C27A16D-5A4C-4F60-A48E-B9600C318E4F}" dt="2024-02-29T09:16:03.421" v="366"/>
        <pc:sldMkLst>
          <pc:docMk/>
          <pc:sldMk cId="1077309828" sldId="696"/>
        </pc:sldMkLst>
      </pc:sldChg>
      <pc:sldChg chg="modSp mod">
        <pc:chgData name="Hollink, Vera" userId="d6528aa8-57f8-4f7f-8002-560e631d30ba" providerId="ADAL" clId="{1C27A16D-5A4C-4F60-A48E-B9600C318E4F}" dt="2024-02-27T08:21:19.860" v="147" actId="20577"/>
        <pc:sldMkLst>
          <pc:docMk/>
          <pc:sldMk cId="2376011635" sldId="711"/>
        </pc:sldMkLst>
      </pc:sldChg>
      <pc:sldChg chg="del">
        <pc:chgData name="Hollink, Vera" userId="d6528aa8-57f8-4f7f-8002-560e631d30ba" providerId="ADAL" clId="{1C27A16D-5A4C-4F60-A48E-B9600C318E4F}" dt="2024-02-27T08:16:12.202" v="29" actId="47"/>
        <pc:sldMkLst>
          <pc:docMk/>
          <pc:sldMk cId="2413021542" sldId="712"/>
        </pc:sldMkLst>
      </pc:sldChg>
      <pc:sldChg chg="del">
        <pc:chgData name="Hollink, Vera" userId="d6528aa8-57f8-4f7f-8002-560e631d30ba" providerId="ADAL" clId="{1C27A16D-5A4C-4F60-A48E-B9600C318E4F}" dt="2024-02-27T08:16:12.202" v="29" actId="47"/>
        <pc:sldMkLst>
          <pc:docMk/>
          <pc:sldMk cId="900401380" sldId="747"/>
        </pc:sldMkLst>
      </pc:sldChg>
    </pc:docChg>
  </pc:docChgLst>
  <pc:docChgLst>
    <pc:chgData name="Hollink, Vera" userId="d6528aa8-57f8-4f7f-8002-560e631d30ba" providerId="ADAL" clId="{4FD91A20-CBA8-4180-A611-1EAC38C40559}"/>
    <pc:docChg chg="undo redo custSel addSld delSld modSld sldOrd">
      <pc:chgData name="Hollink, Vera" userId="d6528aa8-57f8-4f7f-8002-560e631d30ba" providerId="ADAL" clId="{4FD91A20-CBA8-4180-A611-1EAC38C40559}" dt="2022-05-25T09:53:29.447" v="3565"/>
      <pc:docMkLst>
        <pc:docMk/>
      </pc:docMkLst>
      <pc:sldChg chg="del">
        <pc:chgData name="Hollink, Vera" userId="d6528aa8-57f8-4f7f-8002-560e631d30ba" providerId="ADAL" clId="{4FD91A20-CBA8-4180-A611-1EAC38C40559}" dt="2022-05-24T11:24:39.499" v="18" actId="47"/>
        <pc:sldMkLst>
          <pc:docMk/>
          <pc:sldMk cId="3655205709" sldId="370"/>
        </pc:sldMkLst>
      </pc:sldChg>
      <pc:sldChg chg="add">
        <pc:chgData name="Hollink, Vera" userId="d6528aa8-57f8-4f7f-8002-560e631d30ba" providerId="ADAL" clId="{4FD91A20-CBA8-4180-A611-1EAC38C40559}" dt="2022-05-24T11:25:53.218" v="19"/>
        <pc:sldMkLst>
          <pc:docMk/>
          <pc:sldMk cId="2397695584" sldId="382"/>
        </pc:sldMkLst>
      </pc:sldChg>
      <pc:sldChg chg="modSp mod">
        <pc:chgData name="Hollink, Vera" userId="d6528aa8-57f8-4f7f-8002-560e631d30ba" providerId="ADAL" clId="{4FD91A20-CBA8-4180-A611-1EAC38C40559}" dt="2022-05-24T11:24:35.336" v="17" actId="2057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4FD91A20-CBA8-4180-A611-1EAC38C40559}" dt="2022-05-24T12:19:29.961" v="450"/>
        <pc:sldMkLst>
          <pc:docMk/>
          <pc:sldMk cId="3426142991" sldId="405"/>
        </pc:sldMkLst>
      </pc:sldChg>
      <pc:sldChg chg="modSp mod">
        <pc:chgData name="Hollink, Vera" userId="d6528aa8-57f8-4f7f-8002-560e631d30ba" providerId="ADAL" clId="{4FD91A20-CBA8-4180-A611-1EAC38C40559}" dt="2022-05-24T11:33:27.938" v="359"/>
        <pc:sldMkLst>
          <pc:docMk/>
          <pc:sldMk cId="546780635" sldId="468"/>
        </pc:sldMkLst>
      </pc:sldChg>
      <pc:sldChg chg="del">
        <pc:chgData name="Hollink, Vera" userId="d6528aa8-57f8-4f7f-8002-560e631d30ba" providerId="ADAL" clId="{4FD91A20-CBA8-4180-A611-1EAC38C40559}" dt="2022-05-24T11:32:35.119" v="298" actId="4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4FD91A20-CBA8-4180-A611-1EAC38C40559}" dt="2022-05-24T11:24:39.499" v="18" actId="47"/>
        <pc:sldMkLst>
          <pc:docMk/>
          <pc:sldMk cId="2606167070" sldId="695"/>
        </pc:sldMkLst>
      </pc:sldChg>
      <pc:sldChg chg="del">
        <pc:chgData name="Hollink, Vera" userId="d6528aa8-57f8-4f7f-8002-560e631d30ba" providerId="ADAL" clId="{4FD91A20-CBA8-4180-A611-1EAC38C40559}" dt="2022-05-24T11:24:39.499" v="18" actId="47"/>
        <pc:sldMkLst>
          <pc:docMk/>
          <pc:sldMk cId="3342173455" sldId="696"/>
        </pc:sldMkLst>
      </pc:sldChg>
      <pc:sldChg chg="del">
        <pc:chgData name="Hollink, Vera" userId="d6528aa8-57f8-4f7f-8002-560e631d30ba" providerId="ADAL" clId="{4FD91A20-CBA8-4180-A611-1EAC38C40559}" dt="2022-05-24T11:24:39.499" v="18" actId="47"/>
        <pc:sldMkLst>
          <pc:docMk/>
          <pc:sldMk cId="3708927420" sldId="698"/>
        </pc:sldMkLst>
      </pc:sldChg>
      <pc:sldChg chg="del">
        <pc:chgData name="Hollink, Vera" userId="d6528aa8-57f8-4f7f-8002-560e631d30ba" providerId="ADAL" clId="{4FD91A20-CBA8-4180-A611-1EAC38C40559}" dt="2022-05-24T11:26:24.090" v="25" actId="47"/>
        <pc:sldMkLst>
          <pc:docMk/>
          <pc:sldMk cId="564609689" sldId="699"/>
        </pc:sldMkLst>
      </pc:sldChg>
      <pc:sldChg chg="modSp modAnim">
        <pc:chgData name="Hollink, Vera" userId="d6528aa8-57f8-4f7f-8002-560e631d30ba" providerId="ADAL" clId="{4FD91A20-CBA8-4180-A611-1EAC38C40559}" dt="2022-05-24T11:27:32.269" v="55" actId="20577"/>
        <pc:sldMkLst>
          <pc:docMk/>
          <pc:sldMk cId="797835682" sldId="700"/>
        </pc:sldMkLst>
      </pc:sldChg>
      <pc:sldChg chg="del">
        <pc:chgData name="Hollink, Vera" userId="d6528aa8-57f8-4f7f-8002-560e631d30ba" providerId="ADAL" clId="{4FD91A20-CBA8-4180-A611-1EAC38C40559}" dt="2022-05-24T11:27:52.313" v="56" actId="47"/>
        <pc:sldMkLst>
          <pc:docMk/>
          <pc:sldMk cId="456535003" sldId="701"/>
        </pc:sldMkLst>
      </pc:sldChg>
      <pc:sldChg chg="del">
        <pc:chgData name="Hollink, Vera" userId="d6528aa8-57f8-4f7f-8002-560e631d30ba" providerId="ADAL" clId="{4FD91A20-CBA8-4180-A611-1EAC38C40559}" dt="2022-05-24T11:27:56.297" v="57" actId="47"/>
        <pc:sldMkLst>
          <pc:docMk/>
          <pc:sldMk cId="4094160826" sldId="702"/>
        </pc:sldMkLst>
      </pc:sldChg>
      <pc:sldChg chg="addSp delSp modSp mod">
        <pc:chgData name="Hollink, Vera" userId="d6528aa8-57f8-4f7f-8002-560e631d30ba" providerId="ADAL" clId="{4FD91A20-CBA8-4180-A611-1EAC38C40559}" dt="2022-05-24T11:28:56.200" v="76" actId="1076"/>
        <pc:sldMkLst>
          <pc:docMk/>
          <pc:sldMk cId="638348123" sldId="703"/>
        </pc:sldMkLst>
      </pc:sldChg>
      <pc:sldChg chg="modSp add del mod modAnim">
        <pc:chgData name="Hollink, Vera" userId="d6528aa8-57f8-4f7f-8002-560e631d30ba" providerId="ADAL" clId="{4FD91A20-CBA8-4180-A611-1EAC38C40559}" dt="2022-05-24T11:32:30.267" v="297" actId="20577"/>
        <pc:sldMkLst>
          <pc:docMk/>
          <pc:sldMk cId="3813574956" sldId="704"/>
        </pc:sldMkLst>
      </pc:sldChg>
      <pc:sldChg chg="del">
        <pc:chgData name="Hollink, Vera" userId="d6528aa8-57f8-4f7f-8002-560e631d30ba" providerId="ADAL" clId="{4FD91A20-CBA8-4180-A611-1EAC38C40559}" dt="2022-05-24T11:28:16.282" v="59" actId="47"/>
        <pc:sldMkLst>
          <pc:docMk/>
          <pc:sldMk cId="266773146" sldId="705"/>
        </pc:sldMkLst>
      </pc:sldChg>
      <pc:sldChg chg="del">
        <pc:chgData name="Hollink, Vera" userId="d6528aa8-57f8-4f7f-8002-560e631d30ba" providerId="ADAL" clId="{4FD91A20-CBA8-4180-A611-1EAC38C40559}" dt="2022-05-24T11:28:14.599" v="58" actId="47"/>
        <pc:sldMkLst>
          <pc:docMk/>
          <pc:sldMk cId="1049112424" sldId="706"/>
        </pc:sldMkLst>
      </pc:sldChg>
      <pc:sldChg chg="del">
        <pc:chgData name="Hollink, Vera" userId="d6528aa8-57f8-4f7f-8002-560e631d30ba" providerId="ADAL" clId="{4FD91A20-CBA8-4180-A611-1EAC38C40559}" dt="2022-05-24T11:31:55.817" v="208" actId="47"/>
        <pc:sldMkLst>
          <pc:docMk/>
          <pc:sldMk cId="2499130515" sldId="707"/>
        </pc:sldMkLst>
      </pc:sldChg>
      <pc:sldChg chg="del">
        <pc:chgData name="Hollink, Vera" userId="d6528aa8-57f8-4f7f-8002-560e631d30ba" providerId="ADAL" clId="{4FD91A20-CBA8-4180-A611-1EAC38C40559}" dt="2022-05-24T11:29:24.448" v="77" actId="47"/>
        <pc:sldMkLst>
          <pc:docMk/>
          <pc:sldMk cId="4062328786" sldId="708"/>
        </pc:sldMkLst>
      </pc:sldChg>
      <pc:sldChg chg="modSp del mod">
        <pc:chgData name="Hollink, Vera" userId="d6528aa8-57f8-4f7f-8002-560e631d30ba" providerId="ADAL" clId="{4FD91A20-CBA8-4180-A611-1EAC38C40559}" dt="2022-05-24T11:31:21.855" v="136" actId="47"/>
        <pc:sldMkLst>
          <pc:docMk/>
          <pc:sldMk cId="2161873517" sldId="709"/>
        </pc:sldMkLst>
      </pc:sldChg>
      <pc:sldChg chg="del">
        <pc:chgData name="Hollink, Vera" userId="d6528aa8-57f8-4f7f-8002-560e631d30ba" providerId="ADAL" clId="{4FD91A20-CBA8-4180-A611-1EAC38C40559}" dt="2022-05-24T11:32:00.180" v="209" actId="47"/>
        <pc:sldMkLst>
          <pc:docMk/>
          <pc:sldMk cId="2993420890" sldId="710"/>
        </pc:sldMkLst>
      </pc:sldChg>
      <pc:sldChg chg="modSp del mod">
        <pc:chgData name="Hollink, Vera" userId="d6528aa8-57f8-4f7f-8002-560e631d30ba" providerId="ADAL" clId="{4FD91A20-CBA8-4180-A611-1EAC38C40559}" dt="2022-05-24T12:18:33.126" v="410" actId="47"/>
        <pc:sldMkLst>
          <pc:docMk/>
          <pc:sldMk cId="2376011635" sldId="711"/>
        </pc:sldMkLst>
      </pc:sldChg>
      <pc:sldChg chg="addSp delSp modSp add mod">
        <pc:chgData name="Hollink, Vera" userId="d6528aa8-57f8-4f7f-8002-560e631d30ba" providerId="ADAL" clId="{4FD91A20-CBA8-4180-A611-1EAC38C40559}" dt="2022-05-24T11:35:03.616" v="365"/>
        <pc:sldMkLst>
          <pc:docMk/>
          <pc:sldMk cId="2413021542" sldId="712"/>
        </pc:sldMkLst>
      </pc:sldChg>
      <pc:sldChg chg="add del">
        <pc:chgData name="Hollink, Vera" userId="d6528aa8-57f8-4f7f-8002-560e631d30ba" providerId="ADAL" clId="{4FD91A20-CBA8-4180-A611-1EAC38C40559}" dt="2022-05-24T12:18:33.126" v="410" actId="47"/>
        <pc:sldMkLst>
          <pc:docMk/>
          <pc:sldMk cId="4009243245" sldId="713"/>
        </pc:sldMkLst>
      </pc:sldChg>
      <pc:sldChg chg="add del">
        <pc:chgData name="Hollink, Vera" userId="d6528aa8-57f8-4f7f-8002-560e631d30ba" providerId="ADAL" clId="{4FD91A20-CBA8-4180-A611-1EAC38C40559}" dt="2022-05-24T12:18:33.126" v="410" actId="47"/>
        <pc:sldMkLst>
          <pc:docMk/>
          <pc:sldMk cId="2040824221" sldId="714"/>
        </pc:sldMkLst>
      </pc:sldChg>
      <pc:sldChg chg="add del">
        <pc:chgData name="Hollink, Vera" userId="d6528aa8-57f8-4f7f-8002-560e631d30ba" providerId="ADAL" clId="{4FD91A20-CBA8-4180-A611-1EAC38C40559}" dt="2022-05-24T12:18:33.126" v="410" actId="47"/>
        <pc:sldMkLst>
          <pc:docMk/>
          <pc:sldMk cId="4045199640" sldId="715"/>
        </pc:sldMkLst>
      </pc:sldChg>
      <pc:sldChg chg="addSp delSp modSp add mod modAnim">
        <pc:chgData name="Hollink, Vera" userId="d6528aa8-57f8-4f7f-8002-560e631d30ba" providerId="ADAL" clId="{4FD91A20-CBA8-4180-A611-1EAC38C40559}" dt="2022-05-24T12:26:33.778" v="688"/>
        <pc:sldMkLst>
          <pc:docMk/>
          <pc:sldMk cId="364302384" sldId="716"/>
        </pc:sldMkLst>
      </pc:sldChg>
      <pc:sldChg chg="modSp add mod modAnim">
        <pc:chgData name="Hollink, Vera" userId="d6528aa8-57f8-4f7f-8002-560e631d30ba" providerId="ADAL" clId="{4FD91A20-CBA8-4180-A611-1EAC38C40559}" dt="2022-05-24T13:03:40.064" v="1813"/>
        <pc:sldMkLst>
          <pc:docMk/>
          <pc:sldMk cId="3931183696" sldId="717"/>
        </pc:sldMkLst>
      </pc:sldChg>
      <pc:sldChg chg="modSp add mod modAnim">
        <pc:chgData name="Hollink, Vera" userId="d6528aa8-57f8-4f7f-8002-560e631d30ba" providerId="ADAL" clId="{4FD91A20-CBA8-4180-A611-1EAC38C40559}" dt="2022-05-25T09:49:43.597" v="3552"/>
        <pc:sldMkLst>
          <pc:docMk/>
          <pc:sldMk cId="3404851446" sldId="718"/>
        </pc:sldMkLst>
      </pc:sldChg>
      <pc:sldChg chg="addSp delSp modSp add mod modAnim">
        <pc:chgData name="Hollink, Vera" userId="d6528aa8-57f8-4f7f-8002-560e631d30ba" providerId="ADAL" clId="{4FD91A20-CBA8-4180-A611-1EAC38C40559}" dt="2022-05-25T08:11:51.258" v="2207" actId="20577"/>
        <pc:sldMkLst>
          <pc:docMk/>
          <pc:sldMk cId="1476783257" sldId="719"/>
        </pc:sldMkLst>
      </pc:sldChg>
      <pc:sldChg chg="modSp add mod modAnim">
        <pc:chgData name="Hollink, Vera" userId="d6528aa8-57f8-4f7f-8002-560e631d30ba" providerId="ADAL" clId="{4FD91A20-CBA8-4180-A611-1EAC38C40559}" dt="2022-05-25T08:37:02.971" v="2957" actId="108"/>
        <pc:sldMkLst>
          <pc:docMk/>
          <pc:sldMk cId="3851750659" sldId="720"/>
        </pc:sldMkLst>
      </pc:sldChg>
      <pc:sldChg chg="modSp add mod modAnim">
        <pc:chgData name="Hollink, Vera" userId="d6528aa8-57f8-4f7f-8002-560e631d30ba" providerId="ADAL" clId="{4FD91A20-CBA8-4180-A611-1EAC38C40559}" dt="2022-05-25T09:49:54.942" v="3554"/>
        <pc:sldMkLst>
          <pc:docMk/>
          <pc:sldMk cId="2200144657" sldId="721"/>
        </pc:sldMkLst>
      </pc:sldChg>
      <pc:sldChg chg="modSp add mod">
        <pc:chgData name="Hollink, Vera" userId="d6528aa8-57f8-4f7f-8002-560e631d30ba" providerId="ADAL" clId="{4FD91A20-CBA8-4180-A611-1EAC38C40559}" dt="2022-05-25T08:06:30.531" v="2114" actId="20577"/>
        <pc:sldMkLst>
          <pc:docMk/>
          <pc:sldMk cId="3173213613" sldId="722"/>
        </pc:sldMkLst>
      </pc:sldChg>
      <pc:sldChg chg="addSp delSp modSp add mod modAnim">
        <pc:chgData name="Hollink, Vera" userId="d6528aa8-57f8-4f7f-8002-560e631d30ba" providerId="ADAL" clId="{4FD91A20-CBA8-4180-A611-1EAC38C40559}" dt="2022-05-24T13:02:33.060" v="1808"/>
        <pc:sldMkLst>
          <pc:docMk/>
          <pc:sldMk cId="3185927103" sldId="723"/>
        </pc:sldMkLst>
      </pc:sldChg>
      <pc:sldChg chg="modSp add ord modAnim">
        <pc:chgData name="Hollink, Vera" userId="d6528aa8-57f8-4f7f-8002-560e631d30ba" providerId="ADAL" clId="{4FD91A20-CBA8-4180-A611-1EAC38C40559}" dt="2022-05-25T09:49:01.205" v="3550" actId="20577"/>
        <pc:sldMkLst>
          <pc:docMk/>
          <pc:sldMk cId="770624635" sldId="724"/>
        </pc:sldMkLst>
      </pc:sldChg>
      <pc:sldChg chg="addSp modSp add mod modAnim">
        <pc:chgData name="Hollink, Vera" userId="d6528aa8-57f8-4f7f-8002-560e631d30ba" providerId="ADAL" clId="{4FD91A20-CBA8-4180-A611-1EAC38C40559}" dt="2022-05-25T09:35:53.734" v="3355" actId="20577"/>
        <pc:sldMkLst>
          <pc:docMk/>
          <pc:sldMk cId="1830369361" sldId="725"/>
        </pc:sldMkLst>
      </pc:sldChg>
      <pc:sldChg chg="modSp add mod">
        <pc:chgData name="Hollink, Vera" userId="d6528aa8-57f8-4f7f-8002-560e631d30ba" providerId="ADAL" clId="{4FD91A20-CBA8-4180-A611-1EAC38C40559}" dt="2022-05-25T09:42:43.537" v="3440"/>
        <pc:sldMkLst>
          <pc:docMk/>
          <pc:sldMk cId="1258716185" sldId="726"/>
        </pc:sldMkLst>
      </pc:sldChg>
      <pc:sldChg chg="modSp add mod">
        <pc:chgData name="Hollink, Vera" userId="d6528aa8-57f8-4f7f-8002-560e631d30ba" providerId="ADAL" clId="{4FD91A20-CBA8-4180-A611-1EAC38C40559}" dt="2022-05-25T09:42:46.413" v="3441"/>
        <pc:sldMkLst>
          <pc:docMk/>
          <pc:sldMk cId="584697067" sldId="727"/>
        </pc:sldMkLst>
      </pc:sldChg>
      <pc:sldChg chg="addSp delSp modSp add mod delAnim modAnim">
        <pc:chgData name="Hollink, Vera" userId="d6528aa8-57f8-4f7f-8002-560e631d30ba" providerId="ADAL" clId="{4FD91A20-CBA8-4180-A611-1EAC38C40559}" dt="2022-05-25T09:53:29.447" v="3565"/>
        <pc:sldMkLst>
          <pc:docMk/>
          <pc:sldMk cId="2027849230" sldId="728"/>
        </pc:sldMkLst>
      </pc:sldChg>
      <pc:sldChg chg="modSp add mod">
        <pc:chgData name="Hollink, Vera" userId="d6528aa8-57f8-4f7f-8002-560e631d30ba" providerId="ADAL" clId="{4FD91A20-CBA8-4180-A611-1EAC38C40559}" dt="2022-05-25T08:19:58.908" v="2483" actId="114"/>
        <pc:sldMkLst>
          <pc:docMk/>
          <pc:sldMk cId="338544357" sldId="729"/>
        </pc:sldMkLst>
      </pc:sldChg>
      <pc:sldChg chg="modSp add mod modAnim">
        <pc:chgData name="Hollink, Vera" userId="d6528aa8-57f8-4f7f-8002-560e631d30ba" providerId="ADAL" clId="{4FD91A20-CBA8-4180-A611-1EAC38C40559}" dt="2022-05-25T09:51:40.696" v="3558" actId="20577"/>
        <pc:sldMkLst>
          <pc:docMk/>
          <pc:sldMk cId="4212735620" sldId="730"/>
        </pc:sldMkLst>
      </pc:sldChg>
    </pc:docChg>
  </pc:docChgLst>
  <pc:docChgLst>
    <pc:chgData name="Hollink, Vera" userId="d6528aa8-57f8-4f7f-8002-560e631d30ba" providerId="ADAL" clId="{AFF0147E-4A0B-4C37-A789-DCA2D9E51FF0}"/>
    <pc:docChg chg="modSld">
      <pc:chgData name="Hollink, Vera" userId="d6528aa8-57f8-4f7f-8002-560e631d30ba" providerId="ADAL" clId="{AFF0147E-4A0B-4C37-A789-DCA2D9E51FF0}" dt="2022-09-07T09:06:03.276" v="1" actId="20577"/>
      <pc:docMkLst>
        <pc:docMk/>
      </pc:docMkLst>
      <pc:sldChg chg="modSp">
        <pc:chgData name="Hollink, Vera" userId="d6528aa8-57f8-4f7f-8002-560e631d30ba" providerId="ADAL" clId="{AFF0147E-4A0B-4C37-A789-DCA2D9E51FF0}" dt="2022-09-07T09:06:03.276" v="1" actId="20577"/>
        <pc:sldMkLst>
          <pc:docMk/>
          <pc:sldMk cId="1410841990" sldId="662"/>
        </pc:sldMkLst>
      </pc:sldChg>
    </pc:docChg>
  </pc:docChgLst>
  <pc:docChgLst>
    <pc:chgData name="Hollink, Vera" userId="d6528aa8-57f8-4f7f-8002-560e631d30ba" providerId="ADAL" clId="{AF4B8AAF-5FD5-4474-AC92-008BACD62D46}"/>
    <pc:docChg chg="undo custSel addSld delSld modSld sldOrd">
      <pc:chgData name="Hollink, Vera" userId="d6528aa8-57f8-4f7f-8002-560e631d30ba" providerId="ADAL" clId="{AF4B8AAF-5FD5-4474-AC92-008BACD62D46}" dt="2022-05-11T09:08:20.543" v="9067"/>
      <pc:docMkLst>
        <pc:docMk/>
      </pc:docMkLst>
      <pc:sldChg chg="del">
        <pc:chgData name="Hollink, Vera" userId="d6528aa8-57f8-4f7f-8002-560e631d30ba" providerId="ADAL" clId="{AF4B8AAF-5FD5-4474-AC92-008BACD62D46}" dt="2022-04-27T15:22:48.540" v="6917" actId="47"/>
        <pc:sldMkLst>
          <pc:docMk/>
          <pc:sldMk cId="3935152372" sldId="259"/>
        </pc:sldMkLst>
      </pc:sldChg>
      <pc:sldChg chg="addSp modSp add mod modAnim">
        <pc:chgData name="Hollink, Vera" userId="d6528aa8-57f8-4f7f-8002-560e631d30ba" providerId="ADAL" clId="{AF4B8AAF-5FD5-4474-AC92-008BACD62D46}" dt="2022-04-21T12:22:31.168" v="256"/>
        <pc:sldMkLst>
          <pc:docMk/>
          <pc:sldMk cId="2720155998" sldId="275"/>
        </pc:sldMkLst>
      </pc:sldChg>
      <pc:sldChg chg="addSp delSp modSp add del mod">
        <pc:chgData name="Hollink, Vera" userId="d6528aa8-57f8-4f7f-8002-560e631d30ba" providerId="ADAL" clId="{AF4B8AAF-5FD5-4474-AC92-008BACD62D46}" dt="2022-05-09T14:31:29.004" v="7299" actId="21"/>
        <pc:sldMkLst>
          <pc:docMk/>
          <pc:sldMk cId="3972981078" sldId="316"/>
        </pc:sldMkLst>
      </pc:sldChg>
      <pc:sldChg chg="add del">
        <pc:chgData name="Hollink, Vera" userId="d6528aa8-57f8-4f7f-8002-560e631d30ba" providerId="ADAL" clId="{AF4B8AAF-5FD5-4474-AC92-008BACD62D46}" dt="2022-05-11T07:23:26.770" v="7433" actId="47"/>
        <pc:sldMkLst>
          <pc:docMk/>
          <pc:sldMk cId="2495682636" sldId="348"/>
        </pc:sldMkLst>
      </pc:sldChg>
      <pc:sldChg chg="addSp delSp modSp add">
        <pc:chgData name="Hollink, Vera" userId="d6528aa8-57f8-4f7f-8002-560e631d30ba" providerId="ADAL" clId="{AF4B8AAF-5FD5-4474-AC92-008BACD62D46}" dt="2022-05-11T09:03:57.145" v="8966" actId="478"/>
        <pc:sldMkLst>
          <pc:docMk/>
          <pc:sldMk cId="764237191" sldId="349"/>
        </pc:sldMkLst>
      </pc:sldChg>
      <pc:sldChg chg="addSp delSp modSp add mod ord modAnim">
        <pc:chgData name="Hollink, Vera" userId="d6528aa8-57f8-4f7f-8002-560e631d30ba" providerId="ADAL" clId="{AF4B8AAF-5FD5-4474-AC92-008BACD62D46}" dt="2022-05-11T09:08:20.543" v="9067"/>
        <pc:sldMkLst>
          <pc:docMk/>
          <pc:sldMk cId="2575588541" sldId="350"/>
        </pc:sldMkLst>
      </pc:sldChg>
      <pc:sldChg chg="modSp add del mod">
        <pc:chgData name="Hollink, Vera" userId="d6528aa8-57f8-4f7f-8002-560e631d30ba" providerId="ADAL" clId="{AF4B8AAF-5FD5-4474-AC92-008BACD62D46}" dt="2022-05-09T14:33:02.750" v="7340" actId="47"/>
        <pc:sldMkLst>
          <pc:docMk/>
          <pc:sldMk cId="2942391609" sldId="361"/>
        </pc:sldMkLst>
      </pc:sldChg>
      <pc:sldChg chg="modSp add">
        <pc:chgData name="Hollink, Vera" userId="d6528aa8-57f8-4f7f-8002-560e631d30ba" providerId="ADAL" clId="{AF4B8AAF-5FD5-4474-AC92-008BACD62D46}" dt="2022-05-11T07:19:48.855" v="7398" actId="20577"/>
        <pc:sldMkLst>
          <pc:docMk/>
          <pc:sldMk cId="3247175988" sldId="362"/>
        </pc:sldMkLst>
      </pc:sldChg>
      <pc:sldChg chg="add del">
        <pc:chgData name="Hollink, Vera" userId="d6528aa8-57f8-4f7f-8002-560e631d30ba" providerId="ADAL" clId="{AF4B8AAF-5FD5-4474-AC92-008BACD62D46}" dt="2022-05-09T14:33:06.274" v="7341" actId="47"/>
        <pc:sldMkLst>
          <pc:docMk/>
          <pc:sldMk cId="3872937140" sldId="363"/>
        </pc:sldMkLst>
      </pc:sldChg>
      <pc:sldChg chg="addSp delSp modSp add mod modAnim">
        <pc:chgData name="Hollink, Vera" userId="d6528aa8-57f8-4f7f-8002-560e631d30ba" providerId="ADAL" clId="{AF4B8AAF-5FD5-4474-AC92-008BACD62D46}" dt="2022-05-11T07:46:20.898" v="7927" actId="20577"/>
        <pc:sldMkLst>
          <pc:docMk/>
          <pc:sldMk cId="3396620597" sldId="367"/>
        </pc:sldMkLst>
      </pc:sldChg>
      <pc:sldChg chg="addSp delSp modSp add del mod">
        <pc:chgData name="Hollink, Vera" userId="d6528aa8-57f8-4f7f-8002-560e631d30ba" providerId="ADAL" clId="{AF4B8AAF-5FD5-4474-AC92-008BACD62D46}" dt="2022-04-21T12:15:19.961" v="66"/>
        <pc:sldMkLst>
          <pc:docMk/>
          <pc:sldMk cId="4279203176" sldId="374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2992485511" sldId="375"/>
        </pc:sldMkLst>
      </pc:sldChg>
      <pc:sldChg chg="add del">
        <pc:chgData name="Hollink, Vera" userId="d6528aa8-57f8-4f7f-8002-560e631d30ba" providerId="ADAL" clId="{AF4B8AAF-5FD5-4474-AC92-008BACD62D46}" dt="2022-05-09T14:02:09.584" v="6932" actId="4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983100328" sldId="383"/>
        </pc:sldMkLst>
      </pc:sldChg>
      <pc:sldChg chg="addSp delSp modSp">
        <pc:chgData name="Hollink, Vera" userId="d6528aa8-57f8-4f7f-8002-560e631d30ba" providerId="ADAL" clId="{AF4B8AAF-5FD5-4474-AC92-008BACD62D46}" dt="2022-04-21T12:13:47.571" v="2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446995183" sldId="386"/>
        </pc:sldMkLst>
      </pc:sldChg>
      <pc:sldChg chg="modSp add mod">
        <pc:chgData name="Hollink, Vera" userId="d6528aa8-57f8-4f7f-8002-560e631d30ba" providerId="ADAL" clId="{AF4B8AAF-5FD5-4474-AC92-008BACD62D46}" dt="2022-05-09T14:03:40.034" v="6950" actId="14100"/>
        <pc:sldMkLst>
          <pc:docMk/>
          <pc:sldMk cId="546780635" sldId="468"/>
        </pc:sldMkLst>
      </pc:sldChg>
      <pc:sldChg chg="addSp delSp modSp add mod">
        <pc:chgData name="Hollink, Vera" userId="d6528aa8-57f8-4f7f-8002-560e631d30ba" providerId="ADAL" clId="{AF4B8AAF-5FD5-4474-AC92-008BACD62D46}" dt="2022-05-09T14:31:10.608" v="7298" actId="790"/>
        <pc:sldMkLst>
          <pc:docMk/>
          <pc:sldMk cId="2969210079" sldId="481"/>
        </pc:sldMkLst>
      </pc:sldChg>
      <pc:sldChg chg="modSp mod ord">
        <pc:chgData name="Hollink, Vera" userId="d6528aa8-57f8-4f7f-8002-560e631d30ba" providerId="ADAL" clId="{AF4B8AAF-5FD5-4474-AC92-008BACD62D46}" dt="2022-05-09T14:01:53.139" v="6927"/>
        <pc:sldMkLst>
          <pc:docMk/>
          <pc:sldMk cId="2250509988" sldId="657"/>
        </pc:sldMkLst>
      </pc:sldChg>
      <pc:sldChg chg="modSp add mod modAnim">
        <pc:chgData name="Hollink, Vera" userId="d6528aa8-57f8-4f7f-8002-560e631d30ba" providerId="ADAL" clId="{AF4B8AAF-5FD5-4474-AC92-008BACD62D46}" dt="2022-04-21T12:19:50.718" v="154" actId="20577"/>
        <pc:sldMkLst>
          <pc:docMk/>
          <pc:sldMk cId="1972993674" sldId="658"/>
        </pc:sldMkLst>
      </pc:sldChg>
      <pc:sldChg chg="add del">
        <pc:chgData name="Hollink, Vera" userId="d6528aa8-57f8-4f7f-8002-560e631d30ba" providerId="ADAL" clId="{AF4B8AAF-5FD5-4474-AC92-008BACD62D46}" dt="2022-04-21T12:16:58.681" v="83" actId="4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AF4B8AAF-5FD5-4474-AC92-008BACD62D46}" dt="2022-04-21T12:16:58.681" v="83" actId="47"/>
        <pc:sldMkLst>
          <pc:docMk/>
          <pc:sldMk cId="2231961899" sldId="661"/>
        </pc:sldMkLst>
      </pc:sldChg>
      <pc:sldChg chg="add del">
        <pc:chgData name="Hollink, Vera" userId="d6528aa8-57f8-4f7f-8002-560e631d30ba" providerId="ADAL" clId="{AF4B8AAF-5FD5-4474-AC92-008BACD62D46}" dt="2022-04-21T12:16:58.681" v="83" actId="47"/>
        <pc:sldMkLst>
          <pc:docMk/>
          <pc:sldMk cId="1410841990" sldId="662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081552148" sldId="663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586263202" sldId="664"/>
        </pc:sldMkLst>
      </pc:sldChg>
      <pc:sldChg chg="modSp add del mod modAnim">
        <pc:chgData name="Hollink, Vera" userId="d6528aa8-57f8-4f7f-8002-560e631d30ba" providerId="ADAL" clId="{AF4B8AAF-5FD5-4474-AC92-008BACD62D46}" dt="2022-05-09T14:35:08.825" v="7395" actId="1076"/>
        <pc:sldMkLst>
          <pc:docMk/>
          <pc:sldMk cId="1004331389" sldId="665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4014056950" sldId="666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554294609" sldId="667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968936791" sldId="668"/>
        </pc:sldMkLst>
      </pc:sldChg>
      <pc:sldChg chg="del">
        <pc:chgData name="Hollink, Vera" userId="d6528aa8-57f8-4f7f-8002-560e631d30ba" providerId="ADAL" clId="{AF4B8AAF-5FD5-4474-AC92-008BACD62D46}" dt="2022-04-21T12:16:08.009" v="81" actId="47"/>
        <pc:sldMkLst>
          <pc:docMk/>
          <pc:sldMk cId="1298154674" sldId="669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77672684" sldId="670"/>
        </pc:sldMkLst>
      </pc:sldChg>
      <pc:sldChg chg="addSp delSp modSp add mod delAnim modAnim">
        <pc:chgData name="Hollink, Vera" userId="d6528aa8-57f8-4f7f-8002-560e631d30ba" providerId="ADAL" clId="{AF4B8AAF-5FD5-4474-AC92-008BACD62D46}" dt="2022-04-21T12:18:00.241" v="121" actId="20577"/>
        <pc:sldMkLst>
          <pc:docMk/>
          <pc:sldMk cId="479682070" sldId="670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3689784231" sldId="671"/>
        </pc:sldMkLst>
      </pc:sldChg>
      <pc:sldChg chg="modSp add mod modAnim">
        <pc:chgData name="Hollink, Vera" userId="d6528aa8-57f8-4f7f-8002-560e631d30ba" providerId="ADAL" clId="{AF4B8AAF-5FD5-4474-AC92-008BACD62D46}" dt="2022-04-21T12:25:22.612" v="466" actId="20577"/>
        <pc:sldMkLst>
          <pc:docMk/>
          <pc:sldMk cId="3981197073" sldId="671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525992889" sldId="672"/>
        </pc:sldMkLst>
      </pc:sldChg>
      <pc:sldChg chg="modSp add del mod ord">
        <pc:chgData name="Hollink, Vera" userId="d6528aa8-57f8-4f7f-8002-560e631d30ba" providerId="ADAL" clId="{AF4B8AAF-5FD5-4474-AC92-008BACD62D46}" dt="2022-04-26T08:33:44.240" v="3574" actId="47"/>
        <pc:sldMkLst>
          <pc:docMk/>
          <pc:sldMk cId="3935847306" sldId="672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1999773971" sldId="673"/>
        </pc:sldMkLst>
      </pc:sldChg>
      <pc:sldChg chg="modSp add mod modAnim">
        <pc:chgData name="Hollink, Vera" userId="d6528aa8-57f8-4f7f-8002-560e631d30ba" providerId="ADAL" clId="{AF4B8AAF-5FD5-4474-AC92-008BACD62D46}" dt="2022-04-26T09:01:44.276" v="4458" actId="20577"/>
        <pc:sldMkLst>
          <pc:docMk/>
          <pc:sldMk cId="2179292879" sldId="673"/>
        </pc:sldMkLst>
      </pc:sldChg>
      <pc:sldChg chg="addSp delSp modSp add mod ord modAnim">
        <pc:chgData name="Hollink, Vera" userId="d6528aa8-57f8-4f7f-8002-560e631d30ba" providerId="ADAL" clId="{AF4B8AAF-5FD5-4474-AC92-008BACD62D46}" dt="2022-04-27T15:20:54.026" v="6894" actId="108"/>
        <pc:sldMkLst>
          <pc:docMk/>
          <pc:sldMk cId="2407147615" sldId="674"/>
        </pc:sldMkLst>
      </pc:sldChg>
      <pc:sldChg chg="del">
        <pc:chgData name="Hollink, Vera" userId="d6528aa8-57f8-4f7f-8002-560e631d30ba" providerId="ADAL" clId="{AF4B8AAF-5FD5-4474-AC92-008BACD62D46}" dt="2022-04-21T12:16:18.683" v="82" actId="47"/>
        <pc:sldMkLst>
          <pc:docMk/>
          <pc:sldMk cId="2643235300" sldId="674"/>
        </pc:sldMkLst>
      </pc:sldChg>
      <pc:sldChg chg="addSp delSp modSp add mod modAnim">
        <pc:chgData name="Hollink, Vera" userId="d6528aa8-57f8-4f7f-8002-560e631d30ba" providerId="ADAL" clId="{AF4B8AAF-5FD5-4474-AC92-008BACD62D46}" dt="2022-04-27T14:44:24.583" v="5488" actId="20577"/>
        <pc:sldMkLst>
          <pc:docMk/>
          <pc:sldMk cId="2033820142" sldId="675"/>
        </pc:sldMkLst>
      </pc:sldChg>
      <pc:sldChg chg="addSp delSp modSp add mod modAnim">
        <pc:chgData name="Hollink, Vera" userId="d6528aa8-57f8-4f7f-8002-560e631d30ba" providerId="ADAL" clId="{AF4B8AAF-5FD5-4474-AC92-008BACD62D46}" dt="2022-04-26T07:19:51.695" v="1969" actId="1076"/>
        <pc:sldMkLst>
          <pc:docMk/>
          <pc:sldMk cId="3208432022" sldId="676"/>
        </pc:sldMkLst>
      </pc:sldChg>
      <pc:sldChg chg="addSp delSp modSp add mod delAnim modAnim">
        <pc:chgData name="Hollink, Vera" userId="d6528aa8-57f8-4f7f-8002-560e631d30ba" providerId="ADAL" clId="{AF4B8AAF-5FD5-4474-AC92-008BACD62D46}" dt="2022-04-26T07:22:05.962" v="2029" actId="20577"/>
        <pc:sldMkLst>
          <pc:docMk/>
          <pc:sldMk cId="1185201334" sldId="677"/>
        </pc:sldMkLst>
      </pc:sldChg>
      <pc:sldChg chg="addSp delSp modSp add mod">
        <pc:chgData name="Hollink, Vera" userId="d6528aa8-57f8-4f7f-8002-560e631d30ba" providerId="ADAL" clId="{AF4B8AAF-5FD5-4474-AC92-008BACD62D46}" dt="2022-04-26T09:03:07.950" v="4532" actId="790"/>
        <pc:sldMkLst>
          <pc:docMk/>
          <pc:sldMk cId="1116691427" sldId="678"/>
        </pc:sldMkLst>
      </pc:sldChg>
      <pc:sldChg chg="addSp delSp modSp add mod ord">
        <pc:chgData name="Hollink, Vera" userId="d6528aa8-57f8-4f7f-8002-560e631d30ba" providerId="ADAL" clId="{AF4B8AAF-5FD5-4474-AC92-008BACD62D46}" dt="2022-04-26T08:11:21.944" v="2590" actId="255"/>
        <pc:sldMkLst>
          <pc:docMk/>
          <pc:sldMk cId="656439722" sldId="679"/>
        </pc:sldMkLst>
      </pc:sldChg>
      <pc:sldChg chg="addSp delSp modSp add mod modAnim">
        <pc:chgData name="Hollink, Vera" userId="d6528aa8-57f8-4f7f-8002-560e631d30ba" providerId="ADAL" clId="{AF4B8AAF-5FD5-4474-AC92-008BACD62D46}" dt="2022-04-26T08:20:34.752" v="3096" actId="20577"/>
        <pc:sldMkLst>
          <pc:docMk/>
          <pc:sldMk cId="3023657414" sldId="680"/>
        </pc:sldMkLst>
      </pc:sldChg>
      <pc:sldChg chg="modSp add mod">
        <pc:chgData name="Hollink, Vera" userId="d6528aa8-57f8-4f7f-8002-560e631d30ba" providerId="ADAL" clId="{AF4B8AAF-5FD5-4474-AC92-008BACD62D46}" dt="2022-04-26T08:24:56.425" v="3163" actId="255"/>
        <pc:sldMkLst>
          <pc:docMk/>
          <pc:sldMk cId="773108691" sldId="681"/>
        </pc:sldMkLst>
      </pc:sldChg>
      <pc:sldChg chg="delSp modSp add mod delAnim modAnim">
        <pc:chgData name="Hollink, Vera" userId="d6528aa8-57f8-4f7f-8002-560e631d30ba" providerId="ADAL" clId="{AF4B8AAF-5FD5-4474-AC92-008BACD62D46}" dt="2022-04-26T08:34:10.597" v="3576" actId="1076"/>
        <pc:sldMkLst>
          <pc:docMk/>
          <pc:sldMk cId="4090420154" sldId="682"/>
        </pc:sldMkLst>
      </pc:sldChg>
      <pc:sldChg chg="modSp add mod modAnim">
        <pc:chgData name="Hollink, Vera" userId="d6528aa8-57f8-4f7f-8002-560e631d30ba" providerId="ADAL" clId="{AF4B8AAF-5FD5-4474-AC92-008BACD62D46}" dt="2022-04-26T09:02:38.724" v="4531"/>
        <pc:sldMkLst>
          <pc:docMk/>
          <pc:sldMk cId="1138531033" sldId="683"/>
        </pc:sldMkLst>
      </pc:sldChg>
      <pc:sldChg chg="addSp delSp modSp add mod modAnim">
        <pc:chgData name="Hollink, Vera" userId="d6528aa8-57f8-4f7f-8002-560e631d30ba" providerId="ADAL" clId="{AF4B8AAF-5FD5-4474-AC92-008BACD62D46}" dt="2022-04-26T12:23:51.005" v="4726"/>
        <pc:sldMkLst>
          <pc:docMk/>
          <pc:sldMk cId="316747941" sldId="684"/>
        </pc:sldMkLst>
      </pc:sldChg>
      <pc:sldChg chg="addSp delSp modSp add mod delAnim modAnim">
        <pc:chgData name="Hollink, Vera" userId="d6528aa8-57f8-4f7f-8002-560e631d30ba" providerId="ADAL" clId="{AF4B8AAF-5FD5-4474-AC92-008BACD62D46}" dt="2022-04-26T12:25:03.875" v="4745" actId="1036"/>
        <pc:sldMkLst>
          <pc:docMk/>
          <pc:sldMk cId="422171414" sldId="685"/>
        </pc:sldMkLst>
      </pc:sldChg>
      <pc:sldChg chg="addSp delSp modSp add mod">
        <pc:chgData name="Hollink, Vera" userId="d6528aa8-57f8-4f7f-8002-560e631d30ba" providerId="ADAL" clId="{AF4B8AAF-5FD5-4474-AC92-008BACD62D46}" dt="2022-04-27T15:20:19.076" v="6863" actId="20577"/>
        <pc:sldMkLst>
          <pc:docMk/>
          <pc:sldMk cId="23543640" sldId="686"/>
        </pc:sldMkLst>
      </pc:sldChg>
      <pc:sldChg chg="modSp add mod">
        <pc:chgData name="Hollink, Vera" userId="d6528aa8-57f8-4f7f-8002-560e631d30ba" providerId="ADAL" clId="{AF4B8AAF-5FD5-4474-AC92-008BACD62D46}" dt="2022-04-27T15:22:18.538" v="6916" actId="20577"/>
        <pc:sldMkLst>
          <pc:docMk/>
          <pc:sldMk cId="1369326929" sldId="687"/>
        </pc:sldMkLst>
      </pc:sldChg>
      <pc:sldChg chg="add">
        <pc:chgData name="Hollink, Vera" userId="d6528aa8-57f8-4f7f-8002-560e631d30ba" providerId="ADAL" clId="{AF4B8AAF-5FD5-4474-AC92-008BACD62D46}" dt="2022-05-09T14:01:21.350" v="6924"/>
        <pc:sldMkLst>
          <pc:docMk/>
          <pc:sldMk cId="1137543621" sldId="688"/>
        </pc:sldMkLst>
      </pc:sldChg>
      <pc:sldChg chg="add del">
        <pc:chgData name="Hollink, Vera" userId="d6528aa8-57f8-4f7f-8002-560e631d30ba" providerId="ADAL" clId="{AF4B8AAF-5FD5-4474-AC92-008BACD62D46}" dt="2022-05-09T14:01:47.211" v="6925" actId="47"/>
        <pc:sldMkLst>
          <pc:docMk/>
          <pc:sldMk cId="2725619817" sldId="689"/>
        </pc:sldMkLst>
      </pc:sldChg>
      <pc:sldChg chg="addSp modSp add mod modAnim">
        <pc:chgData name="Hollink, Vera" userId="d6528aa8-57f8-4f7f-8002-560e631d30ba" providerId="ADAL" clId="{AF4B8AAF-5FD5-4474-AC92-008BACD62D46}" dt="2022-05-11T09:07:46.963" v="9065" actId="20577"/>
        <pc:sldMkLst>
          <pc:docMk/>
          <pc:sldMk cId="3894161463" sldId="689"/>
        </pc:sldMkLst>
      </pc:sldChg>
      <pc:sldChg chg="delSp modSp add mod ord modAnim">
        <pc:chgData name="Hollink, Vera" userId="d6528aa8-57f8-4f7f-8002-560e631d30ba" providerId="ADAL" clId="{AF4B8AAF-5FD5-4474-AC92-008BACD62D46}" dt="2022-05-11T08:45:35.277" v="8481" actId="114"/>
        <pc:sldMkLst>
          <pc:docMk/>
          <pc:sldMk cId="1432254281" sldId="690"/>
        </pc:sldMkLst>
      </pc:sldChg>
      <pc:sldChg chg="addSp delSp modSp add mod delAnim modAnim">
        <pc:chgData name="Hollink, Vera" userId="d6528aa8-57f8-4f7f-8002-560e631d30ba" providerId="ADAL" clId="{AF4B8AAF-5FD5-4474-AC92-008BACD62D46}" dt="2022-05-11T08:37:05.572" v="8036" actId="14100"/>
        <pc:sldMkLst>
          <pc:docMk/>
          <pc:sldMk cId="1867576621" sldId="691"/>
        </pc:sldMkLst>
      </pc:sldChg>
      <pc:sldChg chg="add del">
        <pc:chgData name="Hollink, Vera" userId="d6528aa8-57f8-4f7f-8002-560e631d30ba" providerId="ADAL" clId="{AF4B8AAF-5FD5-4474-AC92-008BACD62D46}" dt="2022-05-11T08:35:59.282" v="8027"/>
        <pc:sldMkLst>
          <pc:docMk/>
          <pc:sldMk cId="759876832" sldId="692"/>
        </pc:sldMkLst>
      </pc:sldChg>
      <pc:sldChg chg="addSp delSp modSp add mod modAnim">
        <pc:chgData name="Hollink, Vera" userId="d6528aa8-57f8-4f7f-8002-560e631d30ba" providerId="ADAL" clId="{AF4B8AAF-5FD5-4474-AC92-008BACD62D46}" dt="2022-05-11T08:43:19.160" v="8238"/>
        <pc:sldMkLst>
          <pc:docMk/>
          <pc:sldMk cId="2263905881" sldId="692"/>
        </pc:sldMkLst>
      </pc:sldChg>
      <pc:sldChg chg="add del">
        <pc:chgData name="Hollink, Vera" userId="d6528aa8-57f8-4f7f-8002-560e631d30ba" providerId="ADAL" clId="{AF4B8AAF-5FD5-4474-AC92-008BACD62D46}" dt="2022-05-11T08:36:04.906" v="8029"/>
        <pc:sldMkLst>
          <pc:docMk/>
          <pc:sldMk cId="3116175960" sldId="692"/>
        </pc:sldMkLst>
      </pc:sldChg>
      <pc:sldChg chg="addSp delSp modSp add mod modAnim">
        <pc:chgData name="Hollink, Vera" userId="d6528aa8-57f8-4f7f-8002-560e631d30ba" providerId="ADAL" clId="{AF4B8AAF-5FD5-4474-AC92-008BACD62D46}" dt="2022-05-11T09:02:57.314" v="8962" actId="20577"/>
        <pc:sldMkLst>
          <pc:docMk/>
          <pc:sldMk cId="3785326823" sldId="693"/>
        </pc:sldMkLst>
      </pc:sldChg>
      <pc:sldChg chg="addSp delSp modSp add mod modAnim">
        <pc:chgData name="Hollink, Vera" userId="d6528aa8-57f8-4f7f-8002-560e631d30ba" providerId="ADAL" clId="{AF4B8AAF-5FD5-4474-AC92-008BACD62D46}" dt="2022-05-11T09:06:40.325" v="9012" actId="1076"/>
        <pc:sldMkLst>
          <pc:docMk/>
          <pc:sldMk cId="1427567192" sldId="694"/>
        </pc:sldMkLst>
      </pc:sldChg>
      <pc:sldMasterChg chg="delSldLayout">
        <pc:chgData name="Hollink, Vera" userId="d6528aa8-57f8-4f7f-8002-560e631d30ba" providerId="ADAL" clId="{AF4B8AAF-5FD5-4474-AC92-008BACD62D46}" dt="2022-05-09T14:33:06.274" v="7341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AF4B8AAF-5FD5-4474-AC92-008BACD62D46}" dt="2022-05-09T14:33:06.274" v="7341" actId="47"/>
          <pc:sldLayoutMkLst>
            <pc:docMk/>
            <pc:sldMasterMk cId="8835594" sldId="2147483685"/>
            <pc:sldLayoutMk cId="1060202787" sldId="2147483697"/>
          </pc:sldLayoutMkLst>
        </pc:sldLayoutChg>
      </pc:sldMasterChg>
    </pc:docChg>
  </pc:docChgLst>
  <pc:docChgLst>
    <pc:chgData name="Hollink, Vera" userId="d6528aa8-57f8-4f7f-8002-560e631d30ba" providerId="ADAL" clId="{DC92DAFB-7B42-4B62-984B-095EDC932293}"/>
    <pc:docChg chg="undo custSel addSld delSld modSld sldOrd">
      <pc:chgData name="Hollink, Vera" userId="d6528aa8-57f8-4f7f-8002-560e631d30ba" providerId="ADAL" clId="{DC92DAFB-7B42-4B62-984B-095EDC932293}" dt="2022-06-08T08:55:58.198" v="1110" actId="20577"/>
      <pc:docMkLst>
        <pc:docMk/>
      </pc:docMkLst>
      <pc:sldChg chg="del">
        <pc:chgData name="Hollink, Vera" userId="d6528aa8-57f8-4f7f-8002-560e631d30ba" providerId="ADAL" clId="{DC92DAFB-7B42-4B62-984B-095EDC932293}" dt="2022-06-02T12:35:14.671" v="41" actId="47"/>
        <pc:sldMkLst>
          <pc:docMk/>
          <pc:sldMk cId="1765580007" sldId="260"/>
        </pc:sldMkLst>
      </pc:sldChg>
      <pc:sldChg chg="modAnim">
        <pc:chgData name="Hollink, Vera" userId="d6528aa8-57f8-4f7f-8002-560e631d30ba" providerId="ADAL" clId="{DC92DAFB-7B42-4B62-984B-095EDC932293}" dt="2022-06-02T12:39:28.958" v="278"/>
        <pc:sldMkLst>
          <pc:docMk/>
          <pc:sldMk cId="3229023018" sldId="261"/>
        </pc:sldMkLst>
      </pc:sldChg>
      <pc:sldChg chg="del">
        <pc:chgData name="Hollink, Vera" userId="d6528aa8-57f8-4f7f-8002-560e631d30ba" providerId="ADAL" clId="{DC92DAFB-7B42-4B62-984B-095EDC932293}" dt="2022-06-02T12:35:28.658" v="49" actId="47"/>
        <pc:sldMkLst>
          <pc:docMk/>
          <pc:sldMk cId="3168591275" sldId="262"/>
        </pc:sldMkLst>
      </pc:sldChg>
      <pc:sldChg chg="addSp delSp modSp add del mod">
        <pc:chgData name="Hollink, Vera" userId="d6528aa8-57f8-4f7f-8002-560e631d30ba" providerId="ADAL" clId="{DC92DAFB-7B42-4B62-984B-095EDC932293}" dt="2022-06-07T07:07:50.650" v="385" actId="114"/>
        <pc:sldMkLst>
          <pc:docMk/>
          <pc:sldMk cId="1373363431" sldId="274"/>
        </pc:sldMkLst>
      </pc:sldChg>
      <pc:sldChg chg="del">
        <pc:chgData name="Hollink, Vera" userId="d6528aa8-57f8-4f7f-8002-560e631d30ba" providerId="ADAL" clId="{DC92DAFB-7B42-4B62-984B-095EDC932293}" dt="2022-06-02T12:39:13.218" v="275" actId="47"/>
        <pc:sldMkLst>
          <pc:docMk/>
          <pc:sldMk cId="751933192" sldId="276"/>
        </pc:sldMkLst>
      </pc:sldChg>
      <pc:sldChg chg="add del">
        <pc:chgData name="Hollink, Vera" userId="d6528aa8-57f8-4f7f-8002-560e631d30ba" providerId="ADAL" clId="{DC92DAFB-7B42-4B62-984B-095EDC932293}" dt="2022-06-07T07:04:58.933" v="334"/>
        <pc:sldMkLst>
          <pc:docMk/>
          <pc:sldMk cId="1294212116" sldId="278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1063514060" sldId="279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3613520678" sldId="280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856755656" sldId="281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4143760494" sldId="282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3351550050" sldId="283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3952537510" sldId="284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2541542366" sldId="285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2387316110" sldId="286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3526796068" sldId="287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30223008" sldId="288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4191883945" sldId="289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3740860887" sldId="290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822575080" sldId="291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1106949691" sldId="294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2030323660" sldId="295"/>
        </pc:sldMkLst>
      </pc:sldChg>
      <pc:sldChg chg="add">
        <pc:chgData name="Hollink, Vera" userId="d6528aa8-57f8-4f7f-8002-560e631d30ba" providerId="ADAL" clId="{DC92DAFB-7B42-4B62-984B-095EDC932293}" dt="2022-06-07T07:04:58.933" v="334"/>
        <pc:sldMkLst>
          <pc:docMk/>
          <pc:sldMk cId="1330267082" sldId="296"/>
        </pc:sldMkLst>
      </pc:sldChg>
      <pc:sldChg chg="del">
        <pc:chgData name="Hollink, Vera" userId="d6528aa8-57f8-4f7f-8002-560e631d30ba" providerId="ADAL" clId="{DC92DAFB-7B42-4B62-984B-095EDC932293}" dt="2022-06-02T12:35:27.864" v="48" actId="47"/>
        <pc:sldMkLst>
          <pc:docMk/>
          <pc:sldMk cId="305532016" sldId="314"/>
        </pc:sldMkLst>
      </pc:sldChg>
      <pc:sldChg chg="del">
        <pc:chgData name="Hollink, Vera" userId="d6528aa8-57f8-4f7f-8002-560e631d30ba" providerId="ADAL" clId="{DC92DAFB-7B42-4B62-984B-095EDC932293}" dt="2022-06-02T12:35:17.545" v="42" actId="47"/>
        <pc:sldMkLst>
          <pc:docMk/>
          <pc:sldMk cId="3642634228" sldId="317"/>
        </pc:sldMkLst>
      </pc:sldChg>
      <pc:sldChg chg="del">
        <pc:chgData name="Hollink, Vera" userId="d6528aa8-57f8-4f7f-8002-560e631d30ba" providerId="ADAL" clId="{DC92DAFB-7B42-4B62-984B-095EDC932293}" dt="2022-06-02T12:35:18.151" v="43" actId="47"/>
        <pc:sldMkLst>
          <pc:docMk/>
          <pc:sldMk cId="3144162833" sldId="318"/>
        </pc:sldMkLst>
      </pc:sldChg>
      <pc:sldChg chg="del">
        <pc:chgData name="Hollink, Vera" userId="d6528aa8-57f8-4f7f-8002-560e631d30ba" providerId="ADAL" clId="{DC92DAFB-7B42-4B62-984B-095EDC932293}" dt="2022-06-02T12:35:18.830" v="44" actId="47"/>
        <pc:sldMkLst>
          <pc:docMk/>
          <pc:sldMk cId="597849708" sldId="319"/>
        </pc:sldMkLst>
      </pc:sldChg>
      <pc:sldChg chg="del">
        <pc:chgData name="Hollink, Vera" userId="d6528aa8-57f8-4f7f-8002-560e631d30ba" providerId="ADAL" clId="{DC92DAFB-7B42-4B62-984B-095EDC932293}" dt="2022-06-02T12:35:20.456" v="45" actId="47"/>
        <pc:sldMkLst>
          <pc:docMk/>
          <pc:sldMk cId="2013253885" sldId="320"/>
        </pc:sldMkLst>
      </pc:sldChg>
      <pc:sldChg chg="del">
        <pc:chgData name="Hollink, Vera" userId="d6528aa8-57f8-4f7f-8002-560e631d30ba" providerId="ADAL" clId="{DC92DAFB-7B42-4B62-984B-095EDC932293}" dt="2022-06-02T12:35:21.844" v="46" actId="47"/>
        <pc:sldMkLst>
          <pc:docMk/>
          <pc:sldMk cId="336372083" sldId="321"/>
        </pc:sldMkLst>
      </pc:sldChg>
      <pc:sldChg chg="del">
        <pc:chgData name="Hollink, Vera" userId="d6528aa8-57f8-4f7f-8002-560e631d30ba" providerId="ADAL" clId="{DC92DAFB-7B42-4B62-984B-095EDC932293}" dt="2022-06-02T12:35:23.314" v="47" actId="47"/>
        <pc:sldMkLst>
          <pc:docMk/>
          <pc:sldMk cId="2258074124" sldId="322"/>
        </pc:sldMkLst>
      </pc:sldChg>
      <pc:sldChg chg="add del modAnim">
        <pc:chgData name="Hollink, Vera" userId="d6528aa8-57f8-4f7f-8002-560e631d30ba" providerId="ADAL" clId="{DC92DAFB-7B42-4B62-984B-095EDC932293}" dt="2022-06-02T12:39:40.259" v="279"/>
        <pc:sldMkLst>
          <pc:docMk/>
          <pc:sldMk cId="1252147192" sldId="324"/>
        </pc:sldMkLst>
      </pc:sldChg>
      <pc:sldChg chg="del">
        <pc:chgData name="Hollink, Vera" userId="d6528aa8-57f8-4f7f-8002-560e631d30ba" providerId="ADAL" clId="{DC92DAFB-7B42-4B62-984B-095EDC932293}" dt="2022-06-02T12:35:36.498" v="52" actId="47"/>
        <pc:sldMkLst>
          <pc:docMk/>
          <pc:sldMk cId="463051784" sldId="325"/>
        </pc:sldMkLst>
      </pc:sldChg>
      <pc:sldChg chg="add del">
        <pc:chgData name="Hollink, Vera" userId="d6528aa8-57f8-4f7f-8002-560e631d30ba" providerId="ADAL" clId="{DC92DAFB-7B42-4B62-984B-095EDC932293}" dt="2022-06-02T12:36:18.055" v="75" actId="47"/>
        <pc:sldMkLst>
          <pc:docMk/>
          <pc:sldMk cId="3022330141" sldId="326"/>
        </pc:sldMkLst>
      </pc:sldChg>
      <pc:sldChg chg="add del">
        <pc:chgData name="Hollink, Vera" userId="d6528aa8-57f8-4f7f-8002-560e631d30ba" providerId="ADAL" clId="{DC92DAFB-7B42-4B62-984B-095EDC932293}" dt="2022-06-02T12:38:44.536" v="265" actId="47"/>
        <pc:sldMkLst>
          <pc:docMk/>
          <pc:sldMk cId="2467662451" sldId="331"/>
        </pc:sldMkLst>
      </pc:sldChg>
      <pc:sldChg chg="del">
        <pc:chgData name="Hollink, Vera" userId="d6528aa8-57f8-4f7f-8002-560e631d30ba" providerId="ADAL" clId="{DC92DAFB-7B42-4B62-984B-095EDC932293}" dt="2022-06-02T12:35:55.070" v="59" actId="47"/>
        <pc:sldMkLst>
          <pc:docMk/>
          <pc:sldMk cId="2829008551" sldId="347"/>
        </pc:sldMkLst>
      </pc:sldChg>
      <pc:sldChg chg="add del">
        <pc:chgData name="Hollink, Vera" userId="d6528aa8-57f8-4f7f-8002-560e631d30ba" providerId="ADAL" clId="{DC92DAFB-7B42-4B62-984B-095EDC932293}" dt="2022-06-02T12:38:46.746" v="266" actId="47"/>
        <pc:sldMkLst>
          <pc:docMk/>
          <pc:sldMk cId="1605724904" sldId="349"/>
        </pc:sldMkLst>
      </pc:sldChg>
      <pc:sldChg chg="add del">
        <pc:chgData name="Hollink, Vera" userId="d6528aa8-57f8-4f7f-8002-560e631d30ba" providerId="ADAL" clId="{DC92DAFB-7B42-4B62-984B-095EDC932293}" dt="2022-06-02T12:38:50.593" v="268" actId="47"/>
        <pc:sldMkLst>
          <pc:docMk/>
          <pc:sldMk cId="2080901617" sldId="352"/>
        </pc:sldMkLst>
      </pc:sldChg>
      <pc:sldChg chg="add del">
        <pc:chgData name="Hollink, Vera" userId="d6528aa8-57f8-4f7f-8002-560e631d30ba" providerId="ADAL" clId="{DC92DAFB-7B42-4B62-984B-095EDC932293}" dt="2022-06-02T12:38:47.407" v="267" actId="47"/>
        <pc:sldMkLst>
          <pc:docMk/>
          <pc:sldMk cId="2765949576" sldId="353"/>
        </pc:sldMkLst>
      </pc:sldChg>
      <pc:sldChg chg="del">
        <pc:chgData name="Hollink, Vera" userId="d6528aa8-57f8-4f7f-8002-560e631d30ba" providerId="ADAL" clId="{DC92DAFB-7B42-4B62-984B-095EDC932293}" dt="2022-06-02T12:35:56.306" v="60" actId="47"/>
        <pc:sldMkLst>
          <pc:docMk/>
          <pc:sldMk cId="3481509634" sldId="359"/>
        </pc:sldMkLst>
      </pc:sldChg>
      <pc:sldChg chg="del">
        <pc:chgData name="Hollink, Vera" userId="d6528aa8-57f8-4f7f-8002-560e631d30ba" providerId="ADAL" clId="{DC92DAFB-7B42-4B62-984B-095EDC932293}" dt="2022-06-02T12:35:57.667" v="61" actId="47"/>
        <pc:sldMkLst>
          <pc:docMk/>
          <pc:sldMk cId="4290598922" sldId="360"/>
        </pc:sldMkLst>
      </pc:sldChg>
      <pc:sldChg chg="del">
        <pc:chgData name="Hollink, Vera" userId="d6528aa8-57f8-4f7f-8002-560e631d30ba" providerId="ADAL" clId="{DC92DAFB-7B42-4B62-984B-095EDC932293}" dt="2022-06-02T12:35:58.239" v="62" actId="47"/>
        <pc:sldMkLst>
          <pc:docMk/>
          <pc:sldMk cId="1856514422" sldId="361"/>
        </pc:sldMkLst>
      </pc:sldChg>
      <pc:sldChg chg="modSp mod">
        <pc:chgData name="Hollink, Vera" userId="d6528aa8-57f8-4f7f-8002-560e631d30ba" providerId="ADAL" clId="{DC92DAFB-7B42-4B62-984B-095EDC932293}" dt="2022-06-02T12:38:27.003" v="262" actId="20577"/>
        <pc:sldMkLst>
          <pc:docMk/>
          <pc:sldMk cId="551524734" sldId="362"/>
        </pc:sldMkLst>
      </pc:sldChg>
      <pc:sldChg chg="del">
        <pc:chgData name="Hollink, Vera" userId="d6528aa8-57f8-4f7f-8002-560e631d30ba" providerId="ADAL" clId="{DC92DAFB-7B42-4B62-984B-095EDC932293}" dt="2022-06-02T12:39:05.798" v="271" actId="47"/>
        <pc:sldMkLst>
          <pc:docMk/>
          <pc:sldMk cId="1811883118" sldId="363"/>
        </pc:sldMkLst>
      </pc:sldChg>
      <pc:sldChg chg="del">
        <pc:chgData name="Hollink, Vera" userId="d6528aa8-57f8-4f7f-8002-560e631d30ba" providerId="ADAL" clId="{DC92DAFB-7B42-4B62-984B-095EDC932293}" dt="2022-06-02T12:39:08.252" v="272" actId="47"/>
        <pc:sldMkLst>
          <pc:docMk/>
          <pc:sldMk cId="439956913" sldId="364"/>
        </pc:sldMkLst>
      </pc:sldChg>
      <pc:sldChg chg="addSp delSp modSp">
        <pc:chgData name="Hollink, Vera" userId="d6528aa8-57f8-4f7f-8002-560e631d30ba" providerId="ADAL" clId="{DC92DAFB-7B42-4B62-984B-095EDC932293}" dt="2022-06-02T12:44:19.845" v="311" actId="1076"/>
        <pc:sldMkLst>
          <pc:docMk/>
          <pc:sldMk cId="2397695584" sldId="382"/>
        </pc:sldMkLst>
      </pc:sldChg>
      <pc:sldChg chg="modSp add mod modAnim">
        <pc:chgData name="Hollink, Vera" userId="d6528aa8-57f8-4f7f-8002-560e631d30ba" providerId="ADAL" clId="{DC92DAFB-7B42-4B62-984B-095EDC932293}" dt="2022-06-07T07:18:05.510" v="544" actId="20577"/>
        <pc:sldMkLst>
          <pc:docMk/>
          <pc:sldMk cId="3446995183" sldId="386"/>
        </pc:sldMkLst>
      </pc:sldChg>
      <pc:sldChg chg="modSp mod">
        <pc:chgData name="Hollink, Vera" userId="d6528aa8-57f8-4f7f-8002-560e631d30ba" providerId="ADAL" clId="{DC92DAFB-7B42-4B62-984B-095EDC932293}" dt="2022-06-02T12:34:35.058" v="40" actId="20577"/>
        <pc:sldMkLst>
          <pc:docMk/>
          <pc:sldMk cId="546780635" sldId="468"/>
        </pc:sldMkLst>
      </pc:sldChg>
      <pc:sldChg chg="addSp modSp add mod modAnim">
        <pc:chgData name="Hollink, Vera" userId="d6528aa8-57f8-4f7f-8002-560e631d30ba" providerId="ADAL" clId="{DC92DAFB-7B42-4B62-984B-095EDC932293}" dt="2022-06-07T06:58:11.541" v="332" actId="1076"/>
        <pc:sldMkLst>
          <pc:docMk/>
          <pc:sldMk cId="2266074418" sldId="606"/>
        </pc:sldMkLst>
      </pc:sldChg>
      <pc:sldChg chg="delSp modSp add mod delAnim modAnim">
        <pc:chgData name="Hollink, Vera" userId="d6528aa8-57f8-4f7f-8002-560e631d30ba" providerId="ADAL" clId="{DC92DAFB-7B42-4B62-984B-095EDC932293}" dt="2022-06-07T07:12:20.524" v="441" actId="20577"/>
        <pc:sldMkLst>
          <pc:docMk/>
          <pc:sldMk cId="1410841990" sldId="662"/>
        </pc:sldMkLst>
      </pc:sldChg>
      <pc:sldChg chg="modSp add mod">
        <pc:chgData name="Hollink, Vera" userId="d6528aa8-57f8-4f7f-8002-560e631d30ba" providerId="ADAL" clId="{DC92DAFB-7B42-4B62-984B-095EDC932293}" dt="2022-06-08T08:55:58.198" v="1110" actId="20577"/>
        <pc:sldMkLst>
          <pc:docMk/>
          <pc:sldMk cId="2376011635" sldId="711"/>
        </pc:sldMkLst>
      </pc:sldChg>
      <pc:sldChg chg="modSp mod">
        <pc:chgData name="Hollink, Vera" userId="d6528aa8-57f8-4f7f-8002-560e631d30ba" providerId="ADAL" clId="{DC92DAFB-7B42-4B62-984B-095EDC932293}" dt="2022-06-02T12:33:55.657" v="0"/>
        <pc:sldMkLst>
          <pc:docMk/>
          <pc:sldMk cId="2413021542" sldId="712"/>
        </pc:sldMkLst>
      </pc:sldChg>
      <pc:sldChg chg="addSp delSp modSp add mod">
        <pc:chgData name="Hollink, Vera" userId="d6528aa8-57f8-4f7f-8002-560e631d30ba" providerId="ADAL" clId="{DC92DAFB-7B42-4B62-984B-095EDC932293}" dt="2022-06-07T07:04:18.706" v="333"/>
        <pc:sldMkLst>
          <pc:docMk/>
          <pc:sldMk cId="169622987" sldId="731"/>
        </pc:sldMkLst>
      </pc:sldChg>
      <pc:sldChg chg="del">
        <pc:chgData name="Hollink, Vera" userId="d6528aa8-57f8-4f7f-8002-560e631d30ba" providerId="ADAL" clId="{DC92DAFB-7B42-4B62-984B-095EDC932293}" dt="2022-06-02T12:34:03.074" v="1" actId="2696"/>
        <pc:sldMkLst>
          <pc:docMk/>
          <pc:sldMk cId="2665044288" sldId="731"/>
        </pc:sldMkLst>
      </pc:sldChg>
      <pc:sldChg chg="del">
        <pc:chgData name="Hollink, Vera" userId="d6528aa8-57f8-4f7f-8002-560e631d30ba" providerId="ADAL" clId="{DC92DAFB-7B42-4B62-984B-095EDC932293}" dt="2022-06-02T12:34:07.172" v="2" actId="47"/>
        <pc:sldMkLst>
          <pc:docMk/>
          <pc:sldMk cId="538238996" sldId="735"/>
        </pc:sldMkLst>
      </pc:sldChg>
      <pc:sldChg chg="del">
        <pc:chgData name="Hollink, Vera" userId="d6528aa8-57f8-4f7f-8002-560e631d30ba" providerId="ADAL" clId="{DC92DAFB-7B42-4B62-984B-095EDC932293}" dt="2022-06-02T12:34:07.172" v="2" actId="47"/>
        <pc:sldMkLst>
          <pc:docMk/>
          <pc:sldMk cId="2543695089" sldId="738"/>
        </pc:sldMkLst>
      </pc:sldChg>
      <pc:sldChg chg="del">
        <pc:chgData name="Hollink, Vera" userId="d6528aa8-57f8-4f7f-8002-560e631d30ba" providerId="ADAL" clId="{DC92DAFB-7B42-4B62-984B-095EDC932293}" dt="2022-06-02T12:34:07.172" v="2" actId="47"/>
        <pc:sldMkLst>
          <pc:docMk/>
          <pc:sldMk cId="2947751949" sldId="739"/>
        </pc:sldMkLst>
      </pc:sldChg>
      <pc:sldChg chg="del">
        <pc:chgData name="Hollink, Vera" userId="d6528aa8-57f8-4f7f-8002-560e631d30ba" providerId="ADAL" clId="{DC92DAFB-7B42-4B62-984B-095EDC932293}" dt="2022-06-02T12:34:07.172" v="2" actId="47"/>
        <pc:sldMkLst>
          <pc:docMk/>
          <pc:sldMk cId="2028412020" sldId="741"/>
        </pc:sldMkLst>
      </pc:sldChg>
      <pc:sldChg chg="del">
        <pc:chgData name="Hollink, Vera" userId="d6528aa8-57f8-4f7f-8002-560e631d30ba" providerId="ADAL" clId="{DC92DAFB-7B42-4B62-984B-095EDC932293}" dt="2022-06-02T12:34:07.172" v="2" actId="47"/>
        <pc:sldMkLst>
          <pc:docMk/>
          <pc:sldMk cId="2364247046" sldId="742"/>
        </pc:sldMkLst>
      </pc:sldChg>
      <pc:sldChg chg="delSp modSp del">
        <pc:chgData name="Hollink, Vera" userId="d6528aa8-57f8-4f7f-8002-560e631d30ba" providerId="ADAL" clId="{DC92DAFB-7B42-4B62-984B-095EDC932293}" dt="2022-06-02T12:35:51.639" v="56" actId="47"/>
        <pc:sldMkLst>
          <pc:docMk/>
          <pc:sldMk cId="3845331282" sldId="743"/>
        </pc:sldMkLst>
      </pc:sldChg>
      <pc:sldChg chg="del">
        <pc:chgData name="Hollink, Vera" userId="d6528aa8-57f8-4f7f-8002-560e631d30ba" providerId="ADAL" clId="{DC92DAFB-7B42-4B62-984B-095EDC932293}" dt="2022-06-02T12:35:52.263" v="57" actId="47"/>
        <pc:sldMkLst>
          <pc:docMk/>
          <pc:sldMk cId="2593623672" sldId="744"/>
        </pc:sldMkLst>
      </pc:sldChg>
      <pc:sldChg chg="del">
        <pc:chgData name="Hollink, Vera" userId="d6528aa8-57f8-4f7f-8002-560e631d30ba" providerId="ADAL" clId="{DC92DAFB-7B42-4B62-984B-095EDC932293}" dt="2022-06-02T12:35:52.964" v="58" actId="47"/>
        <pc:sldMkLst>
          <pc:docMk/>
          <pc:sldMk cId="3674722927" sldId="745"/>
        </pc:sldMkLst>
      </pc:sldChg>
      <pc:sldChg chg="add del">
        <pc:chgData name="Hollink, Vera" userId="d6528aa8-57f8-4f7f-8002-560e631d30ba" providerId="ADAL" clId="{DC92DAFB-7B42-4B62-984B-095EDC932293}" dt="2022-06-02T12:36:18.594" v="76" actId="47"/>
        <pc:sldMkLst>
          <pc:docMk/>
          <pc:sldMk cId="1638147851" sldId="746"/>
        </pc:sldMkLst>
      </pc:sldChg>
      <pc:sldChg chg="ord modAnim">
        <pc:chgData name="Hollink, Vera" userId="d6528aa8-57f8-4f7f-8002-560e631d30ba" providerId="ADAL" clId="{DC92DAFB-7B42-4B62-984B-095EDC932293}" dt="2022-06-02T12:40:07.929" v="280"/>
        <pc:sldMkLst>
          <pc:docMk/>
          <pc:sldMk cId="900401380" sldId="747"/>
        </pc:sldMkLst>
      </pc:sldChg>
      <pc:sldChg chg="addSp modSp add mod">
        <pc:chgData name="Hollink, Vera" userId="d6528aa8-57f8-4f7f-8002-560e631d30ba" providerId="ADAL" clId="{DC92DAFB-7B42-4B62-984B-095EDC932293}" dt="2022-06-07T07:23:27.058" v="982" actId="114"/>
        <pc:sldMkLst>
          <pc:docMk/>
          <pc:sldMk cId="1005491227" sldId="748"/>
        </pc:sldMkLst>
      </pc:sldChg>
      <pc:sldChg chg="del">
        <pc:chgData name="Hollink, Vera" userId="d6528aa8-57f8-4f7f-8002-560e631d30ba" providerId="ADAL" clId="{DC92DAFB-7B42-4B62-984B-095EDC932293}" dt="2022-06-02T12:38:35.037" v="264" actId="47"/>
        <pc:sldMkLst>
          <pc:docMk/>
          <pc:sldMk cId="1335181986" sldId="748"/>
        </pc:sldMkLst>
      </pc:sldChg>
      <pc:sldChg chg="del">
        <pc:chgData name="Hollink, Vera" userId="d6528aa8-57f8-4f7f-8002-560e631d30ba" providerId="ADAL" clId="{DC92DAFB-7B42-4B62-984B-095EDC932293}" dt="2022-06-02T12:38:30.943" v="263" actId="47"/>
        <pc:sldMkLst>
          <pc:docMk/>
          <pc:sldMk cId="1827491343" sldId="749"/>
        </pc:sldMkLst>
      </pc:sldChg>
      <pc:sldChg chg="addSp delSp modSp add mod">
        <pc:chgData name="Hollink, Vera" userId="d6528aa8-57f8-4f7f-8002-560e631d30ba" providerId="ADAL" clId="{DC92DAFB-7B42-4B62-984B-095EDC932293}" dt="2022-06-07T07:24:19.819" v="987" actId="478"/>
        <pc:sldMkLst>
          <pc:docMk/>
          <pc:sldMk cId="3208375713" sldId="749"/>
        </pc:sldMkLst>
      </pc:sldChg>
      <pc:sldChg chg="addSp delSp modSp add mod">
        <pc:chgData name="Hollink, Vera" userId="d6528aa8-57f8-4f7f-8002-560e631d30ba" providerId="ADAL" clId="{DC92DAFB-7B42-4B62-984B-095EDC932293}" dt="2022-06-07T07:33:36.385" v="1018" actId="1037"/>
        <pc:sldMkLst>
          <pc:docMk/>
          <pc:sldMk cId="2410157717" sldId="750"/>
        </pc:sldMkLst>
      </pc:sldChg>
      <pc:sldChg chg="del">
        <pc:chgData name="Hollink, Vera" userId="d6528aa8-57f8-4f7f-8002-560e631d30ba" providerId="ADAL" clId="{DC92DAFB-7B42-4B62-984B-095EDC932293}" dt="2022-06-02T12:39:14.952" v="276" actId="47"/>
        <pc:sldMkLst>
          <pc:docMk/>
          <pc:sldMk cId="3130701786" sldId="750"/>
        </pc:sldMkLst>
      </pc:sldChg>
      <pc:sldChg chg="del">
        <pc:chgData name="Hollink, Vera" userId="d6528aa8-57f8-4f7f-8002-560e631d30ba" providerId="ADAL" clId="{DC92DAFB-7B42-4B62-984B-095EDC932293}" dt="2022-06-02T12:39:16.109" v="277" actId="47"/>
        <pc:sldMkLst>
          <pc:docMk/>
          <pc:sldMk cId="1912459009" sldId="751"/>
        </pc:sldMkLst>
      </pc:sldChg>
      <pc:sldChg chg="del">
        <pc:chgData name="Hollink, Vera" userId="d6528aa8-57f8-4f7f-8002-560e631d30ba" providerId="ADAL" clId="{DC92DAFB-7B42-4B62-984B-095EDC932293}" dt="2022-06-02T12:39:12.031" v="274" actId="47"/>
        <pc:sldMkLst>
          <pc:docMk/>
          <pc:sldMk cId="2410811828" sldId="752"/>
        </pc:sldMkLst>
      </pc:sldChg>
    </pc:docChg>
  </pc:docChgLst>
  <pc:docChgLst>
    <pc:chgData name="Hollink, Vera" userId="d6528aa8-57f8-4f7f-8002-560e631d30ba" providerId="ADAL" clId="{F008D5AC-FFC8-46C7-90E7-0427685BD229}"/>
    <pc:docChg chg="undo redo custSel addSld delSld modSld sldOrd">
      <pc:chgData name="Hollink, Vera" userId="d6528aa8-57f8-4f7f-8002-560e631d30ba" providerId="ADAL" clId="{F008D5AC-FFC8-46C7-90E7-0427685BD229}" dt="2022-06-02T12:31:18.380" v="1823"/>
      <pc:docMkLst>
        <pc:docMk/>
      </pc:docMkLst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1765580007" sldId="260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229023018" sldId="261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168591275" sldId="262"/>
        </pc:sldMkLst>
      </pc:sldChg>
      <pc:sldChg chg="modSp add mod modAnim">
        <pc:chgData name="Hollink, Vera" userId="d6528aa8-57f8-4f7f-8002-560e631d30ba" providerId="ADAL" clId="{F008D5AC-FFC8-46C7-90E7-0427685BD229}" dt="2022-06-02T12:01:55.113" v="872" actId="20577"/>
        <pc:sldMkLst>
          <pc:docMk/>
          <pc:sldMk cId="1373363431" sldId="274"/>
        </pc:sldMkLst>
      </pc:sldChg>
      <pc:sldChg chg="modSp add mod">
        <pc:chgData name="Hollink, Vera" userId="d6528aa8-57f8-4f7f-8002-560e631d30ba" providerId="ADAL" clId="{F008D5AC-FFC8-46C7-90E7-0427685BD229}" dt="2022-06-02T12:03:33.323" v="879" actId="790"/>
        <pc:sldMkLst>
          <pc:docMk/>
          <pc:sldMk cId="751933192" sldId="276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1294212116" sldId="278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05532016" sldId="314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642634228" sldId="317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144162833" sldId="318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597849708" sldId="319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2013253885" sldId="320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36372083" sldId="321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2258074124" sldId="322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4198059411" sldId="323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1252147192" sldId="324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463051784" sldId="325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3022330141" sldId="326"/>
        </pc:sldMkLst>
      </pc:sldChg>
      <pc:sldChg chg="add del">
        <pc:chgData name="Hollink, Vera" userId="d6528aa8-57f8-4f7f-8002-560e631d30ba" providerId="ADAL" clId="{F008D5AC-FFC8-46C7-90E7-0427685BD229}" dt="2022-06-02T11:49:00.345" v="495" actId="47"/>
        <pc:sldMkLst>
          <pc:docMk/>
          <pc:sldMk cId="2593933961" sldId="327"/>
        </pc:sldMkLst>
      </pc:sldChg>
      <pc:sldChg chg="add del">
        <pc:chgData name="Hollink, Vera" userId="d6528aa8-57f8-4f7f-8002-560e631d30ba" providerId="ADAL" clId="{F008D5AC-FFC8-46C7-90E7-0427685BD229}" dt="2022-06-02T11:49:01.625" v="496" actId="47"/>
        <pc:sldMkLst>
          <pc:docMk/>
          <pc:sldMk cId="3923124537" sldId="328"/>
        </pc:sldMkLst>
      </pc:sldChg>
      <pc:sldChg chg="add del">
        <pc:chgData name="Hollink, Vera" userId="d6528aa8-57f8-4f7f-8002-560e631d30ba" providerId="ADAL" clId="{F008D5AC-FFC8-46C7-90E7-0427685BD229}" dt="2022-06-02T11:31:37.660" v="139" actId="47"/>
        <pc:sldMkLst>
          <pc:docMk/>
          <pc:sldMk cId="3401981802" sldId="330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2467662451" sldId="331"/>
        </pc:sldMkLst>
      </pc:sldChg>
      <pc:sldChg chg="add del">
        <pc:chgData name="Hollink, Vera" userId="d6528aa8-57f8-4f7f-8002-560e631d30ba" providerId="ADAL" clId="{F008D5AC-FFC8-46C7-90E7-0427685BD229}" dt="2022-06-02T11:31:12.444" v="130" actId="47"/>
        <pc:sldMkLst>
          <pc:docMk/>
          <pc:sldMk cId="1505437499" sldId="332"/>
        </pc:sldMkLst>
      </pc:sldChg>
      <pc:sldChg chg="add del">
        <pc:chgData name="Hollink, Vera" userId="d6528aa8-57f8-4f7f-8002-560e631d30ba" providerId="ADAL" clId="{F008D5AC-FFC8-46C7-90E7-0427685BD229}" dt="2022-06-02T11:31:16.738" v="132" actId="47"/>
        <pc:sldMkLst>
          <pc:docMk/>
          <pc:sldMk cId="3262916324" sldId="334"/>
        </pc:sldMkLst>
      </pc:sldChg>
      <pc:sldChg chg="add del">
        <pc:chgData name="Hollink, Vera" userId="d6528aa8-57f8-4f7f-8002-560e631d30ba" providerId="ADAL" clId="{F008D5AC-FFC8-46C7-90E7-0427685BD229}" dt="2022-06-02T11:31:14.966" v="131" actId="47"/>
        <pc:sldMkLst>
          <pc:docMk/>
          <pc:sldMk cId="2870546768" sldId="335"/>
        </pc:sldMkLst>
      </pc:sldChg>
      <pc:sldChg chg="add del">
        <pc:chgData name="Hollink, Vera" userId="d6528aa8-57f8-4f7f-8002-560e631d30ba" providerId="ADAL" clId="{F008D5AC-FFC8-46C7-90E7-0427685BD229}" dt="2022-06-02T11:31:17.493" v="133" actId="47"/>
        <pc:sldMkLst>
          <pc:docMk/>
          <pc:sldMk cId="3497888799" sldId="336"/>
        </pc:sldMkLst>
      </pc:sldChg>
      <pc:sldChg chg="add del">
        <pc:chgData name="Hollink, Vera" userId="d6528aa8-57f8-4f7f-8002-560e631d30ba" providerId="ADAL" clId="{F008D5AC-FFC8-46C7-90E7-0427685BD229}" dt="2022-06-02T11:31:31.011" v="134" actId="47"/>
        <pc:sldMkLst>
          <pc:docMk/>
          <pc:sldMk cId="3704563138" sldId="337"/>
        </pc:sldMkLst>
      </pc:sldChg>
      <pc:sldChg chg="add del">
        <pc:chgData name="Hollink, Vera" userId="d6528aa8-57f8-4f7f-8002-560e631d30ba" providerId="ADAL" clId="{F008D5AC-FFC8-46C7-90E7-0427685BD229}" dt="2022-06-02T11:31:31.737" v="135" actId="47"/>
        <pc:sldMkLst>
          <pc:docMk/>
          <pc:sldMk cId="1021804870" sldId="338"/>
        </pc:sldMkLst>
      </pc:sldChg>
      <pc:sldChg chg="add del">
        <pc:chgData name="Hollink, Vera" userId="d6528aa8-57f8-4f7f-8002-560e631d30ba" providerId="ADAL" clId="{F008D5AC-FFC8-46C7-90E7-0427685BD229}" dt="2022-06-02T11:31:47.605" v="143" actId="47"/>
        <pc:sldMkLst>
          <pc:docMk/>
          <pc:sldMk cId="3718999643" sldId="339"/>
        </pc:sldMkLst>
      </pc:sldChg>
      <pc:sldChg chg="add del">
        <pc:chgData name="Hollink, Vera" userId="d6528aa8-57f8-4f7f-8002-560e631d30ba" providerId="ADAL" clId="{F008D5AC-FFC8-46C7-90E7-0427685BD229}" dt="2022-06-02T11:31:38.481" v="140" actId="47"/>
        <pc:sldMkLst>
          <pc:docMk/>
          <pc:sldMk cId="710008346" sldId="340"/>
        </pc:sldMkLst>
      </pc:sldChg>
      <pc:sldChg chg="addSp delSp modSp add del mod delAnim modAnim">
        <pc:chgData name="Hollink, Vera" userId="d6528aa8-57f8-4f7f-8002-560e631d30ba" providerId="ADAL" clId="{F008D5AC-FFC8-46C7-90E7-0427685BD229}" dt="2022-06-02T11:38:56.100" v="326" actId="47"/>
        <pc:sldMkLst>
          <pc:docMk/>
          <pc:sldMk cId="2630569985" sldId="341"/>
        </pc:sldMkLst>
      </pc:sldChg>
      <pc:sldChg chg="modSp add del mod">
        <pc:chgData name="Hollink, Vera" userId="d6528aa8-57f8-4f7f-8002-560e631d30ba" providerId="ADAL" clId="{F008D5AC-FFC8-46C7-90E7-0427685BD229}" dt="2022-06-02T11:39:34.768" v="354" actId="47"/>
        <pc:sldMkLst>
          <pc:docMk/>
          <pc:sldMk cId="2005998860" sldId="342"/>
        </pc:sldMkLst>
      </pc:sldChg>
      <pc:sldChg chg="add del">
        <pc:chgData name="Hollink, Vera" userId="d6528aa8-57f8-4f7f-8002-560e631d30ba" providerId="ADAL" clId="{F008D5AC-FFC8-46C7-90E7-0427685BD229}" dt="2022-06-02T11:31:48.191" v="144" actId="47"/>
        <pc:sldMkLst>
          <pc:docMk/>
          <pc:sldMk cId="1932538496" sldId="343"/>
        </pc:sldMkLst>
      </pc:sldChg>
      <pc:sldChg chg="add del">
        <pc:chgData name="Hollink, Vera" userId="d6528aa8-57f8-4f7f-8002-560e631d30ba" providerId="ADAL" clId="{F008D5AC-FFC8-46C7-90E7-0427685BD229}" dt="2022-06-02T11:31:49.139" v="145" actId="47"/>
        <pc:sldMkLst>
          <pc:docMk/>
          <pc:sldMk cId="1486503339" sldId="344"/>
        </pc:sldMkLst>
      </pc:sldChg>
      <pc:sldChg chg="add del">
        <pc:chgData name="Hollink, Vera" userId="d6528aa8-57f8-4f7f-8002-560e631d30ba" providerId="ADAL" clId="{F008D5AC-FFC8-46C7-90E7-0427685BD229}" dt="2022-06-02T11:31:49.791" v="146" actId="47"/>
        <pc:sldMkLst>
          <pc:docMk/>
          <pc:sldMk cId="674234301" sldId="345"/>
        </pc:sldMkLst>
      </pc:sldChg>
      <pc:sldChg chg="add del">
        <pc:chgData name="Hollink, Vera" userId="d6528aa8-57f8-4f7f-8002-560e631d30ba" providerId="ADAL" clId="{F008D5AC-FFC8-46C7-90E7-0427685BD229}" dt="2022-06-02T11:31:50.493" v="147" actId="47"/>
        <pc:sldMkLst>
          <pc:docMk/>
          <pc:sldMk cId="3280029279" sldId="346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2829008551" sldId="347"/>
        </pc:sldMkLst>
      </pc:sldChg>
      <pc:sldChg chg="modSp add mod modAnim">
        <pc:chgData name="Hollink, Vera" userId="d6528aa8-57f8-4f7f-8002-560e631d30ba" providerId="ADAL" clId="{F008D5AC-FFC8-46C7-90E7-0427685BD229}" dt="2022-06-02T12:27:47.896" v="1800" actId="27636"/>
        <pc:sldMkLst>
          <pc:docMk/>
          <pc:sldMk cId="1605724904" sldId="349"/>
        </pc:sldMkLst>
      </pc:sldChg>
      <pc:sldChg chg="add del">
        <pc:chgData name="Hollink, Vera" userId="d6528aa8-57f8-4f7f-8002-560e631d30ba" providerId="ADAL" clId="{F008D5AC-FFC8-46C7-90E7-0427685BD229}" dt="2022-06-02T11:47:54.040" v="458" actId="47"/>
        <pc:sldMkLst>
          <pc:docMk/>
          <pc:sldMk cId="2592955736" sldId="350"/>
        </pc:sldMkLst>
      </pc:sldChg>
      <pc:sldChg chg="add del">
        <pc:chgData name="Hollink, Vera" userId="d6528aa8-57f8-4f7f-8002-560e631d30ba" providerId="ADAL" clId="{F008D5AC-FFC8-46C7-90E7-0427685BD229}" dt="2022-06-02T11:47:55.693" v="459" actId="47"/>
        <pc:sldMkLst>
          <pc:docMk/>
          <pc:sldMk cId="2932170871" sldId="351"/>
        </pc:sldMkLst>
      </pc:sldChg>
      <pc:sldChg chg="modSp add mod">
        <pc:chgData name="Hollink, Vera" userId="d6528aa8-57f8-4f7f-8002-560e631d30ba" providerId="ADAL" clId="{F008D5AC-FFC8-46C7-90E7-0427685BD229}" dt="2022-06-02T11:48:02.668" v="460" actId="20577"/>
        <pc:sldMkLst>
          <pc:docMk/>
          <pc:sldMk cId="2080901617" sldId="352"/>
        </pc:sldMkLst>
      </pc:sldChg>
      <pc:sldChg chg="add ord">
        <pc:chgData name="Hollink, Vera" userId="d6528aa8-57f8-4f7f-8002-560e631d30ba" providerId="ADAL" clId="{F008D5AC-FFC8-46C7-90E7-0427685BD229}" dt="2022-06-02T11:49:52.156" v="500"/>
        <pc:sldMkLst>
          <pc:docMk/>
          <pc:sldMk cId="2765949576" sldId="353"/>
        </pc:sldMkLst>
      </pc:sldChg>
      <pc:sldChg chg="add del">
        <pc:chgData name="Hollink, Vera" userId="d6528aa8-57f8-4f7f-8002-560e631d30ba" providerId="ADAL" clId="{F008D5AC-FFC8-46C7-90E7-0427685BD229}" dt="2022-06-02T11:50:20.273" v="504" actId="47"/>
        <pc:sldMkLst>
          <pc:docMk/>
          <pc:sldMk cId="2476641505" sldId="354"/>
        </pc:sldMkLst>
      </pc:sldChg>
      <pc:sldChg chg="add del">
        <pc:chgData name="Hollink, Vera" userId="d6528aa8-57f8-4f7f-8002-560e631d30ba" providerId="ADAL" clId="{F008D5AC-FFC8-46C7-90E7-0427685BD229}" dt="2022-06-02T11:50:37.542" v="505" actId="47"/>
        <pc:sldMkLst>
          <pc:docMk/>
          <pc:sldMk cId="1704529542" sldId="355"/>
        </pc:sldMkLst>
      </pc:sldChg>
      <pc:sldChg chg="add del">
        <pc:chgData name="Hollink, Vera" userId="d6528aa8-57f8-4f7f-8002-560e631d30ba" providerId="ADAL" clId="{F008D5AC-FFC8-46C7-90E7-0427685BD229}" dt="2022-06-02T11:50:47.833" v="507" actId="47"/>
        <pc:sldMkLst>
          <pc:docMk/>
          <pc:sldMk cId="745014418" sldId="356"/>
        </pc:sldMkLst>
      </pc:sldChg>
      <pc:sldChg chg="add del">
        <pc:chgData name="Hollink, Vera" userId="d6528aa8-57f8-4f7f-8002-560e631d30ba" providerId="ADAL" clId="{F008D5AC-FFC8-46C7-90E7-0427685BD229}" dt="2022-06-02T11:50:38.560" v="506" actId="47"/>
        <pc:sldMkLst>
          <pc:docMk/>
          <pc:sldMk cId="4132645371" sldId="358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3481509634" sldId="359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4290598922" sldId="360"/>
        </pc:sldMkLst>
      </pc:sldChg>
      <pc:sldChg chg="add">
        <pc:chgData name="Hollink, Vera" userId="d6528aa8-57f8-4f7f-8002-560e631d30ba" providerId="ADAL" clId="{F008D5AC-FFC8-46C7-90E7-0427685BD229}" dt="2022-06-02T11:29:59.470" v="129"/>
        <pc:sldMkLst>
          <pc:docMk/>
          <pc:sldMk cId="1856514422" sldId="361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551524734" sldId="362"/>
        </pc:sldMkLst>
      </pc:sldChg>
      <pc:sldChg chg="add del">
        <pc:chgData name="Hollink, Vera" userId="d6528aa8-57f8-4f7f-8002-560e631d30ba" providerId="ADAL" clId="{F008D5AC-FFC8-46C7-90E7-0427685BD229}" dt="2022-06-02T11:31:33.653" v="136" actId="47"/>
        <pc:sldMkLst>
          <pc:docMk/>
          <pc:sldMk cId="2231871258" sldId="362"/>
        </pc:sldMkLst>
      </pc:sldChg>
      <pc:sldChg chg="del">
        <pc:chgData name="Hollink, Vera" userId="d6528aa8-57f8-4f7f-8002-560e631d30ba" providerId="ADAL" clId="{F008D5AC-FFC8-46C7-90E7-0427685BD229}" dt="2022-06-02T06:59:51.454" v="45" actId="47"/>
        <pc:sldMkLst>
          <pc:docMk/>
          <pc:sldMk cId="3247175988" sldId="362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1811883118" sldId="363"/>
        </pc:sldMkLst>
      </pc:sldChg>
      <pc:sldChg chg="add del">
        <pc:chgData name="Hollink, Vera" userId="d6528aa8-57f8-4f7f-8002-560e631d30ba" providerId="ADAL" clId="{F008D5AC-FFC8-46C7-90E7-0427685BD229}" dt="2022-06-02T11:31:34.572" v="137" actId="47"/>
        <pc:sldMkLst>
          <pc:docMk/>
          <pc:sldMk cId="2523323997" sldId="363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439956913" sldId="364"/>
        </pc:sldMkLst>
      </pc:sldChg>
      <pc:sldChg chg="add del">
        <pc:chgData name="Hollink, Vera" userId="d6528aa8-57f8-4f7f-8002-560e631d30ba" providerId="ADAL" clId="{F008D5AC-FFC8-46C7-90E7-0427685BD229}" dt="2022-06-02T11:31:35.195" v="138" actId="47"/>
        <pc:sldMkLst>
          <pc:docMk/>
          <pc:sldMk cId="1807276415" sldId="364"/>
        </pc:sldMkLst>
      </pc:sldChg>
      <pc:sldChg chg="addSp delSp modSp mod ord">
        <pc:chgData name="Hollink, Vera" userId="d6528aa8-57f8-4f7f-8002-560e631d30ba" providerId="ADAL" clId="{F008D5AC-FFC8-46C7-90E7-0427685BD229}" dt="2022-06-02T07:32:12.859" v="128" actId="1076"/>
        <pc:sldMkLst>
          <pc:docMk/>
          <pc:sldMk cId="2413021542" sldId="712"/>
        </pc:sldMkLst>
      </pc:sldChg>
      <pc:sldChg chg="del">
        <pc:chgData name="Hollink, Vera" userId="d6528aa8-57f8-4f7f-8002-560e631d30ba" providerId="ADAL" clId="{F008D5AC-FFC8-46C7-90E7-0427685BD229}" dt="2022-06-02T06:58:04.699" v="0" actId="47"/>
        <pc:sldMkLst>
          <pc:docMk/>
          <pc:sldMk cId="364302384" sldId="716"/>
        </pc:sldMkLst>
      </pc:sldChg>
      <pc:sldChg chg="del">
        <pc:chgData name="Hollink, Vera" userId="d6528aa8-57f8-4f7f-8002-560e631d30ba" providerId="ADAL" clId="{F008D5AC-FFC8-46C7-90E7-0427685BD229}" dt="2022-06-02T06:58:06.995" v="3" actId="47"/>
        <pc:sldMkLst>
          <pc:docMk/>
          <pc:sldMk cId="1476783257" sldId="719"/>
        </pc:sldMkLst>
      </pc:sldChg>
      <pc:sldChg chg="del">
        <pc:chgData name="Hollink, Vera" userId="d6528aa8-57f8-4f7f-8002-560e631d30ba" providerId="ADAL" clId="{F008D5AC-FFC8-46C7-90E7-0427685BD229}" dt="2022-06-02T06:58:06.164" v="2" actId="47"/>
        <pc:sldMkLst>
          <pc:docMk/>
          <pc:sldMk cId="3173213613" sldId="722"/>
        </pc:sldMkLst>
      </pc:sldChg>
      <pc:sldChg chg="del">
        <pc:chgData name="Hollink, Vera" userId="d6528aa8-57f8-4f7f-8002-560e631d30ba" providerId="ADAL" clId="{F008D5AC-FFC8-46C7-90E7-0427685BD229}" dt="2022-06-02T06:58:05.346" v="1" actId="47"/>
        <pc:sldMkLst>
          <pc:docMk/>
          <pc:sldMk cId="3185927103" sldId="723"/>
        </pc:sldMkLst>
      </pc:sldChg>
      <pc:sldChg chg="modSp mod">
        <pc:chgData name="Hollink, Vera" userId="d6528aa8-57f8-4f7f-8002-560e631d30ba" providerId="ADAL" clId="{F008D5AC-FFC8-46C7-90E7-0427685BD229}" dt="2022-06-02T06:58:10.360" v="4"/>
        <pc:sldMkLst>
          <pc:docMk/>
          <pc:sldMk cId="2665044288" sldId="731"/>
        </pc:sldMkLst>
      </pc:sldChg>
      <pc:sldChg chg="del">
        <pc:chgData name="Hollink, Vera" userId="d6528aa8-57f8-4f7f-8002-560e631d30ba" providerId="ADAL" clId="{F008D5AC-FFC8-46C7-90E7-0427685BD229}" dt="2022-06-02T06:58:42.127" v="25" actId="47"/>
        <pc:sldMkLst>
          <pc:docMk/>
          <pc:sldMk cId="2851239912" sldId="732"/>
        </pc:sldMkLst>
      </pc:sldChg>
      <pc:sldChg chg="del">
        <pc:chgData name="Hollink, Vera" userId="d6528aa8-57f8-4f7f-8002-560e631d30ba" providerId="ADAL" clId="{F008D5AC-FFC8-46C7-90E7-0427685BD229}" dt="2022-06-02T06:58:43.074" v="26" actId="47"/>
        <pc:sldMkLst>
          <pc:docMk/>
          <pc:sldMk cId="3730283201" sldId="733"/>
        </pc:sldMkLst>
      </pc:sldChg>
      <pc:sldChg chg="del">
        <pc:chgData name="Hollink, Vera" userId="d6528aa8-57f8-4f7f-8002-560e631d30ba" providerId="ADAL" clId="{F008D5AC-FFC8-46C7-90E7-0427685BD229}" dt="2022-06-02T06:58:45.035" v="27" actId="47"/>
        <pc:sldMkLst>
          <pc:docMk/>
          <pc:sldMk cId="299912773" sldId="734"/>
        </pc:sldMkLst>
      </pc:sldChg>
      <pc:sldChg chg="modSp modAnim">
        <pc:chgData name="Hollink, Vera" userId="d6528aa8-57f8-4f7f-8002-560e631d30ba" providerId="ADAL" clId="{F008D5AC-FFC8-46C7-90E7-0427685BD229}" dt="2022-06-02T06:59:18.586" v="43" actId="20577"/>
        <pc:sldMkLst>
          <pc:docMk/>
          <pc:sldMk cId="538238996" sldId="735"/>
        </pc:sldMkLst>
      </pc:sldChg>
      <pc:sldChg chg="del">
        <pc:chgData name="Hollink, Vera" userId="d6528aa8-57f8-4f7f-8002-560e631d30ba" providerId="ADAL" clId="{F008D5AC-FFC8-46C7-90E7-0427685BD229}" dt="2022-06-02T06:59:33.831" v="44" actId="47"/>
        <pc:sldMkLst>
          <pc:docMk/>
          <pc:sldMk cId="1079007376" sldId="736"/>
        </pc:sldMkLst>
      </pc:sldChg>
      <pc:sldChg chg="modSp mod">
        <pc:chgData name="Hollink, Vera" userId="d6528aa8-57f8-4f7f-8002-560e631d30ba" providerId="ADAL" clId="{F008D5AC-FFC8-46C7-90E7-0427685BD229}" dt="2022-06-02T07:01:12.036" v="99" actId="20577"/>
        <pc:sldMkLst>
          <pc:docMk/>
          <pc:sldMk cId="2543695089" sldId="738"/>
        </pc:sldMkLst>
      </pc:sldChg>
      <pc:sldChg chg="del">
        <pc:chgData name="Hollink, Vera" userId="d6528aa8-57f8-4f7f-8002-560e631d30ba" providerId="ADAL" clId="{F008D5AC-FFC8-46C7-90E7-0427685BD229}" dt="2022-06-02T07:01:20.628" v="101" actId="47"/>
        <pc:sldMkLst>
          <pc:docMk/>
          <pc:sldMk cId="2679343086" sldId="740"/>
        </pc:sldMkLst>
      </pc:sldChg>
      <pc:sldChg chg="addSp delSp modSp modAnim">
        <pc:chgData name="Hollink, Vera" userId="d6528aa8-57f8-4f7f-8002-560e631d30ba" providerId="ADAL" clId="{F008D5AC-FFC8-46C7-90E7-0427685BD229}" dt="2022-06-02T12:25:44.008" v="1798" actId="20577"/>
        <pc:sldMkLst>
          <pc:docMk/>
          <pc:sldMk cId="2364247046" sldId="742"/>
        </pc:sldMkLst>
      </pc:sldChg>
      <pc:sldChg chg="addSp delSp modSp add mod modAnim">
        <pc:chgData name="Hollink, Vera" userId="d6528aa8-57f8-4f7f-8002-560e631d30ba" providerId="ADAL" clId="{F008D5AC-FFC8-46C7-90E7-0427685BD229}" dt="2022-06-02T11:41:43.456" v="392" actId="1076"/>
        <pc:sldMkLst>
          <pc:docMk/>
          <pc:sldMk cId="3845331282" sldId="743"/>
        </pc:sldMkLst>
      </pc:sldChg>
      <pc:sldChg chg="del">
        <pc:chgData name="Hollink, Vera" userId="d6528aa8-57f8-4f7f-8002-560e631d30ba" providerId="ADAL" clId="{F008D5AC-FFC8-46C7-90E7-0427685BD229}" dt="2022-06-02T07:00:09.274" v="46" actId="47"/>
        <pc:sldMkLst>
          <pc:docMk/>
          <pc:sldMk cId="1390664219" sldId="744"/>
        </pc:sldMkLst>
      </pc:sldChg>
      <pc:sldChg chg="modSp add mod">
        <pc:chgData name="Hollink, Vera" userId="d6528aa8-57f8-4f7f-8002-560e631d30ba" providerId="ADAL" clId="{F008D5AC-FFC8-46C7-90E7-0427685BD229}" dt="2022-06-02T11:42:05.560" v="395" actId="20577"/>
        <pc:sldMkLst>
          <pc:docMk/>
          <pc:sldMk cId="2593623672" sldId="744"/>
        </pc:sldMkLst>
      </pc:sldChg>
      <pc:sldChg chg="del">
        <pc:chgData name="Hollink, Vera" userId="d6528aa8-57f8-4f7f-8002-560e631d30ba" providerId="ADAL" clId="{F008D5AC-FFC8-46C7-90E7-0427685BD229}" dt="2022-06-02T07:01:15.449" v="100" actId="47"/>
        <pc:sldMkLst>
          <pc:docMk/>
          <pc:sldMk cId="2486050810" sldId="745"/>
        </pc:sldMkLst>
      </pc:sldChg>
      <pc:sldChg chg="addSp delSp modSp add mod">
        <pc:chgData name="Hollink, Vera" userId="d6528aa8-57f8-4f7f-8002-560e631d30ba" providerId="ADAL" clId="{F008D5AC-FFC8-46C7-90E7-0427685BD229}" dt="2022-06-02T11:43:38.100" v="429" actId="732"/>
        <pc:sldMkLst>
          <pc:docMk/>
          <pc:sldMk cId="3674722927" sldId="745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1638147851" sldId="746"/>
        </pc:sldMkLst>
      </pc:sldChg>
      <pc:sldChg chg="del">
        <pc:chgData name="Hollink, Vera" userId="d6528aa8-57f8-4f7f-8002-560e631d30ba" providerId="ADAL" clId="{F008D5AC-FFC8-46C7-90E7-0427685BD229}" dt="2022-06-02T07:22:52.353" v="119" actId="47"/>
        <pc:sldMkLst>
          <pc:docMk/>
          <pc:sldMk cId="1652189961" sldId="746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900401380" sldId="747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1335181986" sldId="748"/>
        </pc:sldMkLst>
      </pc:sldChg>
      <pc:sldChg chg="del">
        <pc:chgData name="Hollink, Vera" userId="d6528aa8-57f8-4f7f-8002-560e631d30ba" providerId="ADAL" clId="{F008D5AC-FFC8-46C7-90E7-0427685BD229}" dt="2022-06-02T07:22:54.932" v="120" actId="47"/>
        <pc:sldMkLst>
          <pc:docMk/>
          <pc:sldMk cId="2668983261" sldId="748"/>
        </pc:sldMkLst>
      </pc:sldChg>
      <pc:sldChg chg="add">
        <pc:chgData name="Hollink, Vera" userId="d6528aa8-57f8-4f7f-8002-560e631d30ba" providerId="ADAL" clId="{F008D5AC-FFC8-46C7-90E7-0427685BD229}" dt="2022-06-02T11:46:01.109" v="430"/>
        <pc:sldMkLst>
          <pc:docMk/>
          <pc:sldMk cId="1827491343" sldId="749"/>
        </pc:sldMkLst>
      </pc:sldChg>
      <pc:sldChg chg="addSp delSp modSp add mod modAnim">
        <pc:chgData name="Hollink, Vera" userId="d6528aa8-57f8-4f7f-8002-560e631d30ba" providerId="ADAL" clId="{F008D5AC-FFC8-46C7-90E7-0427685BD229}" dt="2022-06-02T12:30:58.802" v="1822"/>
        <pc:sldMkLst>
          <pc:docMk/>
          <pc:sldMk cId="3130701786" sldId="750"/>
        </pc:sldMkLst>
      </pc:sldChg>
      <pc:sldChg chg="addSp delSp modSp add mod modAnim">
        <pc:chgData name="Hollink, Vera" userId="d6528aa8-57f8-4f7f-8002-560e631d30ba" providerId="ADAL" clId="{F008D5AC-FFC8-46C7-90E7-0427685BD229}" dt="2022-06-02T12:31:18.380" v="1823"/>
        <pc:sldMkLst>
          <pc:docMk/>
          <pc:sldMk cId="1912459009" sldId="751"/>
        </pc:sldMkLst>
      </pc:sldChg>
      <pc:sldChg chg="modSp add mod modAnim">
        <pc:chgData name="Hollink, Vera" userId="d6528aa8-57f8-4f7f-8002-560e631d30ba" providerId="ADAL" clId="{F008D5AC-FFC8-46C7-90E7-0427685BD229}" dt="2022-06-02T12:29:37.369" v="1811"/>
        <pc:sldMkLst>
          <pc:docMk/>
          <pc:sldMk cId="2410811828" sldId="752"/>
        </pc:sldMkLst>
      </pc:sldChg>
      <pc:sldMasterChg chg="delSldLayout">
        <pc:chgData name="Hollink, Vera" userId="d6528aa8-57f8-4f7f-8002-560e631d30ba" providerId="ADAL" clId="{F008D5AC-FFC8-46C7-90E7-0427685BD229}" dt="2022-06-02T06:59:51.454" v="45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F008D5AC-FFC8-46C7-90E7-0427685BD229}" dt="2022-06-02T06:59:51.454" v="45" actId="47"/>
          <pc:sldLayoutMkLst>
            <pc:docMk/>
            <pc:sldMasterMk cId="8835594" sldId="2147483685"/>
            <pc:sldLayoutMk cId="3524902460" sldId="2147483697"/>
          </pc:sldLayoutMkLst>
        </pc:sldLayoutChg>
      </pc:sldMasterChg>
    </pc:docChg>
  </pc:docChgLst>
  <pc:docChgLst>
    <pc:chgData name="Hollink, Vera" userId="d6528aa8-57f8-4f7f-8002-560e631d30ba" providerId="ADAL" clId="{F8D2D89F-D44C-42FA-9DEF-779E47CA3561}"/>
    <pc:docChg chg="modSld">
      <pc:chgData name="Hollink, Vera" userId="d6528aa8-57f8-4f7f-8002-560e631d30ba" providerId="ADAL" clId="{F8D2D89F-D44C-42FA-9DEF-779E47CA3561}" dt="2023-10-05T14:10:30.432" v="73" actId="20577"/>
      <pc:docMkLst>
        <pc:docMk/>
      </pc:docMkLst>
      <pc:sldChg chg="modSp mod">
        <pc:chgData name="Hollink, Vera" userId="d6528aa8-57f8-4f7f-8002-560e631d30ba" providerId="ADAL" clId="{F8D2D89F-D44C-42FA-9DEF-779E47CA3561}" dt="2023-10-04T07:37:13.045" v="1" actId="20577"/>
        <pc:sldMkLst>
          <pc:docMk/>
          <pc:sldMk cId="546780635" sldId="468"/>
        </pc:sldMkLst>
      </pc:sldChg>
      <pc:sldChg chg="modSp mod">
        <pc:chgData name="Hollink, Vera" userId="d6528aa8-57f8-4f7f-8002-560e631d30ba" providerId="ADAL" clId="{F8D2D89F-D44C-42FA-9DEF-779E47CA3561}" dt="2023-10-05T14:10:30.432" v="73" actId="20577"/>
        <pc:sldMkLst>
          <pc:docMk/>
          <pc:sldMk cId="3208375713" sldId="749"/>
        </pc:sldMkLst>
      </pc:sldChg>
    </pc:docChg>
  </pc:docChgLst>
  <pc:docChgLst>
    <pc:chgData name="Hollink, Vera" userId="d6528aa8-57f8-4f7f-8002-560e631d30ba" providerId="ADAL" clId="{5822DB7A-65D0-4D24-9314-AA55CC42AC6B}"/>
    <pc:docChg chg="custSel addSld delSld modSld">
      <pc:chgData name="Hollink, Vera" userId="d6528aa8-57f8-4f7f-8002-560e631d30ba" providerId="ADAL" clId="{5822DB7A-65D0-4D24-9314-AA55CC42AC6B}" dt="2021-09-21T07:14:30.005" v="67" actId="47"/>
      <pc:docMkLst>
        <pc:docMk/>
      </pc:docMkLst>
      <pc:sldChg chg="modSp mod">
        <pc:chgData name="Hollink, Vera" userId="d6528aa8-57f8-4f7f-8002-560e631d30ba" providerId="ADAL" clId="{5822DB7A-65D0-4D24-9314-AA55CC42AC6B}" dt="2021-08-17T12:23:12.468" v="13" actId="20577"/>
        <pc:sldMkLst>
          <pc:docMk/>
          <pc:sldMk cId="3935152372" sldId="259"/>
        </pc:sldMkLst>
      </pc:sldChg>
      <pc:sldChg chg="addSp modSp mod">
        <pc:chgData name="Hollink, Vera" userId="d6528aa8-57f8-4f7f-8002-560e631d30ba" providerId="ADAL" clId="{5822DB7A-65D0-4D24-9314-AA55CC42AC6B}" dt="2021-09-21T07:09:32.272" v="66" actId="1076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725865153" sldId="366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627398727" sldId="368"/>
        </pc:sldMkLst>
      </pc:sldChg>
      <pc:sldChg chg="del">
        <pc:chgData name="Hollink, Vera" userId="d6528aa8-57f8-4f7f-8002-560e631d30ba" providerId="ADAL" clId="{5822DB7A-65D0-4D24-9314-AA55CC42AC6B}" dt="2021-09-21T07:14:30.005" v="67" actId="47"/>
        <pc:sldMkLst>
          <pc:docMk/>
          <pc:sldMk cId="3578199599" sldId="37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47897491" sldId="37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498571154" sldId="373"/>
        </pc:sldMkLst>
      </pc:sldChg>
      <pc:sldChg chg="addSp delSp modSp add del mod delAnim">
        <pc:chgData name="Hollink, Vera" userId="d6528aa8-57f8-4f7f-8002-560e631d30ba" providerId="ADAL" clId="{5822DB7A-65D0-4D24-9314-AA55CC42AC6B}" dt="2021-08-17T12:28:00.467" v="64" actId="1076"/>
        <pc:sldMkLst>
          <pc:docMk/>
          <pc:sldMk cId="2397695584" sldId="382"/>
        </pc:sldMkLst>
      </pc:sldChg>
      <pc:sldChg chg="delSp modSp">
        <pc:chgData name="Hollink, Vera" userId="d6528aa8-57f8-4f7f-8002-560e631d30ba" providerId="ADAL" clId="{5822DB7A-65D0-4D24-9314-AA55CC42AC6B}" dt="2021-08-17T12:22:36.587" v="2" actId="1076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3921697210" sldId="387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727197720" sldId="388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45146842" sldId="389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657344780" sldId="390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554620882" sldId="391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430659728" sldId="392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689473731" sldId="393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49167349" sldId="394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955051641" sldId="395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2365522572" sldId="396"/>
        </pc:sldMkLst>
      </pc:sldChg>
      <pc:sldChg chg="add">
        <pc:chgData name="Hollink, Vera" userId="d6528aa8-57f8-4f7f-8002-560e631d30ba" providerId="ADAL" clId="{5822DB7A-65D0-4D24-9314-AA55CC42AC6B}" dt="2021-08-17T12:22:30.896" v="0"/>
        <pc:sldMkLst>
          <pc:docMk/>
          <pc:sldMk cId="1579853080" sldId="397"/>
        </pc:sldMkLst>
      </pc:sldChg>
      <pc:sldChg chg="add del">
        <pc:chgData name="Hollink, Vera" userId="d6528aa8-57f8-4f7f-8002-560e631d30ba" providerId="ADAL" clId="{5822DB7A-65D0-4D24-9314-AA55CC42AC6B}" dt="2021-08-17T12:26:28.381" v="17"/>
        <pc:sldMkLst>
          <pc:docMk/>
          <pc:sldMk cId="4197186390" sldId="398"/>
        </pc:sldMkLst>
      </pc:sldChg>
    </pc:docChg>
  </pc:docChgLst>
  <pc:docChgLst>
    <pc:chgData name="Hollink, Vera" userId="d6528aa8-57f8-4f7f-8002-560e631d30ba" providerId="ADAL" clId="{B7DEAC00-E52A-4BB9-8A38-4C76F34EFB82}"/>
    <pc:docChg chg="undo custSel modSld">
      <pc:chgData name="Hollink, Vera" userId="d6528aa8-57f8-4f7f-8002-560e631d30ba" providerId="ADAL" clId="{B7DEAC00-E52A-4BB9-8A38-4C76F34EFB82}" dt="2024-05-28T10:02:41.778" v="107" actId="20577"/>
      <pc:docMkLst>
        <pc:docMk/>
      </pc:docMkLst>
      <pc:sldChg chg="modSp mod">
        <pc:chgData name="Hollink, Vera" userId="d6528aa8-57f8-4f7f-8002-560e631d30ba" providerId="ADAL" clId="{B7DEAC00-E52A-4BB9-8A38-4C76F34EFB82}" dt="2024-05-28T10:02:41.778" v="107" actId="20577"/>
        <pc:sldMkLst>
          <pc:docMk/>
          <pc:sldMk cId="2376011635" sldId="711"/>
        </pc:sldMkLst>
      </pc:sldChg>
    </pc:docChg>
  </pc:docChgLst>
  <pc:docChgLst>
    <pc:chgData name="Hollink, Vera" userId="d6528aa8-57f8-4f7f-8002-560e631d30ba" providerId="ADAL" clId="{ADDF502B-FDE7-4767-981D-4B227E864EB3}"/>
    <pc:docChg chg="undo redo custSel addSld delSld modSld sldOrd">
      <pc:chgData name="Hollink, Vera" userId="d6528aa8-57f8-4f7f-8002-560e631d30ba" providerId="ADAL" clId="{ADDF502B-FDE7-4767-981D-4B227E864EB3}" dt="2022-05-18T09:55:56.090" v="5162" actId="14100"/>
      <pc:docMkLst>
        <pc:docMk/>
      </pc:docMkLst>
      <pc:sldChg chg="del">
        <pc:chgData name="Hollink, Vera" userId="d6528aa8-57f8-4f7f-8002-560e631d30ba" providerId="ADAL" clId="{ADDF502B-FDE7-4767-981D-4B227E864EB3}" dt="2022-05-16T11:14:54.810" v="67" actId="47"/>
        <pc:sldMkLst>
          <pc:docMk/>
          <pc:sldMk cId="908097254" sldId="369"/>
        </pc:sldMkLst>
      </pc:sldChg>
      <pc:sldChg chg="modSp mod modAnim">
        <pc:chgData name="Hollink, Vera" userId="d6528aa8-57f8-4f7f-8002-560e631d30ba" providerId="ADAL" clId="{ADDF502B-FDE7-4767-981D-4B227E864EB3}" dt="2022-05-16T11:15:50" v="99" actId="113"/>
        <pc:sldMkLst>
          <pc:docMk/>
          <pc:sldMk cId="3655205709" sldId="370"/>
        </pc:sldMkLst>
      </pc:sldChg>
      <pc:sldChg chg="addSp delSp modSp mod ord">
        <pc:chgData name="Hollink, Vera" userId="d6528aa8-57f8-4f7f-8002-560e631d30ba" providerId="ADAL" clId="{ADDF502B-FDE7-4767-981D-4B227E864EB3}" dt="2022-05-16T11:23:53.561" v="263" actId="1076"/>
        <pc:sldMkLst>
          <pc:docMk/>
          <pc:sldMk cId="4118620203" sldId="385"/>
        </pc:sldMkLst>
      </pc:sldChg>
      <pc:sldChg chg="modSp mod">
        <pc:chgData name="Hollink, Vera" userId="d6528aa8-57f8-4f7f-8002-560e631d30ba" providerId="ADAL" clId="{ADDF502B-FDE7-4767-981D-4B227E864EB3}" dt="2022-05-16T10:15:44.376" v="20" actId="20577"/>
        <pc:sldMkLst>
          <pc:docMk/>
          <pc:sldMk cId="546780635" sldId="468"/>
        </pc:sldMkLst>
      </pc:sldChg>
      <pc:sldChg chg="del">
        <pc:chgData name="Hollink, Vera" userId="d6528aa8-57f8-4f7f-8002-560e631d30ba" providerId="ADAL" clId="{ADDF502B-FDE7-4767-981D-4B227E864EB3}" dt="2022-05-16T11:13:45.585" v="60" actId="47"/>
        <pc:sldMkLst>
          <pc:docMk/>
          <pc:sldMk cId="2969210079" sldId="481"/>
        </pc:sldMkLst>
      </pc:sldChg>
      <pc:sldChg chg="modSp mod modAnim">
        <pc:chgData name="Hollink, Vera" userId="d6528aa8-57f8-4f7f-8002-560e631d30ba" providerId="ADAL" clId="{ADDF502B-FDE7-4767-981D-4B227E864EB3}" dt="2022-05-18T09:52:54.593" v="506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ADDF502B-FDE7-4767-981D-4B227E864EB3}" dt="2022-05-16T11:13:45.585" v="60" actId="47"/>
        <pc:sldMkLst>
          <pc:docMk/>
          <pc:sldMk cId="2179292879" sldId="673"/>
        </pc:sldMkLst>
      </pc:sldChg>
      <pc:sldChg chg="del">
        <pc:chgData name="Hollink, Vera" userId="d6528aa8-57f8-4f7f-8002-560e631d30ba" providerId="ADAL" clId="{ADDF502B-FDE7-4767-981D-4B227E864EB3}" dt="2022-05-16T11:13:45.585" v="60" actId="47"/>
        <pc:sldMkLst>
          <pc:docMk/>
          <pc:sldMk cId="1185201334" sldId="677"/>
        </pc:sldMkLst>
      </pc:sldChg>
      <pc:sldChg chg="del">
        <pc:chgData name="Hollink, Vera" userId="d6528aa8-57f8-4f7f-8002-560e631d30ba" providerId="ADAL" clId="{ADDF502B-FDE7-4767-981D-4B227E864EB3}" dt="2022-05-16T11:13:45.585" v="60" actId="47"/>
        <pc:sldMkLst>
          <pc:docMk/>
          <pc:sldMk cId="3023657414" sldId="680"/>
        </pc:sldMkLst>
      </pc:sldChg>
      <pc:sldChg chg="del">
        <pc:chgData name="Hollink, Vera" userId="d6528aa8-57f8-4f7f-8002-560e631d30ba" providerId="ADAL" clId="{ADDF502B-FDE7-4767-981D-4B227E864EB3}" dt="2022-05-16T11:13:45.585" v="60" actId="47"/>
        <pc:sldMkLst>
          <pc:docMk/>
          <pc:sldMk cId="316747941" sldId="684"/>
        </pc:sldMkLst>
      </pc:sldChg>
      <pc:sldChg chg="del">
        <pc:chgData name="Hollink, Vera" userId="d6528aa8-57f8-4f7f-8002-560e631d30ba" providerId="ADAL" clId="{ADDF502B-FDE7-4767-981D-4B227E864EB3}" dt="2022-05-16T11:13:45.585" v="60" actId="47"/>
        <pc:sldMkLst>
          <pc:docMk/>
          <pc:sldMk cId="3785326823" sldId="693"/>
        </pc:sldMkLst>
      </pc:sldChg>
      <pc:sldChg chg="modSp mod ord">
        <pc:chgData name="Hollink, Vera" userId="d6528aa8-57f8-4f7f-8002-560e631d30ba" providerId="ADAL" clId="{ADDF502B-FDE7-4767-981D-4B227E864EB3}" dt="2022-05-16T10:15:58.388" v="23"/>
        <pc:sldMkLst>
          <pc:docMk/>
          <pc:sldMk cId="2606167070" sldId="695"/>
        </pc:sldMkLst>
      </pc:sldChg>
      <pc:sldChg chg="modAnim">
        <pc:chgData name="Hollink, Vera" userId="d6528aa8-57f8-4f7f-8002-560e631d30ba" providerId="ADAL" clId="{ADDF502B-FDE7-4767-981D-4B227E864EB3}" dt="2022-05-16T11:14:44.331" v="65"/>
        <pc:sldMkLst>
          <pc:docMk/>
          <pc:sldMk cId="3708927420" sldId="698"/>
        </pc:sldMkLst>
      </pc:sldChg>
      <pc:sldChg chg="addSp modSp add mod">
        <pc:chgData name="Hollink, Vera" userId="d6528aa8-57f8-4f7f-8002-560e631d30ba" providerId="ADAL" clId="{ADDF502B-FDE7-4767-981D-4B227E864EB3}" dt="2022-05-16T11:27:05.146" v="369" actId="20577"/>
        <pc:sldMkLst>
          <pc:docMk/>
          <pc:sldMk cId="564609689" sldId="699"/>
        </pc:sldMkLst>
      </pc:sldChg>
      <pc:sldChg chg="del">
        <pc:chgData name="Hollink, Vera" userId="d6528aa8-57f8-4f7f-8002-560e631d30ba" providerId="ADAL" clId="{ADDF502B-FDE7-4767-981D-4B227E864EB3}" dt="2022-05-16T11:16:00.124" v="100" actId="47"/>
        <pc:sldMkLst>
          <pc:docMk/>
          <pc:sldMk cId="4241952874" sldId="699"/>
        </pc:sldMkLst>
      </pc:sldChg>
      <pc:sldChg chg="addSp delSp modSp add mod modAnim">
        <pc:chgData name="Hollink, Vera" userId="d6528aa8-57f8-4f7f-8002-560e631d30ba" providerId="ADAL" clId="{ADDF502B-FDE7-4767-981D-4B227E864EB3}" dt="2022-05-18T09:54:04.750" v="5068"/>
        <pc:sldMkLst>
          <pc:docMk/>
          <pc:sldMk cId="797835682" sldId="700"/>
        </pc:sldMkLst>
      </pc:sldChg>
      <pc:sldChg chg="del">
        <pc:chgData name="Hollink, Vera" userId="d6528aa8-57f8-4f7f-8002-560e631d30ba" providerId="ADAL" clId="{ADDF502B-FDE7-4767-981D-4B227E864EB3}" dt="2022-05-16T11:14:01.671" v="61" actId="47"/>
        <pc:sldMkLst>
          <pc:docMk/>
          <pc:sldMk cId="2656871431" sldId="700"/>
        </pc:sldMkLst>
      </pc:sldChg>
      <pc:sldChg chg="delSp modSp add mod ord modAnim">
        <pc:chgData name="Hollink, Vera" userId="d6528aa8-57f8-4f7f-8002-560e631d30ba" providerId="ADAL" clId="{ADDF502B-FDE7-4767-981D-4B227E864EB3}" dt="2022-05-16T11:54:32.089" v="1292" actId="20577"/>
        <pc:sldMkLst>
          <pc:docMk/>
          <pc:sldMk cId="456535003" sldId="701"/>
        </pc:sldMkLst>
      </pc:sldChg>
      <pc:sldChg chg="del">
        <pc:chgData name="Hollink, Vera" userId="d6528aa8-57f8-4f7f-8002-560e631d30ba" providerId="ADAL" clId="{ADDF502B-FDE7-4767-981D-4B227E864EB3}" dt="2022-05-16T11:14:13.441" v="62" actId="47"/>
        <pc:sldMkLst>
          <pc:docMk/>
          <pc:sldMk cId="3315079150" sldId="701"/>
        </pc:sldMkLst>
      </pc:sldChg>
      <pc:sldChg chg="add del">
        <pc:chgData name="Hollink, Vera" userId="d6528aa8-57f8-4f7f-8002-560e631d30ba" providerId="ADAL" clId="{ADDF502B-FDE7-4767-981D-4B227E864EB3}" dt="2022-05-16T11:35:43.524" v="606" actId="2890"/>
        <pc:sldMkLst>
          <pc:docMk/>
          <pc:sldMk cId="3906627161" sldId="701"/>
        </pc:sldMkLst>
      </pc:sldChg>
      <pc:sldChg chg="del">
        <pc:chgData name="Hollink, Vera" userId="d6528aa8-57f8-4f7f-8002-560e631d30ba" providerId="ADAL" clId="{ADDF502B-FDE7-4767-981D-4B227E864EB3}" dt="2022-05-16T11:14:33.873" v="64" actId="47"/>
        <pc:sldMkLst>
          <pc:docMk/>
          <pc:sldMk cId="231069726" sldId="702"/>
        </pc:sldMkLst>
      </pc:sldChg>
      <pc:sldChg chg="addSp delSp modSp add mod ord modAnim">
        <pc:chgData name="Hollink, Vera" userId="d6528aa8-57f8-4f7f-8002-560e631d30ba" providerId="ADAL" clId="{ADDF502B-FDE7-4767-981D-4B227E864EB3}" dt="2022-05-18T09:37:30.352" v="4730"/>
        <pc:sldMkLst>
          <pc:docMk/>
          <pc:sldMk cId="4094160826" sldId="702"/>
        </pc:sldMkLst>
      </pc:sldChg>
      <pc:sldChg chg="addSp delSp modSp add mod ord modAnim">
        <pc:chgData name="Hollink, Vera" userId="d6528aa8-57f8-4f7f-8002-560e631d30ba" providerId="ADAL" clId="{ADDF502B-FDE7-4767-981D-4B227E864EB3}" dt="2022-05-18T08:31:16.850" v="2047" actId="20577"/>
        <pc:sldMkLst>
          <pc:docMk/>
          <pc:sldMk cId="638348123" sldId="703"/>
        </pc:sldMkLst>
      </pc:sldChg>
      <pc:sldChg chg="del">
        <pc:chgData name="Hollink, Vera" userId="d6528aa8-57f8-4f7f-8002-560e631d30ba" providerId="ADAL" clId="{ADDF502B-FDE7-4767-981D-4B227E864EB3}" dt="2022-05-16T11:14:47.103" v="66" actId="47"/>
        <pc:sldMkLst>
          <pc:docMk/>
          <pc:sldMk cId="1951111935" sldId="703"/>
        </pc:sldMkLst>
      </pc:sldChg>
      <pc:sldChg chg="delSp modSp add mod ord modAnim">
        <pc:chgData name="Hollink, Vera" userId="d6528aa8-57f8-4f7f-8002-560e631d30ba" providerId="ADAL" clId="{ADDF502B-FDE7-4767-981D-4B227E864EB3}" dt="2022-05-18T09:55:56.090" v="5162" actId="14100"/>
        <pc:sldMkLst>
          <pc:docMk/>
          <pc:sldMk cId="3813574956" sldId="704"/>
        </pc:sldMkLst>
      </pc:sldChg>
      <pc:sldChg chg="addSp delSp modSp add mod ord modClrScheme chgLayout">
        <pc:chgData name="Hollink, Vera" userId="d6528aa8-57f8-4f7f-8002-560e631d30ba" providerId="ADAL" clId="{ADDF502B-FDE7-4767-981D-4B227E864EB3}" dt="2022-05-18T08:51:13.096" v="2423"/>
        <pc:sldMkLst>
          <pc:docMk/>
          <pc:sldMk cId="266773146" sldId="705"/>
        </pc:sldMkLst>
      </pc:sldChg>
      <pc:sldChg chg="addSp delSp modSp add mod ord modAnim">
        <pc:chgData name="Hollink, Vera" userId="d6528aa8-57f8-4f7f-8002-560e631d30ba" providerId="ADAL" clId="{ADDF502B-FDE7-4767-981D-4B227E864EB3}" dt="2022-05-18T09:54:42.175" v="5081" actId="20577"/>
        <pc:sldMkLst>
          <pc:docMk/>
          <pc:sldMk cId="1049112424" sldId="706"/>
        </pc:sldMkLst>
      </pc:sldChg>
      <pc:sldChg chg="addSp modSp add mod modAnim">
        <pc:chgData name="Hollink, Vera" userId="d6528aa8-57f8-4f7f-8002-560e631d30ba" providerId="ADAL" clId="{ADDF502B-FDE7-4767-981D-4B227E864EB3}" dt="2022-05-18T09:21:09.487" v="3753"/>
        <pc:sldMkLst>
          <pc:docMk/>
          <pc:sldMk cId="2499130515" sldId="707"/>
        </pc:sldMkLst>
      </pc:sldChg>
      <pc:sldChg chg="delSp modSp add mod ord modAnim">
        <pc:chgData name="Hollink, Vera" userId="d6528aa8-57f8-4f7f-8002-560e631d30ba" providerId="ADAL" clId="{ADDF502B-FDE7-4767-981D-4B227E864EB3}" dt="2022-05-18T09:31:59.753" v="4634"/>
        <pc:sldMkLst>
          <pc:docMk/>
          <pc:sldMk cId="4062328786" sldId="708"/>
        </pc:sldMkLst>
      </pc:sldChg>
      <pc:sldChg chg="modSp add mod ord modAnim">
        <pc:chgData name="Hollink, Vera" userId="d6528aa8-57f8-4f7f-8002-560e631d30ba" providerId="ADAL" clId="{ADDF502B-FDE7-4767-981D-4B227E864EB3}" dt="2022-05-18T09:32:15.423" v="4636"/>
        <pc:sldMkLst>
          <pc:docMk/>
          <pc:sldMk cId="2161873517" sldId="709"/>
        </pc:sldMkLst>
      </pc:sldChg>
      <pc:sldChg chg="add del">
        <pc:chgData name="Hollink, Vera" userId="d6528aa8-57f8-4f7f-8002-560e631d30ba" providerId="ADAL" clId="{ADDF502B-FDE7-4767-981D-4B227E864EB3}" dt="2022-05-18T09:26:13.221" v="4194" actId="47"/>
        <pc:sldMkLst>
          <pc:docMk/>
          <pc:sldMk cId="808702137" sldId="710"/>
        </pc:sldMkLst>
      </pc:sldChg>
      <pc:sldChg chg="add">
        <pc:chgData name="Hollink, Vera" userId="d6528aa8-57f8-4f7f-8002-560e631d30ba" providerId="ADAL" clId="{ADDF502B-FDE7-4767-981D-4B227E864EB3}" dt="2022-05-18T09:26:16.196" v="4195" actId="2890"/>
        <pc:sldMkLst>
          <pc:docMk/>
          <pc:sldMk cId="2993420890" sldId="710"/>
        </pc:sldMkLst>
      </pc:sldChg>
      <pc:sldChg chg="add">
        <pc:chgData name="Hollink, Vera" userId="d6528aa8-57f8-4f7f-8002-560e631d30ba" providerId="ADAL" clId="{ADDF502B-FDE7-4767-981D-4B227E864EB3}" dt="2022-05-18T09:32:36.689" v="4637" actId="2890"/>
        <pc:sldMkLst>
          <pc:docMk/>
          <pc:sldMk cId="2376011635" sldId="711"/>
        </pc:sldMkLst>
      </pc:sldChg>
    </pc:docChg>
  </pc:docChgLst>
  <pc:docChgLst>
    <pc:chgData name="Hollink, Vera" userId="d6528aa8-57f8-4f7f-8002-560e631d30ba" providerId="ADAL" clId="{47DDB0DF-21BB-4449-A3BC-D9F798D121D7}"/>
    <pc:docChg chg="custSel modSld">
      <pc:chgData name="Hollink, Vera" userId="d6528aa8-57f8-4f7f-8002-560e631d30ba" providerId="ADAL" clId="{47DDB0DF-21BB-4449-A3BC-D9F798D121D7}" dt="2022-10-10T08:52:37.023" v="121" actId="20577"/>
      <pc:docMkLst>
        <pc:docMk/>
      </pc:docMkLst>
      <pc:sldChg chg="modSp mod">
        <pc:chgData name="Hollink, Vera" userId="d6528aa8-57f8-4f7f-8002-560e631d30ba" providerId="ADAL" clId="{47DDB0DF-21BB-4449-A3BC-D9F798D121D7}" dt="2022-10-10T08:50:10.115" v="114" actId="20577"/>
        <pc:sldMkLst>
          <pc:docMk/>
          <pc:sldMk cId="1294212116" sldId="278"/>
        </pc:sldMkLst>
      </pc:sldChg>
      <pc:sldChg chg="modSp mod">
        <pc:chgData name="Hollink, Vera" userId="d6528aa8-57f8-4f7f-8002-560e631d30ba" providerId="ADAL" clId="{47DDB0DF-21BB-4449-A3BC-D9F798D121D7}" dt="2022-10-10T08:50:23.500" v="115" actId="114"/>
        <pc:sldMkLst>
          <pc:docMk/>
          <pc:sldMk cId="1106949691" sldId="294"/>
        </pc:sldMkLst>
      </pc:sldChg>
      <pc:sldChg chg="modSp mod">
        <pc:chgData name="Hollink, Vera" userId="d6528aa8-57f8-4f7f-8002-560e631d30ba" providerId="ADAL" clId="{47DDB0DF-21BB-4449-A3BC-D9F798D121D7}" dt="2022-10-10T08:52:37.023" v="121" actId="20577"/>
        <pc:sldMkLst>
          <pc:docMk/>
          <pc:sldMk cId="1410841990" sldId="662"/>
        </pc:sldMkLst>
      </pc:sldChg>
      <pc:sldChg chg="modSp mod">
        <pc:chgData name="Hollink, Vera" userId="d6528aa8-57f8-4f7f-8002-560e631d30ba" providerId="ADAL" clId="{47DDB0DF-21BB-4449-A3BC-D9F798D121D7}" dt="2022-10-10T08:51:01.185" v="117" actId="114"/>
        <pc:sldMkLst>
          <pc:docMk/>
          <pc:sldMk cId="2376011635" sldId="711"/>
        </pc:sldMkLst>
      </pc:sldChg>
      <pc:sldChg chg="modSp mod">
        <pc:chgData name="Hollink, Vera" userId="d6528aa8-57f8-4f7f-8002-560e631d30ba" providerId="ADAL" clId="{47DDB0DF-21BB-4449-A3BC-D9F798D121D7}" dt="2022-10-10T08:49:05.192" v="55" actId="114"/>
        <pc:sldMkLst>
          <pc:docMk/>
          <pc:sldMk cId="1005491227" sldId="748"/>
        </pc:sldMkLst>
      </pc:sldChg>
      <pc:sldChg chg="modSp mod">
        <pc:chgData name="Hollink, Vera" userId="d6528aa8-57f8-4f7f-8002-560e631d30ba" providerId="ADAL" clId="{47DDB0DF-21BB-4449-A3BC-D9F798D121D7}" dt="2022-10-10T08:50:48.355" v="116" actId="114"/>
        <pc:sldMkLst>
          <pc:docMk/>
          <pc:sldMk cId="3208375713" sldId="749"/>
        </pc:sldMkLst>
      </pc:sldChg>
    </pc:docChg>
  </pc:docChgLst>
  <pc:docChgLst>
    <pc:chgData name="Hollink, Vera" userId="d6528aa8-57f8-4f7f-8002-560e631d30ba" providerId="ADAL" clId="{2307CFD3-EAAB-4FAA-8FE8-8D26F4F0DF16}"/>
    <pc:docChg chg="undo custSel addSld delSld modSld">
      <pc:chgData name="Hollink, Vera" userId="d6528aa8-57f8-4f7f-8002-560e631d30ba" providerId="ADAL" clId="{2307CFD3-EAAB-4FAA-8FE8-8D26F4F0DF16}" dt="2020-09-21T12:31:50.810" v="140" actId="20577"/>
      <pc:docMkLst>
        <pc:docMk/>
      </pc:docMkLst>
      <pc:sldChg chg="modSp mod">
        <pc:chgData name="Hollink, Vera" userId="d6528aa8-57f8-4f7f-8002-560e631d30ba" providerId="ADAL" clId="{2307CFD3-EAAB-4FAA-8FE8-8D26F4F0DF16}" dt="2020-09-21T11:14:52.113" v="68" actId="20577"/>
        <pc:sldMkLst>
          <pc:docMk/>
          <pc:sldMk cId="3935152372" sldId="259"/>
        </pc:sldMkLst>
      </pc:sldChg>
      <pc:sldChg chg="del">
        <pc:chgData name="Hollink, Vera" userId="d6528aa8-57f8-4f7f-8002-560e631d30ba" providerId="ADAL" clId="{2307CFD3-EAAB-4FAA-8FE8-8D26F4F0DF16}" dt="2020-09-14T09:50:09.008" v="0" actId="47"/>
        <pc:sldMkLst>
          <pc:docMk/>
          <pc:sldMk cId="3913965328" sldId="360"/>
        </pc:sldMkLst>
      </pc:sldChg>
      <pc:sldChg chg="del">
        <pc:chgData name="Hollink, Vera" userId="d6528aa8-57f8-4f7f-8002-560e631d30ba" providerId="ADAL" clId="{2307CFD3-EAAB-4FAA-8FE8-8D26F4F0DF16}" dt="2020-09-14T09:50:10.985" v="1" actId="47"/>
        <pc:sldMkLst>
          <pc:docMk/>
          <pc:sldMk cId="3921697210" sldId="361"/>
        </pc:sldMkLst>
      </pc:sldChg>
      <pc:sldChg chg="add del">
        <pc:chgData name="Hollink, Vera" userId="d6528aa8-57f8-4f7f-8002-560e631d30ba" providerId="ADAL" clId="{2307CFD3-EAAB-4FAA-8FE8-8D26F4F0DF16}" dt="2020-09-14T09:50:34.511" v="18" actId="47"/>
        <pc:sldMkLst>
          <pc:docMk/>
          <pc:sldMk cId="547897491" sldId="362"/>
        </pc:sldMkLst>
      </pc:sldChg>
      <pc:sldChg chg="add del">
        <pc:chgData name="Hollink, Vera" userId="d6528aa8-57f8-4f7f-8002-560e631d30ba" providerId="ADAL" clId="{2307CFD3-EAAB-4FAA-8FE8-8D26F4F0DF16}" dt="2020-09-14T09:50:33.998" v="17" actId="47"/>
        <pc:sldMkLst>
          <pc:docMk/>
          <pc:sldMk cId="498571154" sldId="363"/>
        </pc:sldMkLst>
      </pc:sldChg>
      <pc:sldChg chg="add del">
        <pc:chgData name="Hollink, Vera" userId="d6528aa8-57f8-4f7f-8002-560e631d30ba" providerId="ADAL" clId="{2307CFD3-EAAB-4FAA-8FE8-8D26F4F0DF16}" dt="2020-09-14T09:50:33.623" v="16" actId="47"/>
        <pc:sldMkLst>
          <pc:docMk/>
          <pc:sldMk cId="2727197720" sldId="364"/>
        </pc:sldMkLst>
      </pc:sldChg>
      <pc:sldChg chg="add del">
        <pc:chgData name="Hollink, Vera" userId="d6528aa8-57f8-4f7f-8002-560e631d30ba" providerId="ADAL" clId="{2307CFD3-EAAB-4FAA-8FE8-8D26F4F0DF16}" dt="2020-09-14T09:50:33.197" v="15" actId="47"/>
        <pc:sldMkLst>
          <pc:docMk/>
          <pc:sldMk cId="2345146842" sldId="365"/>
        </pc:sldMkLst>
      </pc:sldChg>
      <pc:sldChg chg="add del">
        <pc:chgData name="Hollink, Vera" userId="d6528aa8-57f8-4f7f-8002-560e631d30ba" providerId="ADAL" clId="{2307CFD3-EAAB-4FAA-8FE8-8D26F4F0DF16}" dt="2020-09-14T09:50:27.084" v="12" actId="47"/>
        <pc:sldMkLst>
          <pc:docMk/>
          <pc:sldMk cId="3725865153" sldId="366"/>
        </pc:sldMkLst>
      </pc:sldChg>
      <pc:sldChg chg="add del">
        <pc:chgData name="Hollink, Vera" userId="d6528aa8-57f8-4f7f-8002-560e631d30ba" providerId="ADAL" clId="{2307CFD3-EAAB-4FAA-8FE8-8D26F4F0DF16}" dt="2020-09-14T09:50:31.904" v="14" actId="47"/>
        <pc:sldMkLst>
          <pc:docMk/>
          <pc:sldMk cId="554620882" sldId="367"/>
        </pc:sldMkLst>
      </pc:sldChg>
      <pc:sldChg chg="del">
        <pc:chgData name="Hollink, Vera" userId="d6528aa8-57f8-4f7f-8002-560e631d30ba" providerId="ADAL" clId="{2307CFD3-EAAB-4FAA-8FE8-8D26F4F0DF16}" dt="2020-09-14T09:50:39.757" v="19" actId="47"/>
        <pc:sldMkLst>
          <pc:docMk/>
          <pc:sldMk cId="2689473731" sldId="369"/>
        </pc:sldMkLst>
      </pc:sldChg>
      <pc:sldChg chg="del">
        <pc:chgData name="Hollink, Vera" userId="d6528aa8-57f8-4f7f-8002-560e631d30ba" providerId="ADAL" clId="{2307CFD3-EAAB-4FAA-8FE8-8D26F4F0DF16}" dt="2020-09-14T09:50:48.069" v="22" actId="47"/>
        <pc:sldMkLst>
          <pc:docMk/>
          <pc:sldMk cId="1579853080" sldId="370"/>
        </pc:sldMkLst>
      </pc:sldChg>
      <pc:sldChg chg="modAnim">
        <pc:chgData name="Hollink, Vera" userId="d6528aa8-57f8-4f7f-8002-560e631d30ba" providerId="ADAL" clId="{2307CFD3-EAAB-4FAA-8FE8-8D26F4F0DF16}" dt="2020-09-21T12:23:48.997" v="72"/>
        <pc:sldMkLst>
          <pc:docMk/>
          <pc:sldMk cId="3578199599" sldId="371"/>
        </pc:sldMkLst>
      </pc:sldChg>
      <pc:sldChg chg="del">
        <pc:chgData name="Hollink, Vera" userId="d6528aa8-57f8-4f7f-8002-560e631d30ba" providerId="ADAL" clId="{2307CFD3-EAAB-4FAA-8FE8-8D26F4F0DF16}" dt="2020-09-14T09:50:46.094" v="20" actId="47"/>
        <pc:sldMkLst>
          <pc:docMk/>
          <pc:sldMk cId="2955051641" sldId="372"/>
        </pc:sldMkLst>
      </pc:sldChg>
      <pc:sldChg chg="del">
        <pc:chgData name="Hollink, Vera" userId="d6528aa8-57f8-4f7f-8002-560e631d30ba" providerId="ADAL" clId="{2307CFD3-EAAB-4FAA-8FE8-8D26F4F0DF16}" dt="2020-09-14T09:50:47.252" v="21" actId="47"/>
        <pc:sldMkLst>
          <pc:docMk/>
          <pc:sldMk cId="2365522572" sldId="373"/>
        </pc:sldMkLst>
      </pc:sldChg>
      <pc:sldChg chg="modAnim">
        <pc:chgData name="Hollink, Vera" userId="d6528aa8-57f8-4f7f-8002-560e631d30ba" providerId="ADAL" clId="{2307CFD3-EAAB-4FAA-8FE8-8D26F4F0DF16}" dt="2020-09-21T12:29:43.042" v="86"/>
        <pc:sldMkLst>
          <pc:docMk/>
          <pc:sldMk cId="3254055598" sldId="378"/>
        </pc:sldMkLst>
      </pc:sldChg>
      <pc:sldChg chg="modSp modAnim">
        <pc:chgData name="Hollink, Vera" userId="d6528aa8-57f8-4f7f-8002-560e631d30ba" providerId="ADAL" clId="{2307CFD3-EAAB-4FAA-8FE8-8D26F4F0DF16}" dt="2020-09-21T12:31:50.810" v="140" actId="20577"/>
        <pc:sldMkLst>
          <pc:docMk/>
          <pc:sldMk cId="2397695584" sldId="382"/>
        </pc:sldMkLst>
      </pc:sldChg>
      <pc:sldChg chg="del">
        <pc:chgData name="Hollink, Vera" userId="d6528aa8-57f8-4f7f-8002-560e631d30ba" providerId="ADAL" clId="{2307CFD3-EAAB-4FAA-8FE8-8D26F4F0DF16}" dt="2020-09-21T12:31:16.689" v="87" actId="47"/>
        <pc:sldMkLst>
          <pc:docMk/>
          <pc:sldMk cId="4117258779" sldId="384"/>
        </pc:sldMkLst>
      </pc:sldChg>
      <pc:sldChg chg="modAnim">
        <pc:chgData name="Hollink, Vera" userId="d6528aa8-57f8-4f7f-8002-560e631d30ba" providerId="ADAL" clId="{2307CFD3-EAAB-4FAA-8FE8-8D26F4F0DF16}" dt="2020-09-21T12:23:11.661" v="69"/>
        <pc:sldMkLst>
          <pc:docMk/>
          <pc:sldMk cId="3247175988" sldId="386"/>
        </pc:sldMkLst>
      </pc:sldChg>
      <pc:sldChg chg="del">
        <pc:chgData name="Hollink, Vera" userId="d6528aa8-57f8-4f7f-8002-560e631d30ba" providerId="ADAL" clId="{2307CFD3-EAAB-4FAA-8FE8-8D26F4F0DF16}" dt="2020-09-21T12:23:29.097" v="70" actId="47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0B1B7FA8-AAFA-4CF3-8400-A683C350AD3E}"/>
    <pc:docChg chg="addSld modSld sldOrd">
      <pc:chgData name="Hollink, Vera" userId="d6528aa8-57f8-4f7f-8002-560e631d30ba" providerId="ADAL" clId="{0B1B7FA8-AAFA-4CF3-8400-A683C350AD3E}" dt="2020-09-14T09:45:16.615" v="45"/>
      <pc:docMkLst>
        <pc:docMk/>
      </pc:docMkLst>
      <pc:sldChg chg="add ord">
        <pc:chgData name="Hollink, Vera" userId="d6528aa8-57f8-4f7f-8002-560e631d30ba" providerId="ADAL" clId="{0B1B7FA8-AAFA-4CF3-8400-A683C350AD3E}" dt="2020-09-14T09:45:16.615" v="45"/>
        <pc:sldMkLst>
          <pc:docMk/>
          <pc:sldMk cId="1398737237" sldId="309"/>
        </pc:sldMkLst>
      </pc:sldChg>
      <pc:sldChg chg="add">
        <pc:chgData name="Hollink, Vera" userId="d6528aa8-57f8-4f7f-8002-560e631d30ba" providerId="ADAL" clId="{0B1B7FA8-AAFA-4CF3-8400-A683C350AD3E}" dt="2020-09-14T09:45:06.904" v="42"/>
        <pc:sldMkLst>
          <pc:docMk/>
          <pc:sldMk cId="764237191" sldId="349"/>
        </pc:sldMkLst>
      </pc:sldChg>
      <pc:sldChg chg="addSp delSp modSp add mod">
        <pc:chgData name="Hollink, Vera" userId="d6528aa8-57f8-4f7f-8002-560e631d30ba" providerId="ADAL" clId="{0B1B7FA8-AAFA-4CF3-8400-A683C350AD3E}" dt="2020-09-14T09:44:42.328" v="40" actId="1037"/>
        <pc:sldMkLst>
          <pc:docMk/>
          <pc:sldMk cId="4118620203" sldId="385"/>
        </pc:sldMkLst>
      </pc:sldChg>
      <pc:sldChg chg="add">
        <pc:chgData name="Hollink, Vera" userId="d6528aa8-57f8-4f7f-8002-560e631d30ba" providerId="ADAL" clId="{0B1B7FA8-AAFA-4CF3-8400-A683C350AD3E}" dt="2020-09-14T09:45:00.305" v="41"/>
        <pc:sldMkLst>
          <pc:docMk/>
          <pc:sldMk cId="3247175988" sldId="386"/>
        </pc:sldMkLst>
      </pc:sldChg>
      <pc:sldChg chg="add">
        <pc:chgData name="Hollink, Vera" userId="d6528aa8-57f8-4f7f-8002-560e631d30ba" providerId="ADAL" clId="{0B1B7FA8-AAFA-4CF3-8400-A683C350AD3E}" dt="2020-09-14T09:45:12.133" v="43"/>
        <pc:sldMkLst>
          <pc:docMk/>
          <pc:sldMk cId="1131576155" sldId="387"/>
        </pc:sldMkLst>
      </pc:sldChg>
    </pc:docChg>
  </pc:docChgLst>
  <pc:docChgLst>
    <pc:chgData name="Hollink, Vera" userId="d6528aa8-57f8-4f7f-8002-560e631d30ba" providerId="ADAL" clId="{8A137E3E-78AA-4A29-B090-AE1221B40678}"/>
    <pc:docChg chg="undo custSel addSld delSld modSld sldOrd">
      <pc:chgData name="Hollink, Vera" userId="d6528aa8-57f8-4f7f-8002-560e631d30ba" providerId="ADAL" clId="{8A137E3E-78AA-4A29-B090-AE1221B40678}" dt="2022-05-16T09:44:28.035" v="3734" actId="20577"/>
      <pc:docMkLst>
        <pc:docMk/>
      </pc:docMkLst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2720155998" sldId="275"/>
        </pc:sldMkLst>
      </pc:sldChg>
      <pc:sldChg chg="del">
        <pc:chgData name="Hollink, Vera" userId="d6528aa8-57f8-4f7f-8002-560e631d30ba" providerId="ADAL" clId="{8A137E3E-78AA-4A29-B090-AE1221B40678}" dt="2022-05-11T09:14:28.368" v="141" actId="47"/>
        <pc:sldMkLst>
          <pc:docMk/>
          <pc:sldMk cId="3972981078" sldId="316"/>
        </pc:sldMkLst>
      </pc:sldChg>
      <pc:sldChg chg="modSp del mod">
        <pc:chgData name="Hollink, Vera" userId="d6528aa8-57f8-4f7f-8002-560e631d30ba" providerId="ADAL" clId="{8A137E3E-78AA-4A29-B090-AE1221B40678}" dt="2022-05-12T07:29:01.953" v="2132" actId="47"/>
        <pc:sldMkLst>
          <pc:docMk/>
          <pc:sldMk cId="764237191" sldId="349"/>
        </pc:sldMkLst>
      </pc:sldChg>
      <pc:sldChg chg="del">
        <pc:chgData name="Hollink, Vera" userId="d6528aa8-57f8-4f7f-8002-560e631d30ba" providerId="ADAL" clId="{8A137E3E-78AA-4A29-B090-AE1221B40678}" dt="2022-05-11T09:18:54.368" v="211" actId="47"/>
        <pc:sldMkLst>
          <pc:docMk/>
          <pc:sldMk cId="2575588541" sldId="350"/>
        </pc:sldMkLst>
      </pc:sldChg>
      <pc:sldChg chg="del">
        <pc:chgData name="Hollink, Vera" userId="d6528aa8-57f8-4f7f-8002-560e631d30ba" providerId="ADAL" clId="{8A137E3E-78AA-4A29-B090-AE1221B40678}" dt="2022-05-11T09:15:04.563" v="150" actId="47"/>
        <pc:sldMkLst>
          <pc:docMk/>
          <pc:sldMk cId="3247175988" sldId="362"/>
        </pc:sldMkLst>
      </pc:sldChg>
      <pc:sldChg chg="del">
        <pc:chgData name="Hollink, Vera" userId="d6528aa8-57f8-4f7f-8002-560e631d30ba" providerId="ADAL" clId="{8A137E3E-78AA-4A29-B090-AE1221B40678}" dt="2022-05-11T09:15:05.920" v="151" actId="47"/>
        <pc:sldMkLst>
          <pc:docMk/>
          <pc:sldMk cId="3396620597" sldId="367"/>
        </pc:sldMkLst>
      </pc:sldChg>
      <pc:sldChg chg="modSp add mod ord modAnim">
        <pc:chgData name="Hollink, Vera" userId="d6528aa8-57f8-4f7f-8002-560e631d30ba" providerId="ADAL" clId="{8A137E3E-78AA-4A29-B090-AE1221B40678}" dt="2022-05-12T07:43:28.779" v="2578" actId="20577"/>
        <pc:sldMkLst>
          <pc:docMk/>
          <pc:sldMk cId="908097254" sldId="369"/>
        </pc:sldMkLst>
      </pc:sldChg>
      <pc:sldChg chg="delSp modSp add mod delAnim modAnim">
        <pc:chgData name="Hollink, Vera" userId="d6528aa8-57f8-4f7f-8002-560e631d30ba" providerId="ADAL" clId="{8A137E3E-78AA-4A29-B090-AE1221B40678}" dt="2022-05-12T07:42:53.489" v="2519" actId="5793"/>
        <pc:sldMkLst>
          <pc:docMk/>
          <pc:sldMk cId="3655205709" sldId="370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4279203176" sldId="374"/>
        </pc:sldMkLst>
      </pc:sldChg>
      <pc:sldChg chg="add del">
        <pc:chgData name="Hollink, Vera" userId="d6528aa8-57f8-4f7f-8002-560e631d30ba" providerId="ADAL" clId="{8A137E3E-78AA-4A29-B090-AE1221B40678}" dt="2022-05-11T14:16:18.007" v="1443" actId="2696"/>
        <pc:sldMkLst>
          <pc:docMk/>
          <pc:sldMk cId="4061158700" sldId="384"/>
        </pc:sldMkLst>
      </pc:sldChg>
      <pc:sldChg chg="addSp delSp modSp">
        <pc:chgData name="Hollink, Vera" userId="d6528aa8-57f8-4f7f-8002-560e631d30ba" providerId="ADAL" clId="{8A137E3E-78AA-4A29-B090-AE1221B40678}" dt="2022-05-11T09:10:29.294" v="25" actId="1076"/>
        <pc:sldMkLst>
          <pc:docMk/>
          <pc:sldMk cId="4118620203" sldId="385"/>
        </pc:sldMkLst>
      </pc:sldChg>
      <pc:sldChg chg="modSp mod">
        <pc:chgData name="Hollink, Vera" userId="d6528aa8-57f8-4f7f-8002-560e631d30ba" providerId="ADAL" clId="{8A137E3E-78AA-4A29-B090-AE1221B40678}" dt="2022-05-11T14:55:00.208" v="2131" actId="20577"/>
        <pc:sldMkLst>
          <pc:docMk/>
          <pc:sldMk cId="546780635" sldId="468"/>
        </pc:sldMkLst>
      </pc:sldChg>
      <pc:sldChg chg="addSp modSp mod">
        <pc:chgData name="Hollink, Vera" userId="d6528aa8-57f8-4f7f-8002-560e631d30ba" providerId="ADAL" clId="{8A137E3E-78AA-4A29-B090-AE1221B40678}" dt="2022-05-11T09:14:54.912" v="148" actId="1036"/>
        <pc:sldMkLst>
          <pc:docMk/>
          <pc:sldMk cId="2969210079" sldId="481"/>
        </pc:sldMkLst>
      </pc:sldChg>
      <pc:sldChg chg="modSp mod">
        <pc:chgData name="Hollink, Vera" userId="d6528aa8-57f8-4f7f-8002-560e631d30ba" providerId="ADAL" clId="{8A137E3E-78AA-4A29-B090-AE1221B40678}" dt="2022-05-11T13:26:10.992" v="244" actId="207"/>
        <pc:sldMkLst>
          <pc:docMk/>
          <pc:sldMk cId="2250509988" sldId="657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1972993674" sldId="658"/>
        </pc:sldMkLst>
      </pc:sldChg>
      <pc:sldChg chg="del">
        <pc:chgData name="Hollink, Vera" userId="d6528aa8-57f8-4f7f-8002-560e631d30ba" providerId="ADAL" clId="{8A137E3E-78AA-4A29-B090-AE1221B40678}" dt="2022-05-11T09:15:03.313" v="149" actId="47"/>
        <pc:sldMkLst>
          <pc:docMk/>
          <pc:sldMk cId="1004331389" sldId="665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479682070" sldId="670"/>
        </pc:sldMkLst>
      </pc:sldChg>
      <pc:sldChg chg="del">
        <pc:chgData name="Hollink, Vera" userId="d6528aa8-57f8-4f7f-8002-560e631d30ba" providerId="ADAL" clId="{8A137E3E-78AA-4A29-B090-AE1221B40678}" dt="2022-05-11T09:10:11.656" v="21" actId="47"/>
        <pc:sldMkLst>
          <pc:docMk/>
          <pc:sldMk cId="3981197073" sldId="671"/>
        </pc:sldMkLst>
      </pc:sldChg>
      <pc:sldChg chg="modSp modAnim">
        <pc:chgData name="Hollink, Vera" userId="d6528aa8-57f8-4f7f-8002-560e631d30ba" providerId="ADAL" clId="{8A137E3E-78AA-4A29-B090-AE1221B40678}" dt="2022-05-16T09:36:49.651" v="3721"/>
        <pc:sldMkLst>
          <pc:docMk/>
          <pc:sldMk cId="2179292879" sldId="673"/>
        </pc:sldMkLst>
      </pc:sldChg>
      <pc:sldChg chg="del">
        <pc:chgData name="Hollink, Vera" userId="d6528aa8-57f8-4f7f-8002-560e631d30ba" providerId="ADAL" clId="{8A137E3E-78AA-4A29-B090-AE1221B40678}" dt="2022-05-11T09:13:28.653" v="106" actId="47"/>
        <pc:sldMkLst>
          <pc:docMk/>
          <pc:sldMk cId="2407147615" sldId="674"/>
        </pc:sldMkLst>
      </pc:sldChg>
      <pc:sldChg chg="del">
        <pc:chgData name="Hollink, Vera" userId="d6528aa8-57f8-4f7f-8002-560e631d30ba" providerId="ADAL" clId="{8A137E3E-78AA-4A29-B090-AE1221B40678}" dt="2022-05-11T09:14:25.495" v="139" actId="47"/>
        <pc:sldMkLst>
          <pc:docMk/>
          <pc:sldMk cId="2033820142" sldId="675"/>
        </pc:sldMkLst>
      </pc:sldChg>
      <pc:sldChg chg="del">
        <pc:chgData name="Hollink, Vera" userId="d6528aa8-57f8-4f7f-8002-560e631d30ba" providerId="ADAL" clId="{8A137E3E-78AA-4A29-B090-AE1221B40678}" dt="2022-05-11T09:11:05.493" v="57" actId="47"/>
        <pc:sldMkLst>
          <pc:docMk/>
          <pc:sldMk cId="3208432022" sldId="676"/>
        </pc:sldMkLst>
      </pc:sldChg>
      <pc:sldChg chg="addSp delSp modSp mod">
        <pc:chgData name="Hollink, Vera" userId="d6528aa8-57f8-4f7f-8002-560e631d30ba" providerId="ADAL" clId="{8A137E3E-78AA-4A29-B090-AE1221B40678}" dt="2022-05-11T09:11:22.008" v="60" actId="1076"/>
        <pc:sldMkLst>
          <pc:docMk/>
          <pc:sldMk cId="1185201334" sldId="677"/>
        </pc:sldMkLst>
      </pc:sldChg>
      <pc:sldChg chg="del">
        <pc:chgData name="Hollink, Vera" userId="d6528aa8-57f8-4f7f-8002-560e631d30ba" providerId="ADAL" clId="{8A137E3E-78AA-4A29-B090-AE1221B40678}" dt="2022-05-11T09:11:25.451" v="61" actId="47"/>
        <pc:sldMkLst>
          <pc:docMk/>
          <pc:sldMk cId="1116691427" sldId="678"/>
        </pc:sldMkLst>
      </pc:sldChg>
      <pc:sldChg chg="del">
        <pc:chgData name="Hollink, Vera" userId="d6528aa8-57f8-4f7f-8002-560e631d30ba" providerId="ADAL" clId="{8A137E3E-78AA-4A29-B090-AE1221B40678}" dt="2022-05-11T09:11:29.506" v="62" actId="47"/>
        <pc:sldMkLst>
          <pc:docMk/>
          <pc:sldMk cId="656439722" sldId="679"/>
        </pc:sldMkLst>
      </pc:sldChg>
      <pc:sldChg chg="modSp mod modAnim">
        <pc:chgData name="Hollink, Vera" userId="d6528aa8-57f8-4f7f-8002-560e631d30ba" providerId="ADAL" clId="{8A137E3E-78AA-4A29-B090-AE1221B40678}" dt="2022-05-16T09:36:41.846" v="3720"/>
        <pc:sldMkLst>
          <pc:docMk/>
          <pc:sldMk cId="3023657414" sldId="680"/>
        </pc:sldMkLst>
      </pc:sldChg>
      <pc:sldChg chg="del">
        <pc:chgData name="Hollink, Vera" userId="d6528aa8-57f8-4f7f-8002-560e631d30ba" providerId="ADAL" clId="{8A137E3E-78AA-4A29-B090-AE1221B40678}" dt="2022-05-11T09:14:26.997" v="140" actId="47"/>
        <pc:sldMkLst>
          <pc:docMk/>
          <pc:sldMk cId="773108691" sldId="681"/>
        </pc:sldMkLst>
      </pc:sldChg>
      <pc:sldChg chg="del">
        <pc:chgData name="Hollink, Vera" userId="d6528aa8-57f8-4f7f-8002-560e631d30ba" providerId="ADAL" clId="{8A137E3E-78AA-4A29-B090-AE1221B40678}" dt="2022-05-11T09:12:25.889" v="84" actId="47"/>
        <pc:sldMkLst>
          <pc:docMk/>
          <pc:sldMk cId="4090420154" sldId="682"/>
        </pc:sldMkLst>
      </pc:sldChg>
      <pc:sldChg chg="del">
        <pc:chgData name="Hollink, Vera" userId="d6528aa8-57f8-4f7f-8002-560e631d30ba" providerId="ADAL" clId="{8A137E3E-78AA-4A29-B090-AE1221B40678}" dt="2022-05-11T09:13:05.671" v="104" actId="47"/>
        <pc:sldMkLst>
          <pc:docMk/>
          <pc:sldMk cId="1138531033" sldId="683"/>
        </pc:sldMkLst>
      </pc:sldChg>
      <pc:sldChg chg="modSp mod modAnim">
        <pc:chgData name="Hollink, Vera" userId="d6528aa8-57f8-4f7f-8002-560e631d30ba" providerId="ADAL" clId="{8A137E3E-78AA-4A29-B090-AE1221B40678}" dt="2022-05-16T09:36:54.842" v="3722"/>
        <pc:sldMkLst>
          <pc:docMk/>
          <pc:sldMk cId="316747941" sldId="684"/>
        </pc:sldMkLst>
      </pc:sldChg>
      <pc:sldChg chg="del">
        <pc:chgData name="Hollink, Vera" userId="d6528aa8-57f8-4f7f-8002-560e631d30ba" providerId="ADAL" clId="{8A137E3E-78AA-4A29-B090-AE1221B40678}" dt="2022-05-11T09:13:22.308" v="105" actId="47"/>
        <pc:sldMkLst>
          <pc:docMk/>
          <pc:sldMk cId="422171414" sldId="685"/>
        </pc:sldMkLst>
      </pc:sldChg>
      <pc:sldChg chg="del">
        <pc:chgData name="Hollink, Vera" userId="d6528aa8-57f8-4f7f-8002-560e631d30ba" providerId="ADAL" clId="{8A137E3E-78AA-4A29-B090-AE1221B40678}" dt="2022-05-11T09:13:45.616" v="113" actId="47"/>
        <pc:sldMkLst>
          <pc:docMk/>
          <pc:sldMk cId="23543640" sldId="686"/>
        </pc:sldMkLst>
      </pc:sldChg>
      <pc:sldChg chg="del">
        <pc:chgData name="Hollink, Vera" userId="d6528aa8-57f8-4f7f-8002-560e631d30ba" providerId="ADAL" clId="{8A137E3E-78AA-4A29-B090-AE1221B40678}" dt="2022-05-11T09:14:23.729" v="138" actId="47"/>
        <pc:sldMkLst>
          <pc:docMk/>
          <pc:sldMk cId="1369326929" sldId="687"/>
        </pc:sldMkLst>
      </pc:sldChg>
      <pc:sldChg chg="modSp del mod ord">
        <pc:chgData name="Hollink, Vera" userId="d6528aa8-57f8-4f7f-8002-560e631d30ba" providerId="ADAL" clId="{8A137E3E-78AA-4A29-B090-AE1221B40678}" dt="2022-05-12T10:01:27.993" v="3437" actId="47"/>
        <pc:sldMkLst>
          <pc:docMk/>
          <pc:sldMk cId="1137543621" sldId="688"/>
        </pc:sldMkLst>
      </pc:sldChg>
      <pc:sldChg chg="del">
        <pc:chgData name="Hollink, Vera" userId="d6528aa8-57f8-4f7f-8002-560e631d30ba" providerId="ADAL" clId="{8A137E3E-78AA-4A29-B090-AE1221B40678}" dt="2022-05-11T09:18:52.449" v="210" actId="47"/>
        <pc:sldMkLst>
          <pc:docMk/>
          <pc:sldMk cId="3894161463" sldId="689"/>
        </pc:sldMkLst>
      </pc:sldChg>
      <pc:sldChg chg="del">
        <pc:chgData name="Hollink, Vera" userId="d6528aa8-57f8-4f7f-8002-560e631d30ba" providerId="ADAL" clId="{8A137E3E-78AA-4A29-B090-AE1221B40678}" dt="2022-05-11T09:15:55.976" v="154" actId="47"/>
        <pc:sldMkLst>
          <pc:docMk/>
          <pc:sldMk cId="1432254281" sldId="690"/>
        </pc:sldMkLst>
      </pc:sldChg>
      <pc:sldChg chg="del">
        <pc:chgData name="Hollink, Vera" userId="d6528aa8-57f8-4f7f-8002-560e631d30ba" providerId="ADAL" clId="{8A137E3E-78AA-4A29-B090-AE1221B40678}" dt="2022-05-11T09:15:09.785" v="152" actId="47"/>
        <pc:sldMkLst>
          <pc:docMk/>
          <pc:sldMk cId="1867576621" sldId="691"/>
        </pc:sldMkLst>
      </pc:sldChg>
      <pc:sldChg chg="del">
        <pc:chgData name="Hollink, Vera" userId="d6528aa8-57f8-4f7f-8002-560e631d30ba" providerId="ADAL" clId="{8A137E3E-78AA-4A29-B090-AE1221B40678}" dt="2022-05-11T09:15:50.331" v="153" actId="47"/>
        <pc:sldMkLst>
          <pc:docMk/>
          <pc:sldMk cId="2263905881" sldId="692"/>
        </pc:sldMkLst>
      </pc:sldChg>
      <pc:sldChg chg="addSp delSp modSp mod delAnim modAnim">
        <pc:chgData name="Hollink, Vera" userId="d6528aa8-57f8-4f7f-8002-560e631d30ba" providerId="ADAL" clId="{8A137E3E-78AA-4A29-B090-AE1221B40678}" dt="2022-05-11T14:51:36.232" v="2112" actId="207"/>
        <pc:sldMkLst>
          <pc:docMk/>
          <pc:sldMk cId="3785326823" sldId="693"/>
        </pc:sldMkLst>
      </pc:sldChg>
      <pc:sldChg chg="modSp del mod">
        <pc:chgData name="Hollink, Vera" userId="d6528aa8-57f8-4f7f-8002-560e631d30ba" providerId="ADAL" clId="{8A137E3E-78AA-4A29-B090-AE1221B40678}" dt="2022-05-12T07:29:06.709" v="2133" actId="47"/>
        <pc:sldMkLst>
          <pc:docMk/>
          <pc:sldMk cId="1427567192" sldId="694"/>
        </pc:sldMkLst>
      </pc:sldChg>
      <pc:sldChg chg="addSp delSp modSp add mod setBg">
        <pc:chgData name="Hollink, Vera" userId="d6528aa8-57f8-4f7f-8002-560e631d30ba" providerId="ADAL" clId="{8A137E3E-78AA-4A29-B090-AE1221B40678}" dt="2022-05-11T13:38:37.599" v="386" actId="207"/>
        <pc:sldMkLst>
          <pc:docMk/>
          <pc:sldMk cId="2606167070" sldId="695"/>
        </pc:sldMkLst>
      </pc:sldChg>
      <pc:sldChg chg="modSp add mod">
        <pc:chgData name="Hollink, Vera" userId="d6528aa8-57f8-4f7f-8002-560e631d30ba" providerId="ADAL" clId="{8A137E3E-78AA-4A29-B090-AE1221B40678}" dt="2022-05-11T14:49:55.779" v="2108" actId="790"/>
        <pc:sldMkLst>
          <pc:docMk/>
          <pc:sldMk cId="3342173455" sldId="696"/>
        </pc:sldMkLst>
      </pc:sldChg>
      <pc:sldChg chg="modSp add del mod ord">
        <pc:chgData name="Hollink, Vera" userId="d6528aa8-57f8-4f7f-8002-560e631d30ba" providerId="ADAL" clId="{8A137E3E-78AA-4A29-B090-AE1221B40678}" dt="2022-05-12T07:41:26.056" v="2387" actId="47"/>
        <pc:sldMkLst>
          <pc:docMk/>
          <pc:sldMk cId="2078576275" sldId="697"/>
        </pc:sldMkLst>
      </pc:sldChg>
      <pc:sldChg chg="modSp add mod ord modAnim">
        <pc:chgData name="Hollink, Vera" userId="d6528aa8-57f8-4f7f-8002-560e631d30ba" providerId="ADAL" clId="{8A137E3E-78AA-4A29-B090-AE1221B40678}" dt="2022-05-16T09:43:40.085" v="3733" actId="20577"/>
        <pc:sldMkLst>
          <pc:docMk/>
          <pc:sldMk cId="3708927420" sldId="698"/>
        </pc:sldMkLst>
      </pc:sldChg>
      <pc:sldChg chg="addSp delSp modSp add mod ord modAnim">
        <pc:chgData name="Hollink, Vera" userId="d6528aa8-57f8-4f7f-8002-560e631d30ba" providerId="ADAL" clId="{8A137E3E-78AA-4A29-B090-AE1221B40678}" dt="2022-05-16T09:44:28.035" v="3734" actId="20577"/>
        <pc:sldMkLst>
          <pc:docMk/>
          <pc:sldMk cId="4241952874" sldId="699"/>
        </pc:sldMkLst>
      </pc:sldChg>
      <pc:sldChg chg="addSp delSp modSp add mod modAnim">
        <pc:chgData name="Hollink, Vera" userId="d6528aa8-57f8-4f7f-8002-560e631d30ba" providerId="ADAL" clId="{8A137E3E-78AA-4A29-B090-AE1221B40678}" dt="2022-05-16T09:38:02.062" v="3724"/>
        <pc:sldMkLst>
          <pc:docMk/>
          <pc:sldMk cId="2656871431" sldId="700"/>
        </pc:sldMkLst>
      </pc:sldChg>
      <pc:sldChg chg="addSp delSp modSp add mod modAnim">
        <pc:chgData name="Hollink, Vera" userId="d6528aa8-57f8-4f7f-8002-560e631d30ba" providerId="ADAL" clId="{8A137E3E-78AA-4A29-B090-AE1221B40678}" dt="2022-05-16T09:39:07.671" v="3727"/>
        <pc:sldMkLst>
          <pc:docMk/>
          <pc:sldMk cId="3315079150" sldId="701"/>
        </pc:sldMkLst>
      </pc:sldChg>
      <pc:sldChg chg="addSp delSp modSp add mod ord">
        <pc:chgData name="Hollink, Vera" userId="d6528aa8-57f8-4f7f-8002-560e631d30ba" providerId="ADAL" clId="{8A137E3E-78AA-4A29-B090-AE1221B40678}" dt="2022-05-12T07:37:07.408" v="2159"/>
        <pc:sldMkLst>
          <pc:docMk/>
          <pc:sldMk cId="231069726" sldId="702"/>
        </pc:sldMkLst>
      </pc:sldChg>
      <pc:sldChg chg="addSp delSp modSp add mod ord">
        <pc:chgData name="Hollink, Vera" userId="d6528aa8-57f8-4f7f-8002-560e631d30ba" providerId="ADAL" clId="{8A137E3E-78AA-4A29-B090-AE1221B40678}" dt="2022-05-12T07:37:04.827" v="2157"/>
        <pc:sldMkLst>
          <pc:docMk/>
          <pc:sldMk cId="1951111935" sldId="703"/>
        </pc:sldMkLst>
      </pc:sldChg>
      <pc:sldChg chg="addSp delSp modSp add del mod delAnim modAnim">
        <pc:chgData name="Hollink, Vera" userId="d6528aa8-57f8-4f7f-8002-560e631d30ba" providerId="ADAL" clId="{8A137E3E-78AA-4A29-B090-AE1221B40678}" dt="2022-05-11T14:22:16.802" v="1688" actId="47"/>
        <pc:sldMkLst>
          <pc:docMk/>
          <pc:sldMk cId="2987730220" sldId="704"/>
        </pc:sldMkLst>
      </pc:sldChg>
      <pc:sldMasterChg chg="delSldLayout">
        <pc:chgData name="Hollink, Vera" userId="d6528aa8-57f8-4f7f-8002-560e631d30ba" providerId="ADAL" clId="{8A137E3E-78AA-4A29-B090-AE1221B40678}" dt="2022-05-11T09:15:04.563" v="150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8A137E3E-78AA-4A29-B090-AE1221B40678}" dt="2022-05-11T09:15:04.563" v="150" actId="47"/>
          <pc:sldLayoutMkLst>
            <pc:docMk/>
            <pc:sldMasterMk cId="8835594" sldId="2147483685"/>
            <pc:sldLayoutMk cId="4050117578" sldId="2147483698"/>
          </pc:sldLayoutMkLst>
        </pc:sldLayoutChg>
      </pc:sldMasterChg>
    </pc:docChg>
  </pc:docChgLst>
  <pc:docChgLst>
    <pc:chgData name="Hollink, Vera" userId="d6528aa8-57f8-4f7f-8002-560e631d30ba" providerId="ADAL" clId="{3524023A-9D20-434C-86E4-583D0CBB74C0}"/>
    <pc:docChg chg="modSld">
      <pc:chgData name="Hollink, Vera" userId="d6528aa8-57f8-4f7f-8002-560e631d30ba" providerId="ADAL" clId="{3524023A-9D20-434C-86E4-583D0CBB74C0}" dt="2025-05-27T07:03:53.383" v="62" actId="790"/>
      <pc:docMkLst>
        <pc:docMk/>
      </pc:docMkLst>
      <pc:sldChg chg="modSp mod">
        <pc:chgData name="Hollink, Vera" userId="d6528aa8-57f8-4f7f-8002-560e631d30ba" providerId="ADAL" clId="{3524023A-9D20-434C-86E4-583D0CBB74C0}" dt="2025-05-27T07:02:38.470" v="55" actId="790"/>
        <pc:sldMkLst>
          <pc:docMk/>
          <pc:sldMk cId="1063514060" sldId="279"/>
        </pc:sldMkLst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1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2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38.470" v="55" actId="790"/>
          <ac:spMkLst>
            <pc:docMk/>
            <pc:sldMk cId="1063514060" sldId="279"/>
            <ac:spMk id="23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2:48.228" v="56" actId="790"/>
        <pc:sldMkLst>
          <pc:docMk/>
          <pc:sldMk cId="3613520678" sldId="280"/>
        </pc:sldMkLst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1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2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2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48.228" v="56" actId="790"/>
          <ac:spMkLst>
            <pc:docMk/>
            <pc:sldMk cId="3613520678" sldId="280"/>
            <ac:spMk id="25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2:57.609" v="57" actId="790"/>
        <pc:sldMkLst>
          <pc:docMk/>
          <pc:sldMk cId="856755656" sldId="281"/>
        </pc:sldMkLst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57.609" v="57" actId="790"/>
          <ac:spMkLst>
            <pc:docMk/>
            <pc:sldMk cId="856755656" sldId="281"/>
            <ac:spMk id="25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3:08.334" v="58" actId="790"/>
        <pc:sldMkLst>
          <pc:docMk/>
          <pc:sldMk cId="4143760494" sldId="282"/>
        </pc:sldMkLst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1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08.334" v="58" actId="790"/>
          <ac:spMkLst>
            <pc:docMk/>
            <pc:sldMk cId="4143760494" sldId="282"/>
            <ac:spMk id="24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3:22.014" v="59" actId="790"/>
        <pc:sldMkLst>
          <pc:docMk/>
          <pc:sldMk cId="3351550050" sldId="283"/>
        </pc:sldMkLst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1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1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21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2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22.014" v="59" actId="790"/>
          <ac:spMkLst>
            <pc:docMk/>
            <pc:sldMk cId="3351550050" sldId="283"/>
            <ac:spMk id="25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3:35.678" v="60" actId="790"/>
        <pc:sldMkLst>
          <pc:docMk/>
          <pc:sldMk cId="3952537510" sldId="284"/>
        </pc:sldMkLst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1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35.678" v="60" actId="790"/>
          <ac:spMkLst>
            <pc:docMk/>
            <pc:sldMk cId="3952537510" sldId="284"/>
            <ac:spMk id="23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3:42.280" v="61" actId="790"/>
        <pc:sldMkLst>
          <pc:docMk/>
          <pc:sldMk cId="2541542366" sldId="285"/>
        </pc:sldMkLst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21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42.280" v="61" actId="790"/>
          <ac:spMkLst>
            <pc:docMk/>
            <pc:sldMk cId="2541542366" sldId="285"/>
            <ac:spMk id="24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2:23.689" v="54" actId="790"/>
        <pc:sldMkLst>
          <pc:docMk/>
          <pc:sldMk cId="2387316110" sldId="286"/>
        </pc:sldMkLst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2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2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23.689" v="54" actId="790"/>
          <ac:spMkLst>
            <pc:docMk/>
            <pc:sldMk cId="2387316110" sldId="286"/>
            <ac:spMk id="28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2:08.866" v="53" actId="790"/>
        <pc:sldMkLst>
          <pc:docMk/>
          <pc:sldMk cId="3526796068" sldId="287"/>
        </pc:sldMkLst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1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2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2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2:08.866" v="53" actId="790"/>
          <ac:spMkLst>
            <pc:docMk/>
            <pc:sldMk cId="3526796068" sldId="287"/>
            <ac:spMk id="31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1:57.939" v="52" actId="790"/>
        <pc:sldMkLst>
          <pc:docMk/>
          <pc:sldMk cId="30223008" sldId="288"/>
        </pc:sldMkLst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1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21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2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57.939" v="52" actId="790"/>
          <ac:spMkLst>
            <pc:docMk/>
            <pc:sldMk cId="30223008" sldId="288"/>
            <ac:spMk id="31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3:53.383" v="62" actId="790"/>
        <pc:sldMkLst>
          <pc:docMk/>
          <pc:sldMk cId="4191883945" sldId="289"/>
        </pc:sldMkLst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1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21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2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2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28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3:53.383" v="62" actId="790"/>
          <ac:spMkLst>
            <pc:docMk/>
            <pc:sldMk cId="4191883945" sldId="289"/>
            <ac:spMk id="30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1:49.228" v="51" actId="790"/>
        <pc:sldMkLst>
          <pc:docMk/>
          <pc:sldMk cId="3740860887" sldId="290"/>
        </pc:sldMkLst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1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19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21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23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49.228" v="51" actId="790"/>
          <ac:spMkLst>
            <pc:docMk/>
            <pc:sldMk cId="3740860887" sldId="290"/>
            <ac:spMk id="24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1:33.777" v="50" actId="790"/>
        <pc:sldMkLst>
          <pc:docMk/>
          <pc:sldMk cId="822575080" sldId="291"/>
        </pc:sldMkLst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2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14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15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16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1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2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21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27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1:33.777" v="50" actId="790"/>
          <ac:spMkLst>
            <pc:docMk/>
            <pc:sldMk cId="822575080" sldId="291"/>
            <ac:spMk id="30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0:42.574" v="48" actId="790"/>
        <pc:sldMkLst>
          <pc:docMk/>
          <pc:sldMk cId="2397695584" sldId="382"/>
        </pc:sldMkLst>
        <pc:spChg chg="mod">
          <ac:chgData name="Hollink, Vera" userId="d6528aa8-57f8-4f7f-8002-560e631d30ba" providerId="ADAL" clId="{3524023A-9D20-434C-86E4-583D0CBB74C0}" dt="2025-05-27T07:00:42.574" v="48" actId="790"/>
          <ac:spMkLst>
            <pc:docMk/>
            <pc:sldMk cId="2397695584" sldId="382"/>
            <ac:spMk id="17410" creationId="{00000000-0000-0000-0000-000000000000}"/>
          </ac:spMkLst>
        </pc:spChg>
        <pc:spChg chg="mod">
          <ac:chgData name="Hollink, Vera" userId="d6528aa8-57f8-4f7f-8002-560e631d30ba" providerId="ADAL" clId="{3524023A-9D20-434C-86E4-583D0CBB74C0}" dt="2025-05-27T07:00:42.574" v="48" actId="790"/>
          <ac:spMkLst>
            <pc:docMk/>
            <pc:sldMk cId="2397695584" sldId="382"/>
            <ac:spMk id="17411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7T07:00:11.368" v="47" actId="20577"/>
        <pc:sldMkLst>
          <pc:docMk/>
          <pc:sldMk cId="546780635" sldId="468"/>
        </pc:sldMkLst>
        <pc:spChg chg="mod">
          <ac:chgData name="Hollink, Vera" userId="d6528aa8-57f8-4f7f-8002-560e631d30ba" providerId="ADAL" clId="{3524023A-9D20-434C-86E4-583D0CBB74C0}" dt="2025-05-27T07:00:11.368" v="47" actId="20577"/>
          <ac:spMkLst>
            <pc:docMk/>
            <pc:sldMk cId="546780635" sldId="468"/>
            <ac:spMk id="15364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2T11:15:34.066" v="15" actId="20577"/>
        <pc:sldMkLst>
          <pc:docMk/>
          <pc:sldMk cId="3981197073" sldId="671"/>
        </pc:sldMkLst>
        <pc:spChg chg="mod">
          <ac:chgData name="Hollink, Vera" userId="d6528aa8-57f8-4f7f-8002-560e631d30ba" providerId="ADAL" clId="{3524023A-9D20-434C-86E4-583D0CBB74C0}" dt="2025-05-22T11:15:34.066" v="15" actId="20577"/>
          <ac:spMkLst>
            <pc:docMk/>
            <pc:sldMk cId="3981197073" sldId="671"/>
            <ac:spMk id="3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22T11:16:19.470" v="45" actId="20577"/>
        <pc:sldMkLst>
          <pc:docMk/>
          <pc:sldMk cId="2376011635" sldId="711"/>
        </pc:sldMkLst>
        <pc:spChg chg="mod">
          <ac:chgData name="Hollink, Vera" userId="d6528aa8-57f8-4f7f-8002-560e631d30ba" providerId="ADAL" clId="{3524023A-9D20-434C-86E4-583D0CBB74C0}" dt="2025-05-22T11:16:19.470" v="45" actId="20577"/>
          <ac:spMkLst>
            <pc:docMk/>
            <pc:sldMk cId="2376011635" sldId="711"/>
            <ac:spMk id="17412" creationId="{00000000-0000-0000-0000-000000000000}"/>
          </ac:spMkLst>
        </pc:spChg>
      </pc:sldChg>
      <pc:sldChg chg="modSp mod">
        <pc:chgData name="Hollink, Vera" userId="d6528aa8-57f8-4f7f-8002-560e631d30ba" providerId="ADAL" clId="{3524023A-9D20-434C-86E4-583D0CBB74C0}" dt="2025-05-08T11:28:30.580" v="0" actId="20577"/>
        <pc:sldMkLst>
          <pc:docMk/>
          <pc:sldMk cId="1005491227" sldId="748"/>
        </pc:sldMkLst>
        <pc:spChg chg="mod">
          <ac:chgData name="Hollink, Vera" userId="d6528aa8-57f8-4f7f-8002-560e631d30ba" providerId="ADAL" clId="{3524023A-9D20-434C-86E4-583D0CBB74C0}" dt="2025-05-08T11:28:30.580" v="0" actId="20577"/>
          <ac:spMkLst>
            <pc:docMk/>
            <pc:sldMk cId="1005491227" sldId="748"/>
            <ac:spMk id="3" creationId="{00000000-0000-0000-0000-000000000000}"/>
          </ac:spMkLst>
        </pc:spChg>
      </pc:sldChg>
    </pc:docChg>
  </pc:docChgLst>
  <pc:docChgLst>
    <pc:chgData name="Hollink, Vera" userId="d6528aa8-57f8-4f7f-8002-560e631d30ba" providerId="ADAL" clId="{64179EEB-61F5-4B9E-A899-B4E99AA32003}"/>
    <pc:docChg chg="undo custSel addSld delSld modSld sldOrd">
      <pc:chgData name="Hollink, Vera" userId="d6528aa8-57f8-4f7f-8002-560e631d30ba" providerId="ADAL" clId="{64179EEB-61F5-4B9E-A899-B4E99AA32003}" dt="2022-05-30T13:38:43.974" v="3940" actId="14100"/>
      <pc:docMkLst>
        <pc:docMk/>
      </pc:docMkLst>
      <pc:sldChg chg="addSp delSp modSp add mod setBg modAnim">
        <pc:chgData name="Hollink, Vera" userId="d6528aa8-57f8-4f7f-8002-560e631d30ba" providerId="ADAL" clId="{64179EEB-61F5-4B9E-A899-B4E99AA32003}" dt="2022-05-30T12:17:25.829" v="2122" actId="20577"/>
        <pc:sldMkLst>
          <pc:docMk/>
          <pc:sldMk cId="3247175988" sldId="362"/>
        </pc:sldMkLst>
      </pc:sldChg>
      <pc:sldChg chg="del">
        <pc:chgData name="Hollink, Vera" userId="d6528aa8-57f8-4f7f-8002-560e631d30ba" providerId="ADAL" clId="{64179EEB-61F5-4B9E-A899-B4E99AA32003}" dt="2022-05-30T08:55:06.632" v="21" actId="47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64179EEB-61F5-4B9E-A899-B4E99AA32003}" dt="2022-05-30T08:56:22.257" v="53" actId="47"/>
        <pc:sldMkLst>
          <pc:docMk/>
          <pc:sldMk cId="3426142991" sldId="405"/>
        </pc:sldMkLst>
      </pc:sldChg>
      <pc:sldChg chg="modSp mod">
        <pc:chgData name="Hollink, Vera" userId="d6528aa8-57f8-4f7f-8002-560e631d30ba" providerId="ADAL" clId="{64179EEB-61F5-4B9E-A899-B4E99AA32003}" dt="2022-05-30T08:54:55.085" v="20" actId="20577"/>
        <pc:sldMkLst>
          <pc:docMk/>
          <pc:sldMk cId="546780635" sldId="468"/>
        </pc:sldMkLst>
      </pc:sldChg>
      <pc:sldChg chg="del">
        <pc:chgData name="Hollink, Vera" userId="d6528aa8-57f8-4f7f-8002-560e631d30ba" providerId="ADAL" clId="{64179EEB-61F5-4B9E-A899-B4E99AA32003}" dt="2022-05-30T08:55:07.382" v="22" actId="47"/>
        <pc:sldMkLst>
          <pc:docMk/>
          <pc:sldMk cId="797835682" sldId="700"/>
        </pc:sldMkLst>
      </pc:sldChg>
      <pc:sldChg chg="del">
        <pc:chgData name="Hollink, Vera" userId="d6528aa8-57f8-4f7f-8002-560e631d30ba" providerId="ADAL" clId="{64179EEB-61F5-4B9E-A899-B4E99AA32003}" dt="2022-05-30T08:55:07.999" v="23" actId="47"/>
        <pc:sldMkLst>
          <pc:docMk/>
          <pc:sldMk cId="638348123" sldId="703"/>
        </pc:sldMkLst>
      </pc:sldChg>
      <pc:sldChg chg="del">
        <pc:chgData name="Hollink, Vera" userId="d6528aa8-57f8-4f7f-8002-560e631d30ba" providerId="ADAL" clId="{64179EEB-61F5-4B9E-A899-B4E99AA32003}" dt="2022-05-30T08:55:08.515" v="24" actId="47"/>
        <pc:sldMkLst>
          <pc:docMk/>
          <pc:sldMk cId="3813574956" sldId="704"/>
        </pc:sldMkLst>
      </pc:sldChg>
      <pc:sldChg chg="modSp mod">
        <pc:chgData name="Hollink, Vera" userId="d6528aa8-57f8-4f7f-8002-560e631d30ba" providerId="ADAL" clId="{64179EEB-61F5-4B9E-A899-B4E99AA32003}" dt="2022-05-30T08:55:12.982" v="26"/>
        <pc:sldMkLst>
          <pc:docMk/>
          <pc:sldMk cId="2413021542" sldId="712"/>
        </pc:sldMkLst>
      </pc:sldChg>
      <pc:sldChg chg="modAnim">
        <pc:chgData name="Hollink, Vera" userId="d6528aa8-57f8-4f7f-8002-560e631d30ba" providerId="ADAL" clId="{64179EEB-61F5-4B9E-A899-B4E99AA32003}" dt="2022-05-30T08:56:46.389" v="59"/>
        <pc:sldMkLst>
          <pc:docMk/>
          <pc:sldMk cId="364302384" sldId="716"/>
        </pc:sldMkLst>
      </pc:sldChg>
      <pc:sldChg chg="del">
        <pc:chgData name="Hollink, Vera" userId="d6528aa8-57f8-4f7f-8002-560e631d30ba" providerId="ADAL" clId="{64179EEB-61F5-4B9E-A899-B4E99AA32003}" dt="2022-05-30T08:56:24.299" v="55" actId="47"/>
        <pc:sldMkLst>
          <pc:docMk/>
          <pc:sldMk cId="3931183696" sldId="717"/>
        </pc:sldMkLst>
      </pc:sldChg>
      <pc:sldChg chg="del">
        <pc:chgData name="Hollink, Vera" userId="d6528aa8-57f8-4f7f-8002-560e631d30ba" providerId="ADAL" clId="{64179EEB-61F5-4B9E-A899-B4E99AA32003}" dt="2022-05-30T08:58:54.965" v="93" actId="47"/>
        <pc:sldMkLst>
          <pc:docMk/>
          <pc:sldMk cId="3404851446" sldId="718"/>
        </pc:sldMkLst>
      </pc:sldChg>
      <pc:sldChg chg="modSp mod modAnim">
        <pc:chgData name="Hollink, Vera" userId="d6528aa8-57f8-4f7f-8002-560e631d30ba" providerId="ADAL" clId="{64179EEB-61F5-4B9E-A899-B4E99AA32003}" dt="2022-05-30T09:05:17.462" v="133" actId="12"/>
        <pc:sldMkLst>
          <pc:docMk/>
          <pc:sldMk cId="1476783257" sldId="719"/>
        </pc:sldMkLst>
      </pc:sldChg>
      <pc:sldChg chg="del">
        <pc:chgData name="Hollink, Vera" userId="d6528aa8-57f8-4f7f-8002-560e631d30ba" providerId="ADAL" clId="{64179EEB-61F5-4B9E-A899-B4E99AA32003}" dt="2022-05-30T09:05:26.133" v="134" actId="47"/>
        <pc:sldMkLst>
          <pc:docMk/>
          <pc:sldMk cId="3851750659" sldId="720"/>
        </pc:sldMkLst>
      </pc:sldChg>
      <pc:sldChg chg="del">
        <pc:chgData name="Hollink, Vera" userId="d6528aa8-57f8-4f7f-8002-560e631d30ba" providerId="ADAL" clId="{64179EEB-61F5-4B9E-A899-B4E99AA32003}" dt="2022-05-30T09:05:51.150" v="140" actId="47"/>
        <pc:sldMkLst>
          <pc:docMk/>
          <pc:sldMk cId="2200144657" sldId="721"/>
        </pc:sldMkLst>
      </pc:sldChg>
      <pc:sldChg chg="modSp mod">
        <pc:chgData name="Hollink, Vera" userId="d6528aa8-57f8-4f7f-8002-560e631d30ba" providerId="ADAL" clId="{64179EEB-61F5-4B9E-A899-B4E99AA32003}" dt="2022-05-30T08:58:44.166" v="91" actId="113"/>
        <pc:sldMkLst>
          <pc:docMk/>
          <pc:sldMk cId="3173213613" sldId="722"/>
        </pc:sldMkLst>
      </pc:sldChg>
      <pc:sldChg chg="add del modAnim">
        <pc:chgData name="Hollink, Vera" userId="d6528aa8-57f8-4f7f-8002-560e631d30ba" providerId="ADAL" clId="{64179EEB-61F5-4B9E-A899-B4E99AA32003}" dt="2022-05-30T08:56:41.634" v="58"/>
        <pc:sldMkLst>
          <pc:docMk/>
          <pc:sldMk cId="3185927103" sldId="723"/>
        </pc:sldMkLst>
      </pc:sldChg>
      <pc:sldChg chg="modSp del modAnim">
        <pc:chgData name="Hollink, Vera" userId="d6528aa8-57f8-4f7f-8002-560e631d30ba" providerId="ADAL" clId="{64179EEB-61F5-4B9E-A899-B4E99AA32003}" dt="2022-05-30T08:58:52.316" v="92" actId="47"/>
        <pc:sldMkLst>
          <pc:docMk/>
          <pc:sldMk cId="770624635" sldId="724"/>
        </pc:sldMkLst>
      </pc:sldChg>
      <pc:sldChg chg="del">
        <pc:chgData name="Hollink, Vera" userId="d6528aa8-57f8-4f7f-8002-560e631d30ba" providerId="ADAL" clId="{64179EEB-61F5-4B9E-A899-B4E99AA32003}" dt="2022-05-30T09:05:33.800" v="136" actId="47"/>
        <pc:sldMkLst>
          <pc:docMk/>
          <pc:sldMk cId="1830369361" sldId="725"/>
        </pc:sldMkLst>
      </pc:sldChg>
      <pc:sldChg chg="del">
        <pc:chgData name="Hollink, Vera" userId="d6528aa8-57f8-4f7f-8002-560e631d30ba" providerId="ADAL" clId="{64179EEB-61F5-4B9E-A899-B4E99AA32003}" dt="2022-05-30T09:05:34.530" v="137" actId="47"/>
        <pc:sldMkLst>
          <pc:docMk/>
          <pc:sldMk cId="1258716185" sldId="726"/>
        </pc:sldMkLst>
      </pc:sldChg>
      <pc:sldChg chg="del">
        <pc:chgData name="Hollink, Vera" userId="d6528aa8-57f8-4f7f-8002-560e631d30ba" providerId="ADAL" clId="{64179EEB-61F5-4B9E-A899-B4E99AA32003}" dt="2022-05-30T09:05:35.632" v="138" actId="47"/>
        <pc:sldMkLst>
          <pc:docMk/>
          <pc:sldMk cId="584697067" sldId="727"/>
        </pc:sldMkLst>
      </pc:sldChg>
      <pc:sldChg chg="del">
        <pc:chgData name="Hollink, Vera" userId="d6528aa8-57f8-4f7f-8002-560e631d30ba" providerId="ADAL" clId="{64179EEB-61F5-4B9E-A899-B4E99AA32003}" dt="2022-05-30T09:05:36.650" v="139" actId="47"/>
        <pc:sldMkLst>
          <pc:docMk/>
          <pc:sldMk cId="2027849230" sldId="728"/>
        </pc:sldMkLst>
      </pc:sldChg>
      <pc:sldChg chg="del">
        <pc:chgData name="Hollink, Vera" userId="d6528aa8-57f8-4f7f-8002-560e631d30ba" providerId="ADAL" clId="{64179EEB-61F5-4B9E-A899-B4E99AA32003}" dt="2022-05-30T08:56:23.599" v="54" actId="47"/>
        <pc:sldMkLst>
          <pc:docMk/>
          <pc:sldMk cId="338544357" sldId="729"/>
        </pc:sldMkLst>
      </pc:sldChg>
      <pc:sldChg chg="del">
        <pc:chgData name="Hollink, Vera" userId="d6528aa8-57f8-4f7f-8002-560e631d30ba" providerId="ADAL" clId="{64179EEB-61F5-4B9E-A899-B4E99AA32003}" dt="2022-05-30T09:05:27.214" v="135" actId="47"/>
        <pc:sldMkLst>
          <pc:docMk/>
          <pc:sldMk cId="4212735620" sldId="730"/>
        </pc:sldMkLst>
      </pc:sldChg>
      <pc:sldChg chg="addSp delSp modSp add mod">
        <pc:chgData name="Hollink, Vera" userId="d6528aa8-57f8-4f7f-8002-560e631d30ba" providerId="ADAL" clId="{64179EEB-61F5-4B9E-A899-B4E99AA32003}" dt="2022-05-30T12:47:28.984" v="3037" actId="1367"/>
        <pc:sldMkLst>
          <pc:docMk/>
          <pc:sldMk cId="2665044288" sldId="731"/>
        </pc:sldMkLst>
      </pc:sldChg>
      <pc:sldChg chg="addSp delSp modSp add mod modAnim">
        <pc:chgData name="Hollink, Vera" userId="d6528aa8-57f8-4f7f-8002-560e631d30ba" providerId="ADAL" clId="{64179EEB-61F5-4B9E-A899-B4E99AA32003}" dt="2022-05-30T13:32:40.977" v="3920"/>
        <pc:sldMkLst>
          <pc:docMk/>
          <pc:sldMk cId="2851239912" sldId="732"/>
        </pc:sldMkLst>
      </pc:sldChg>
      <pc:sldChg chg="addSp modSp add mod">
        <pc:chgData name="Hollink, Vera" userId="d6528aa8-57f8-4f7f-8002-560e631d30ba" providerId="ADAL" clId="{64179EEB-61F5-4B9E-A899-B4E99AA32003}" dt="2022-05-30T09:20:42.653" v="599" actId="20577"/>
        <pc:sldMkLst>
          <pc:docMk/>
          <pc:sldMk cId="3730283201" sldId="733"/>
        </pc:sldMkLst>
      </pc:sldChg>
      <pc:sldChg chg="modSp add mod">
        <pc:chgData name="Hollink, Vera" userId="d6528aa8-57f8-4f7f-8002-560e631d30ba" providerId="ADAL" clId="{64179EEB-61F5-4B9E-A899-B4E99AA32003}" dt="2022-05-30T13:33:30.231" v="3923" actId="20577"/>
        <pc:sldMkLst>
          <pc:docMk/>
          <pc:sldMk cId="299912773" sldId="734"/>
        </pc:sldMkLst>
      </pc:sldChg>
      <pc:sldChg chg="add del">
        <pc:chgData name="Hollink, Vera" userId="d6528aa8-57f8-4f7f-8002-560e631d30ba" providerId="ADAL" clId="{64179EEB-61F5-4B9E-A899-B4E99AA32003}" dt="2022-05-30T09:11:45.733" v="242" actId="47"/>
        <pc:sldMkLst>
          <pc:docMk/>
          <pc:sldMk cId="2001346025" sldId="734"/>
        </pc:sldMkLst>
      </pc:sldChg>
      <pc:sldChg chg="modSp add mod modAnim">
        <pc:chgData name="Hollink, Vera" userId="d6528aa8-57f8-4f7f-8002-560e631d30ba" providerId="ADAL" clId="{64179EEB-61F5-4B9E-A899-B4E99AA32003}" dt="2022-05-30T11:29:24.269" v="1480" actId="20577"/>
        <pc:sldMkLst>
          <pc:docMk/>
          <pc:sldMk cId="538238996" sldId="735"/>
        </pc:sldMkLst>
      </pc:sldChg>
      <pc:sldChg chg="add del">
        <pc:chgData name="Hollink, Vera" userId="d6528aa8-57f8-4f7f-8002-560e631d30ba" providerId="ADAL" clId="{64179EEB-61F5-4B9E-A899-B4E99AA32003}" dt="2022-05-30T09:11:45.733" v="242" actId="47"/>
        <pc:sldMkLst>
          <pc:docMk/>
          <pc:sldMk cId="2326865135" sldId="735"/>
        </pc:sldMkLst>
      </pc:sldChg>
      <pc:sldChg chg="modSp add mod">
        <pc:chgData name="Hollink, Vera" userId="d6528aa8-57f8-4f7f-8002-560e631d30ba" providerId="ADAL" clId="{64179EEB-61F5-4B9E-A899-B4E99AA32003}" dt="2022-05-30T11:58:29.225" v="1583" actId="790"/>
        <pc:sldMkLst>
          <pc:docMk/>
          <pc:sldMk cId="1079007376" sldId="736"/>
        </pc:sldMkLst>
      </pc:sldChg>
      <pc:sldChg chg="add del">
        <pc:chgData name="Hollink, Vera" userId="d6528aa8-57f8-4f7f-8002-560e631d30ba" providerId="ADAL" clId="{64179EEB-61F5-4B9E-A899-B4E99AA32003}" dt="2022-05-30T09:11:45.733" v="242" actId="47"/>
        <pc:sldMkLst>
          <pc:docMk/>
          <pc:sldMk cId="1934346709" sldId="736"/>
        </pc:sldMkLst>
      </pc:sldChg>
      <pc:sldChg chg="add del">
        <pc:chgData name="Hollink, Vera" userId="d6528aa8-57f8-4f7f-8002-560e631d30ba" providerId="ADAL" clId="{64179EEB-61F5-4B9E-A899-B4E99AA32003}" dt="2022-05-30T13:31:44.350" v="3919" actId="47"/>
        <pc:sldMkLst>
          <pc:docMk/>
          <pc:sldMk cId="3536544168" sldId="737"/>
        </pc:sldMkLst>
      </pc:sldChg>
      <pc:sldChg chg="modSp add mod ord setBg">
        <pc:chgData name="Hollink, Vera" userId="d6528aa8-57f8-4f7f-8002-560e631d30ba" providerId="ADAL" clId="{64179EEB-61F5-4B9E-A899-B4E99AA32003}" dt="2022-05-30T12:17:41.043" v="2123" actId="255"/>
        <pc:sldMkLst>
          <pc:docMk/>
          <pc:sldMk cId="2543695089" sldId="738"/>
        </pc:sldMkLst>
      </pc:sldChg>
      <pc:sldChg chg="addSp delSp modSp add mod ord">
        <pc:chgData name="Hollink, Vera" userId="d6528aa8-57f8-4f7f-8002-560e631d30ba" providerId="ADAL" clId="{64179EEB-61F5-4B9E-A899-B4E99AA32003}" dt="2022-05-30T12:14:27.582" v="2017"/>
        <pc:sldMkLst>
          <pc:docMk/>
          <pc:sldMk cId="2947751949" sldId="739"/>
        </pc:sldMkLst>
      </pc:sldChg>
      <pc:sldChg chg="addSp modSp add mod modAnim">
        <pc:chgData name="Hollink, Vera" userId="d6528aa8-57f8-4f7f-8002-560e631d30ba" providerId="ADAL" clId="{64179EEB-61F5-4B9E-A899-B4E99AA32003}" dt="2022-05-30T13:36:27.824" v="3933" actId="20577"/>
        <pc:sldMkLst>
          <pc:docMk/>
          <pc:sldMk cId="2679343086" sldId="740"/>
        </pc:sldMkLst>
      </pc:sldChg>
      <pc:sldChg chg="addSp delSp modSp add mod modAnim">
        <pc:chgData name="Hollink, Vera" userId="d6528aa8-57f8-4f7f-8002-560e631d30ba" providerId="ADAL" clId="{64179EEB-61F5-4B9E-A899-B4E99AA32003}" dt="2022-05-30T12:41:20.027" v="3022" actId="113"/>
        <pc:sldMkLst>
          <pc:docMk/>
          <pc:sldMk cId="2028412020" sldId="741"/>
        </pc:sldMkLst>
      </pc:sldChg>
      <pc:sldChg chg="addSp modSp add mod modAnim">
        <pc:chgData name="Hollink, Vera" userId="d6528aa8-57f8-4f7f-8002-560e631d30ba" providerId="ADAL" clId="{64179EEB-61F5-4B9E-A899-B4E99AA32003}" dt="2022-05-30T13:38:43.974" v="3940" actId="14100"/>
        <pc:sldMkLst>
          <pc:docMk/>
          <pc:sldMk cId="2364247046" sldId="742"/>
        </pc:sldMkLst>
      </pc:sldChg>
      <pc:sldChg chg="add del">
        <pc:chgData name="Hollink, Vera" userId="d6528aa8-57f8-4f7f-8002-560e631d30ba" providerId="ADAL" clId="{64179EEB-61F5-4B9E-A899-B4E99AA32003}" dt="2022-05-30T13:30:30.628" v="3918" actId="47"/>
        <pc:sldMkLst>
          <pc:docMk/>
          <pc:sldMk cId="4085193384" sldId="743"/>
        </pc:sldMkLst>
      </pc:sldChg>
      <pc:sldChg chg="modSp add mod ord">
        <pc:chgData name="Hollink, Vera" userId="d6528aa8-57f8-4f7f-8002-560e631d30ba" providerId="ADAL" clId="{64179EEB-61F5-4B9E-A899-B4E99AA32003}" dt="2022-05-30T12:12:11.249" v="2006" actId="14"/>
        <pc:sldMkLst>
          <pc:docMk/>
          <pc:sldMk cId="1390664219" sldId="744"/>
        </pc:sldMkLst>
      </pc:sldChg>
      <pc:sldChg chg="modSp add mod modAnim">
        <pc:chgData name="Hollink, Vera" userId="d6528aa8-57f8-4f7f-8002-560e631d30ba" providerId="ADAL" clId="{64179EEB-61F5-4B9E-A899-B4E99AA32003}" dt="2022-05-30T13:34:49.451" v="3924"/>
        <pc:sldMkLst>
          <pc:docMk/>
          <pc:sldMk cId="2486050810" sldId="745"/>
        </pc:sldMkLst>
      </pc:sldChg>
      <pc:sldChg chg="modSp add mod">
        <pc:chgData name="Hollink, Vera" userId="d6528aa8-57f8-4f7f-8002-560e631d30ba" providerId="ADAL" clId="{64179EEB-61F5-4B9E-A899-B4E99AA32003}" dt="2022-05-30T13:27:45.864" v="3874" actId="20577"/>
        <pc:sldMkLst>
          <pc:docMk/>
          <pc:sldMk cId="1652189961" sldId="746"/>
        </pc:sldMkLst>
      </pc:sldChg>
      <pc:sldChg chg="modSp add del mod">
        <pc:chgData name="Hollink, Vera" userId="d6528aa8-57f8-4f7f-8002-560e631d30ba" providerId="ADAL" clId="{64179EEB-61F5-4B9E-A899-B4E99AA32003}" dt="2022-05-30T12:41:41.721" v="3023" actId="47"/>
        <pc:sldMkLst>
          <pc:docMk/>
          <pc:sldMk cId="2632712071" sldId="746"/>
        </pc:sldMkLst>
      </pc:sldChg>
      <pc:sldChg chg="add del">
        <pc:chgData name="Hollink, Vera" userId="d6528aa8-57f8-4f7f-8002-560e631d30ba" providerId="ADAL" clId="{64179EEB-61F5-4B9E-A899-B4E99AA32003}" dt="2022-05-30T12:41:44.094" v="3024" actId="47"/>
        <pc:sldMkLst>
          <pc:docMk/>
          <pc:sldMk cId="243152908" sldId="747"/>
        </pc:sldMkLst>
      </pc:sldChg>
      <pc:sldChg chg="add del">
        <pc:chgData name="Hollink, Vera" userId="d6528aa8-57f8-4f7f-8002-560e631d30ba" providerId="ADAL" clId="{64179EEB-61F5-4B9E-A899-B4E99AA32003}" dt="2022-05-30T13:30:29.426" v="3917" actId="47"/>
        <pc:sldMkLst>
          <pc:docMk/>
          <pc:sldMk cId="1077664050" sldId="747"/>
        </pc:sldMkLst>
      </pc:sldChg>
      <pc:sldChg chg="add del">
        <pc:chgData name="Hollink, Vera" userId="d6528aa8-57f8-4f7f-8002-560e631d30ba" providerId="ADAL" clId="{64179EEB-61F5-4B9E-A899-B4E99AA32003}" dt="2022-05-30T12:41:45.510" v="3025" actId="47"/>
        <pc:sldMkLst>
          <pc:docMk/>
          <pc:sldMk cId="460218003" sldId="748"/>
        </pc:sldMkLst>
      </pc:sldChg>
      <pc:sldChg chg="modSp add mod modAnim">
        <pc:chgData name="Hollink, Vera" userId="d6528aa8-57f8-4f7f-8002-560e631d30ba" providerId="ADAL" clId="{64179EEB-61F5-4B9E-A899-B4E99AA32003}" dt="2022-05-30T13:30:24.280" v="3916"/>
        <pc:sldMkLst>
          <pc:docMk/>
          <pc:sldMk cId="2668983261" sldId="748"/>
        </pc:sldMkLst>
      </pc:sldChg>
    </pc:docChg>
  </pc:docChgLst>
  <pc:docChgLst>
    <pc:chgData name="Hollink, Vera" userId="d6528aa8-57f8-4f7f-8002-560e631d30ba" providerId="ADAL" clId="{CDD7D770-81B5-4D7A-86F4-EA7A96D2D2C7}"/>
    <pc:docChg chg="undo custSel addSld delSld modSld sldOrd">
      <pc:chgData name="Hollink, Vera" userId="d6528aa8-57f8-4f7f-8002-560e631d30ba" providerId="ADAL" clId="{CDD7D770-81B5-4D7A-86F4-EA7A96D2D2C7}" dt="2022-04-08T07:29:15.435" v="5579" actId="20577"/>
      <pc:docMkLst>
        <pc:docMk/>
      </pc:docMkLst>
      <pc:sldChg chg="modSp del mod">
        <pc:chgData name="Hollink, Vera" userId="d6528aa8-57f8-4f7f-8002-560e631d30ba" providerId="ADAL" clId="{CDD7D770-81B5-4D7A-86F4-EA7A96D2D2C7}" dt="2022-03-31T11:08:07.976" v="356" actId="47"/>
        <pc:sldMkLst>
          <pc:docMk/>
          <pc:sldMk cId="1398737237" sldId="309"/>
        </pc:sldMkLst>
      </pc:sldChg>
      <pc:sldChg chg="del">
        <pc:chgData name="Hollink, Vera" userId="d6528aa8-57f8-4f7f-8002-560e631d30ba" providerId="ADAL" clId="{CDD7D770-81B5-4D7A-86F4-EA7A96D2D2C7}" dt="2022-03-31T11:08:06.631" v="354" actId="47"/>
        <pc:sldMkLst>
          <pc:docMk/>
          <pc:sldMk cId="764237191" sldId="349"/>
        </pc:sldMkLst>
      </pc:sldChg>
      <pc:sldChg chg="del">
        <pc:chgData name="Hollink, Vera" userId="d6528aa8-57f8-4f7f-8002-560e631d30ba" providerId="ADAL" clId="{CDD7D770-81B5-4D7A-86F4-EA7A96D2D2C7}" dt="2022-04-06T08:59:10.503" v="406" actId="47"/>
        <pc:sldMkLst>
          <pc:docMk/>
          <pc:sldMk cId="3913965328" sldId="360"/>
        </pc:sldMkLst>
      </pc:sldChg>
      <pc:sldChg chg="add del">
        <pc:chgData name="Hollink, Vera" userId="d6528aa8-57f8-4f7f-8002-560e631d30ba" providerId="ADAL" clId="{CDD7D770-81B5-4D7A-86F4-EA7A96D2D2C7}" dt="2022-03-31T11:08:08.537" v="357" actId="47"/>
        <pc:sldMkLst>
          <pc:docMk/>
          <pc:sldMk cId="465675266" sldId="366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547897491" sldId="372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498571154" sldId="373"/>
        </pc:sldMkLst>
      </pc:sldChg>
      <pc:sldChg chg="modSp mod">
        <pc:chgData name="Hollink, Vera" userId="d6528aa8-57f8-4f7f-8002-560e631d30ba" providerId="ADAL" clId="{CDD7D770-81B5-4D7A-86F4-EA7A96D2D2C7}" dt="2022-04-06T11:51:05.237" v="453" actId="20577"/>
        <pc:sldMkLst>
          <pc:docMk/>
          <pc:sldMk cId="4279203176" sldId="374"/>
        </pc:sldMkLst>
      </pc:sldChg>
      <pc:sldChg chg="addSp delSp modSp mod delAnim modAnim">
        <pc:chgData name="Hollink, Vera" userId="d6528aa8-57f8-4f7f-8002-560e631d30ba" providerId="ADAL" clId="{CDD7D770-81B5-4D7A-86F4-EA7A96D2D2C7}" dt="2022-04-06T12:47:58.038" v="1557" actId="108"/>
        <pc:sldMkLst>
          <pc:docMk/>
          <pc:sldMk cId="2992485511" sldId="375"/>
        </pc:sldMkLst>
      </pc:sldChg>
      <pc:sldChg chg="modSp del mod ord">
        <pc:chgData name="Hollink, Vera" userId="d6528aa8-57f8-4f7f-8002-560e631d30ba" providerId="ADAL" clId="{CDD7D770-81B5-4D7A-86F4-EA7A96D2D2C7}" dt="2022-04-07T15:56:14.719" v="4678" actId="47"/>
        <pc:sldMkLst>
          <pc:docMk/>
          <pc:sldMk cId="1091053929" sldId="376"/>
        </pc:sldMkLst>
      </pc:sldChg>
      <pc:sldChg chg="del">
        <pc:chgData name="Hollink, Vera" userId="d6528aa8-57f8-4f7f-8002-560e631d30ba" providerId="ADAL" clId="{CDD7D770-81B5-4D7A-86F4-EA7A96D2D2C7}" dt="2022-04-07T07:49:20.072" v="3124" actId="47"/>
        <pc:sldMkLst>
          <pc:docMk/>
          <pc:sldMk cId="2263750183" sldId="377"/>
        </pc:sldMkLst>
      </pc:sldChg>
      <pc:sldChg chg="del">
        <pc:chgData name="Hollink, Vera" userId="d6528aa8-57f8-4f7f-8002-560e631d30ba" providerId="ADAL" clId="{CDD7D770-81B5-4D7A-86F4-EA7A96D2D2C7}" dt="2022-04-07T07:36:26.658" v="2865" actId="47"/>
        <pc:sldMkLst>
          <pc:docMk/>
          <pc:sldMk cId="3254055598" sldId="378"/>
        </pc:sldMkLst>
      </pc:sldChg>
      <pc:sldChg chg="del">
        <pc:chgData name="Hollink, Vera" userId="d6528aa8-57f8-4f7f-8002-560e631d30ba" providerId="ADAL" clId="{CDD7D770-81B5-4D7A-86F4-EA7A96D2D2C7}" dt="2022-04-07T07:36:28.576" v="2866" actId="47"/>
        <pc:sldMkLst>
          <pc:docMk/>
          <pc:sldMk cId="1145331913" sldId="379"/>
        </pc:sldMkLst>
      </pc:sldChg>
      <pc:sldChg chg="del">
        <pc:chgData name="Hollink, Vera" userId="d6528aa8-57f8-4f7f-8002-560e631d30ba" providerId="ADAL" clId="{CDD7D770-81B5-4D7A-86F4-EA7A96D2D2C7}" dt="2022-04-07T07:36:29.480" v="2867" actId="47"/>
        <pc:sldMkLst>
          <pc:docMk/>
          <pc:sldMk cId="1341341551" sldId="380"/>
        </pc:sldMkLst>
      </pc:sldChg>
      <pc:sldChg chg="del">
        <pc:chgData name="Hollink, Vera" userId="d6528aa8-57f8-4f7f-8002-560e631d30ba" providerId="ADAL" clId="{CDD7D770-81B5-4D7A-86F4-EA7A96D2D2C7}" dt="2022-04-07T07:49:22.927" v="3125" actId="47"/>
        <pc:sldMkLst>
          <pc:docMk/>
          <pc:sldMk cId="199504803" sldId="381"/>
        </pc:sldMkLst>
      </pc:sldChg>
      <pc:sldChg chg="modSp mod">
        <pc:chgData name="Hollink, Vera" userId="d6528aa8-57f8-4f7f-8002-560e631d30ba" providerId="ADAL" clId="{CDD7D770-81B5-4D7A-86F4-EA7A96D2D2C7}" dt="2022-04-07T16:21:32.254" v="5146" actId="20577"/>
        <pc:sldMkLst>
          <pc:docMk/>
          <pc:sldMk cId="3983100328" sldId="383"/>
        </pc:sldMkLst>
      </pc:sldChg>
      <pc:sldChg chg="addSp delSp modSp">
        <pc:chgData name="Hollink, Vera" userId="d6528aa8-57f8-4f7f-8002-560e631d30ba" providerId="ADAL" clId="{CDD7D770-81B5-4D7A-86F4-EA7A96D2D2C7}" dt="2022-03-31T11:07:07.197" v="320" actId="1076"/>
        <pc:sldMkLst>
          <pc:docMk/>
          <pc:sldMk cId="4118620203" sldId="385"/>
        </pc:sldMkLst>
      </pc:sldChg>
      <pc:sldChg chg="del">
        <pc:chgData name="Hollink, Vera" userId="d6528aa8-57f8-4f7f-8002-560e631d30ba" providerId="ADAL" clId="{CDD7D770-81B5-4D7A-86F4-EA7A96D2D2C7}" dt="2022-03-31T11:08:07.480" v="355" actId="47"/>
        <pc:sldMkLst>
          <pc:docMk/>
          <pc:sldMk cId="3247175988" sldId="386"/>
        </pc:sldMkLst>
      </pc:sldChg>
      <pc:sldChg chg="addSp delSp modSp add mod ord modAnim">
        <pc:chgData name="Hollink, Vera" userId="d6528aa8-57f8-4f7f-8002-560e631d30ba" providerId="ADAL" clId="{CDD7D770-81B5-4D7A-86F4-EA7A96D2D2C7}" dt="2022-04-07T14:07:02.446" v="3354" actId="20577"/>
        <pc:sldMkLst>
          <pc:docMk/>
          <pc:sldMk cId="3446995183" sldId="386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3921697210" sldId="387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2727197720" sldId="388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2345146842" sldId="389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1657344780" sldId="390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554620882" sldId="391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1430659728" sldId="392"/>
        </pc:sldMkLst>
      </pc:sldChg>
      <pc:sldChg chg="del">
        <pc:chgData name="Hollink, Vera" userId="d6528aa8-57f8-4f7f-8002-560e631d30ba" providerId="ADAL" clId="{CDD7D770-81B5-4D7A-86F4-EA7A96D2D2C7}" dt="2022-04-06T08:59:20.307" v="407" actId="47"/>
        <pc:sldMkLst>
          <pc:docMk/>
          <pc:sldMk cId="2689473731" sldId="393"/>
        </pc:sldMkLst>
      </pc:sldChg>
      <pc:sldChg chg="addSp delSp modSp del mod delAnim modAnim">
        <pc:chgData name="Hollink, Vera" userId="d6528aa8-57f8-4f7f-8002-560e631d30ba" providerId="ADAL" clId="{CDD7D770-81B5-4D7A-86F4-EA7A96D2D2C7}" dt="2022-04-06T08:59:27.662" v="408" actId="47"/>
        <pc:sldMkLst>
          <pc:docMk/>
          <pc:sldMk cId="2949167349" sldId="394"/>
        </pc:sldMkLst>
      </pc:sldChg>
      <pc:sldChg chg="del">
        <pc:chgData name="Hollink, Vera" userId="d6528aa8-57f8-4f7f-8002-560e631d30ba" providerId="ADAL" clId="{CDD7D770-81B5-4D7A-86F4-EA7A96D2D2C7}" dt="2022-04-06T08:59:29.212" v="409" actId="47"/>
        <pc:sldMkLst>
          <pc:docMk/>
          <pc:sldMk cId="2955051641" sldId="395"/>
        </pc:sldMkLst>
      </pc:sldChg>
      <pc:sldChg chg="del">
        <pc:chgData name="Hollink, Vera" userId="d6528aa8-57f8-4f7f-8002-560e631d30ba" providerId="ADAL" clId="{CDD7D770-81B5-4D7A-86F4-EA7A96D2D2C7}" dt="2022-04-06T08:59:32.991" v="410" actId="47"/>
        <pc:sldMkLst>
          <pc:docMk/>
          <pc:sldMk cId="2365522572" sldId="396"/>
        </pc:sldMkLst>
      </pc:sldChg>
      <pc:sldChg chg="del">
        <pc:chgData name="Hollink, Vera" userId="d6528aa8-57f8-4f7f-8002-560e631d30ba" providerId="ADAL" clId="{CDD7D770-81B5-4D7A-86F4-EA7A96D2D2C7}" dt="2022-04-06T08:59:34.325" v="411" actId="47"/>
        <pc:sldMkLst>
          <pc:docMk/>
          <pc:sldMk cId="1579853080" sldId="397"/>
        </pc:sldMkLst>
      </pc:sldChg>
      <pc:sldChg chg="modSp add mod">
        <pc:chgData name="Hollink, Vera" userId="d6528aa8-57f8-4f7f-8002-560e631d30ba" providerId="ADAL" clId="{CDD7D770-81B5-4D7A-86F4-EA7A96D2D2C7}" dt="2022-04-06T11:49:48.786" v="430" actId="20577"/>
        <pc:sldMkLst>
          <pc:docMk/>
          <pc:sldMk cId="2250509988" sldId="657"/>
        </pc:sldMkLst>
      </pc:sldChg>
      <pc:sldChg chg="add del">
        <pc:chgData name="Hollink, Vera" userId="d6528aa8-57f8-4f7f-8002-560e631d30ba" providerId="ADAL" clId="{CDD7D770-81B5-4D7A-86F4-EA7A96D2D2C7}" dt="2022-04-06T08:56:43.003" v="393" actId="47"/>
        <pc:sldMkLst>
          <pc:docMk/>
          <pc:sldMk cId="199956822" sldId="659"/>
        </pc:sldMkLst>
      </pc:sldChg>
      <pc:sldChg chg="addSp delSp modSp add mod delAnim modAnim">
        <pc:chgData name="Hollink, Vera" userId="d6528aa8-57f8-4f7f-8002-560e631d30ba" providerId="ADAL" clId="{CDD7D770-81B5-4D7A-86F4-EA7A96D2D2C7}" dt="2022-04-06T08:57:05.257" v="397"/>
        <pc:sldMkLst>
          <pc:docMk/>
          <pc:sldMk cId="841146619" sldId="660"/>
        </pc:sldMkLst>
      </pc:sldChg>
      <pc:sldChg chg="add del">
        <pc:chgData name="Hollink, Vera" userId="d6528aa8-57f8-4f7f-8002-560e631d30ba" providerId="ADAL" clId="{CDD7D770-81B5-4D7A-86F4-EA7A96D2D2C7}" dt="2022-04-06T08:56:43.984" v="394" actId="47"/>
        <pc:sldMkLst>
          <pc:docMk/>
          <pc:sldMk cId="1818327685" sldId="661"/>
        </pc:sldMkLst>
      </pc:sldChg>
      <pc:sldChg chg="addSp modSp add mod">
        <pc:chgData name="Hollink, Vera" userId="d6528aa8-57f8-4f7f-8002-560e631d30ba" providerId="ADAL" clId="{CDD7D770-81B5-4D7A-86F4-EA7A96D2D2C7}" dt="2022-04-06T08:58:35.847" v="404" actId="14100"/>
        <pc:sldMkLst>
          <pc:docMk/>
          <pc:sldMk cId="2231961899" sldId="661"/>
        </pc:sldMkLst>
      </pc:sldChg>
      <pc:sldChg chg="add modAnim">
        <pc:chgData name="Hollink, Vera" userId="d6528aa8-57f8-4f7f-8002-560e631d30ba" providerId="ADAL" clId="{CDD7D770-81B5-4D7A-86F4-EA7A96D2D2C7}" dt="2022-04-07T16:14:17.716" v="5083"/>
        <pc:sldMkLst>
          <pc:docMk/>
          <pc:sldMk cId="1410841990" sldId="662"/>
        </pc:sldMkLst>
      </pc:sldChg>
      <pc:sldChg chg="addSp delSp modSp add mod ord addAnim delAnim modAnim">
        <pc:chgData name="Hollink, Vera" userId="d6528aa8-57f8-4f7f-8002-560e631d30ba" providerId="ADAL" clId="{CDD7D770-81B5-4D7A-86F4-EA7A96D2D2C7}" dt="2022-04-07T07:16:09.012" v="2127"/>
        <pc:sldMkLst>
          <pc:docMk/>
          <pc:sldMk cId="1081552148" sldId="663"/>
        </pc:sldMkLst>
      </pc:sldChg>
      <pc:sldChg chg="addSp modSp new mod ord modAnim">
        <pc:chgData name="Hollink, Vera" userId="d6528aa8-57f8-4f7f-8002-560e631d30ba" providerId="ADAL" clId="{CDD7D770-81B5-4D7A-86F4-EA7A96D2D2C7}" dt="2022-04-07T15:33:12.542" v="4087" actId="20577"/>
        <pc:sldMkLst>
          <pc:docMk/>
          <pc:sldMk cId="3586263202" sldId="664"/>
        </pc:sldMkLst>
      </pc:sldChg>
      <pc:sldChg chg="addSp delSp modSp add mod ord delAnim modAnim">
        <pc:chgData name="Hollink, Vera" userId="d6528aa8-57f8-4f7f-8002-560e631d30ba" providerId="ADAL" clId="{CDD7D770-81B5-4D7A-86F4-EA7A96D2D2C7}" dt="2022-04-07T07:32:13.213" v="2777" actId="20577"/>
        <pc:sldMkLst>
          <pc:docMk/>
          <pc:sldMk cId="1004331389" sldId="665"/>
        </pc:sldMkLst>
      </pc:sldChg>
      <pc:sldChg chg="modSp add mod modAnim">
        <pc:chgData name="Hollink, Vera" userId="d6528aa8-57f8-4f7f-8002-560e631d30ba" providerId="ADAL" clId="{CDD7D770-81B5-4D7A-86F4-EA7A96D2D2C7}" dt="2022-04-07T07:32:08.723" v="2775" actId="20577"/>
        <pc:sldMkLst>
          <pc:docMk/>
          <pc:sldMk cId="4014056950" sldId="666"/>
        </pc:sldMkLst>
      </pc:sldChg>
      <pc:sldChg chg="modSp add mod modAnim">
        <pc:chgData name="Hollink, Vera" userId="d6528aa8-57f8-4f7f-8002-560e631d30ba" providerId="ADAL" clId="{CDD7D770-81B5-4D7A-86F4-EA7A96D2D2C7}" dt="2022-04-07T07:35:11.417" v="2828" actId="20577"/>
        <pc:sldMkLst>
          <pc:docMk/>
          <pc:sldMk cId="554294609" sldId="667"/>
        </pc:sldMkLst>
      </pc:sldChg>
      <pc:sldChg chg="addSp delSp modSp add mod modAnim">
        <pc:chgData name="Hollink, Vera" userId="d6528aa8-57f8-4f7f-8002-560e631d30ba" providerId="ADAL" clId="{CDD7D770-81B5-4D7A-86F4-EA7A96D2D2C7}" dt="2022-04-07T16:18:03.200" v="5113" actId="20577"/>
        <pc:sldMkLst>
          <pc:docMk/>
          <pc:sldMk cId="1968936791" sldId="668"/>
        </pc:sldMkLst>
      </pc:sldChg>
      <pc:sldChg chg="modSp add mod modAnim">
        <pc:chgData name="Hollink, Vera" userId="d6528aa8-57f8-4f7f-8002-560e631d30ba" providerId="ADAL" clId="{CDD7D770-81B5-4D7A-86F4-EA7A96D2D2C7}" dt="2022-04-07T14:19:46.907" v="3853"/>
        <pc:sldMkLst>
          <pc:docMk/>
          <pc:sldMk cId="1298154674" sldId="669"/>
        </pc:sldMkLst>
      </pc:sldChg>
      <pc:sldChg chg="addSp delSp modSp add mod ord modAnim">
        <pc:chgData name="Hollink, Vera" userId="d6528aa8-57f8-4f7f-8002-560e631d30ba" providerId="ADAL" clId="{CDD7D770-81B5-4D7A-86F4-EA7A96D2D2C7}" dt="2022-04-07T16:00:25.280" v="4700"/>
        <pc:sldMkLst>
          <pc:docMk/>
          <pc:sldMk cId="177672684" sldId="670"/>
        </pc:sldMkLst>
      </pc:sldChg>
      <pc:sldChg chg="addSp delSp modSp add mod modAnim">
        <pc:chgData name="Hollink, Vera" userId="d6528aa8-57f8-4f7f-8002-560e631d30ba" providerId="ADAL" clId="{CDD7D770-81B5-4D7A-86F4-EA7A96D2D2C7}" dt="2022-04-07T16:19:09.021" v="5115"/>
        <pc:sldMkLst>
          <pc:docMk/>
          <pc:sldMk cId="3689784231" sldId="671"/>
        </pc:sldMkLst>
      </pc:sldChg>
      <pc:sldChg chg="modSp add mod modAnim">
        <pc:chgData name="Hollink, Vera" userId="d6528aa8-57f8-4f7f-8002-560e631d30ba" providerId="ADAL" clId="{CDD7D770-81B5-4D7A-86F4-EA7A96D2D2C7}" dt="2022-04-07T16:20:08.189" v="5119" actId="20577"/>
        <pc:sldMkLst>
          <pc:docMk/>
          <pc:sldMk cId="525992889" sldId="672"/>
        </pc:sldMkLst>
      </pc:sldChg>
      <pc:sldChg chg="modSp add mod">
        <pc:chgData name="Hollink, Vera" userId="d6528aa8-57f8-4f7f-8002-560e631d30ba" providerId="ADAL" clId="{CDD7D770-81B5-4D7A-86F4-EA7A96D2D2C7}" dt="2022-04-07T16:20:27.295" v="5120" actId="20577"/>
        <pc:sldMkLst>
          <pc:docMk/>
          <pc:sldMk cId="1999773971" sldId="673"/>
        </pc:sldMkLst>
      </pc:sldChg>
      <pc:sldChg chg="delSp modSp add ord modAnim">
        <pc:chgData name="Hollink, Vera" userId="d6528aa8-57f8-4f7f-8002-560e631d30ba" providerId="ADAL" clId="{CDD7D770-81B5-4D7A-86F4-EA7A96D2D2C7}" dt="2022-04-08T07:29:15.435" v="5579" actId="20577"/>
        <pc:sldMkLst>
          <pc:docMk/>
          <pc:sldMk cId="2643235300" sldId="674"/>
        </pc:sldMkLst>
      </pc:sldChg>
      <pc:sldMasterChg chg="delSldLayout">
        <pc:chgData name="Hollink, Vera" userId="d6528aa8-57f8-4f7f-8002-560e631d30ba" providerId="ADAL" clId="{CDD7D770-81B5-4D7A-86F4-EA7A96D2D2C7}" dt="2022-03-31T11:08:07.480" v="355" actId="47"/>
        <pc:sldMasterMkLst>
          <pc:docMk/>
          <pc:sldMasterMk cId="2642996138" sldId="2147483661"/>
        </pc:sldMasterMkLst>
        <pc:sldLayoutChg chg="del">
          <pc:chgData name="Hollink, Vera" userId="d6528aa8-57f8-4f7f-8002-560e631d30ba" providerId="ADAL" clId="{CDD7D770-81B5-4D7A-86F4-EA7A96D2D2C7}" dt="2022-03-31T11:08:07.480" v="355" actId="47"/>
          <pc:sldLayoutMkLst>
            <pc:docMk/>
            <pc:sldMasterMk cId="2642996138" sldId="2147483661"/>
            <pc:sldLayoutMk cId="1006196480" sldId="2147483698"/>
          </pc:sldLayoutMkLst>
        </pc:sldLayoutChg>
      </pc:sldMasterChg>
      <pc:sldMasterChg chg="delSldLayout">
        <pc:chgData name="Hollink, Vera" userId="d6528aa8-57f8-4f7f-8002-560e631d30ba" providerId="ADAL" clId="{CDD7D770-81B5-4D7A-86F4-EA7A96D2D2C7}" dt="2022-04-07T07:49:20.072" v="3124" actId="47"/>
        <pc:sldMasterMkLst>
          <pc:docMk/>
          <pc:sldMasterMk cId="8835594" sldId="2147483685"/>
        </pc:sldMasterMkLst>
        <pc:sldLayoutChg chg="del">
          <pc:chgData name="Hollink, Vera" userId="d6528aa8-57f8-4f7f-8002-560e631d30ba" providerId="ADAL" clId="{CDD7D770-81B5-4D7A-86F4-EA7A96D2D2C7}" dt="2022-04-07T07:49:20.072" v="3124" actId="47"/>
          <pc:sldLayoutMkLst>
            <pc:docMk/>
            <pc:sldMasterMk cId="8835594" sldId="2147483685"/>
            <pc:sldLayoutMk cId="2066843714" sldId="2147483697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36A72-4536-469D-B396-489CA5528099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7BC03E-DB22-44FE-9DA0-5ACB980A65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02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976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906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60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7BC03E-DB22-44FE-9DA0-5ACB980A654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91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74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8546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36454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9" descr="INH_ppt_schetsbeeld.jpg"/>
          <p:cNvPicPr>
            <a:picLocks noChangeAspect="1"/>
          </p:cNvPicPr>
          <p:nvPr userDrawn="1"/>
        </p:nvPicPr>
        <p:blipFill>
          <a:blip r:embed="rId2"/>
          <a:srcRect l="1342" r="1342" b="45041"/>
          <a:stretch>
            <a:fillRect/>
          </a:stretch>
        </p:blipFill>
        <p:spPr bwMode="auto">
          <a:xfrm>
            <a:off x="0" y="-27384"/>
            <a:ext cx="9144000" cy="6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Rectangle 5"/>
          <p:cNvSpPr/>
          <p:nvPr userDrawn="1"/>
        </p:nvSpPr>
        <p:spPr>
          <a:xfrm>
            <a:off x="606425" y="862013"/>
            <a:ext cx="8537575" cy="59959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7" name="Picture 11" descr="Inholland_Hogeschool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601663" y="862013"/>
            <a:ext cx="21590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 Placeholder 12"/>
          <p:cNvSpPr>
            <a:spLocks noGrp="1"/>
          </p:cNvSpPr>
          <p:nvPr>
            <p:ph type="body" sz="quarter" idx="13"/>
          </p:nvPr>
        </p:nvSpPr>
        <p:spPr>
          <a:xfrm>
            <a:off x="4176000" y="4572000"/>
            <a:ext cx="2423400" cy="1235075"/>
          </a:xfrm>
          <a:prstGeom prst="rect">
            <a:avLst/>
          </a:prstGeom>
        </p:spPr>
        <p:txBody>
          <a:bodyPr lIns="0" bIns="0" anchor="b">
            <a:noAutofit/>
          </a:bodyPr>
          <a:lstStyle>
            <a:lvl1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2pPr>
            <a:lvl3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3pPr>
            <a:lvl4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4pPr>
            <a:lvl5pPr>
              <a:defRPr sz="1600" b="0" i="0">
                <a:solidFill>
                  <a:schemeClr val="bg1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9600" y="1713600"/>
            <a:ext cx="7117200" cy="1310400"/>
          </a:xfrm>
        </p:spPr>
        <p:txBody>
          <a:bodyPr/>
          <a:lstStyle>
            <a:lvl1pPr>
              <a:defRPr sz="400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56400" y="3024000"/>
            <a:ext cx="6530400" cy="131400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3200" b="0" i="0" baseline="0">
                <a:solidFill>
                  <a:schemeClr val="bg1"/>
                </a:solidFill>
                <a:latin typeface="Arial Narrow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5100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47481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01377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172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38898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40919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320359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1895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bg2"/>
                </a:solidFill>
              </a:defRPr>
            </a:lvl1pPr>
          </a:lstStyle>
          <a:p>
            <a:r>
              <a:rPr lang="nl-NL"/>
              <a:t>Click to edit Master title 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444800" cy="4103987"/>
          </a:xfrm>
          <a:prstGeom prst="rect">
            <a:avLst/>
          </a:prstGeom>
        </p:spPr>
        <p:txBody>
          <a:bodyPr>
            <a:normAutofit/>
          </a:bodyPr>
          <a:lstStyle>
            <a:lvl2pPr marL="0" indent="-342000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Font typeface="+mj-lt"/>
              <a:buAutoNum type="arabicPeriod"/>
              <a:defRPr sz="2000"/>
            </a:lvl2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E2C937-2E40-4E4E-B9BA-60F4F1A3638C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81723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46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oofdstu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5" name="Picture 10" descr="Inholland_Monogram_P_Magenta.pdf"/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0000" y="1292400"/>
            <a:ext cx="7714800" cy="1224000"/>
          </a:xfrm>
        </p:spPr>
        <p:txBody>
          <a:bodyPr/>
          <a:lstStyle>
            <a:lvl1pPr>
              <a:defRPr sz="4000" baseline="0">
                <a:solidFill>
                  <a:schemeClr val="bg1"/>
                </a:solidFill>
              </a:defRPr>
            </a:lvl1pPr>
          </a:lstStyle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610001"/>
            <a:ext cx="7444800" cy="3181199"/>
          </a:xfrm>
          <a:prstGeom prst="rect">
            <a:avLst/>
          </a:prstGeom>
        </p:spPr>
        <p:txBody>
          <a:bodyPr>
            <a:normAutofit/>
          </a:bodyPr>
          <a:lstStyle>
            <a:lvl2pPr marL="0" indent="0">
              <a:defRPr sz="3200" baseline="0"/>
            </a:lvl2pPr>
          </a:lstStyle>
          <a:p>
            <a:pPr lvl="1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3774752-A967-6440-83EC-0D963D02490A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3277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i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pic>
        <p:nvPicPr>
          <p:cNvPr id="3" name="Picture 10" descr="inholland-hogeschool-wit-1200.png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411413" y="2251075"/>
            <a:ext cx="4321175" cy="171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75972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414800" y="2030400"/>
            <a:ext cx="7444800" cy="4096800"/>
          </a:xfrm>
        </p:spPr>
        <p:txBody>
          <a:bodyPr/>
          <a:lstStyle/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B04668-E18E-3947-89F8-0BABF76CC5DF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5694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kaders (vergelijking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5259600" y="2030413"/>
            <a:ext cx="360045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14800" y="2030413"/>
            <a:ext cx="3600000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9F011D-50C9-804B-85D9-FB60A38F0E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5690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en plaat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 userDrawn="1"/>
        </p:nvSpPr>
        <p:spPr>
          <a:xfrm>
            <a:off x="1144588" y="641350"/>
            <a:ext cx="7715250" cy="1223963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defTabSz="457200">
              <a:spcBef>
                <a:spcPct val="0"/>
              </a:spcBef>
              <a:defRPr/>
            </a:pPr>
            <a:endParaRPr lang="en-US" sz="3400" b="1" dirty="0">
              <a:solidFill>
                <a:prstClr val="black"/>
              </a:solidFill>
              <a:latin typeface="Arial Narrow"/>
              <a:ea typeface="ＭＳ Ｐゴシック" pitchFamily="-107" charset="-128"/>
              <a:cs typeface="Arial Narrow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59600" y="2030400"/>
            <a:ext cx="3600000" cy="4095763"/>
          </a:xfrm>
          <a:prstGeom prst="rect">
            <a:avLst/>
          </a:prstGeom>
        </p:spPr>
        <p:txBody>
          <a:bodyPr>
            <a:normAutofit/>
          </a:bodyPr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428863" y="2030413"/>
            <a:ext cx="3600337" cy="4095750"/>
          </a:xfrm>
          <a:prstGeom prst="rect">
            <a:avLst/>
          </a:prstGeom>
        </p:spPr>
        <p:txBody>
          <a:bodyPr/>
          <a:lstStyle>
            <a:lvl2pPr marL="270000" indent="-270000">
              <a:buFont typeface="Lucida Grande"/>
              <a:buChar char="-"/>
              <a:defRPr/>
            </a:lvl2pPr>
            <a:lvl3pPr marL="270000" indent="-270000">
              <a:buFont typeface="Lucida Grande"/>
              <a:buChar char="-"/>
              <a:defRPr/>
            </a:lvl3pPr>
            <a:lvl4pPr marL="270000" indent="-270000">
              <a:buFont typeface="Lucida Grande"/>
              <a:buChar char="-"/>
              <a:defRPr/>
            </a:lvl4pPr>
            <a:lvl5pPr marL="270000" indent="-270000">
              <a:buFont typeface="Lucida Grande"/>
              <a:buChar char="-"/>
              <a:defRPr/>
            </a:lvl5pPr>
          </a:lstStyle>
          <a:p>
            <a:pPr lvl="0"/>
            <a:r>
              <a:rPr lang="nl-NL"/>
              <a:t>Click to edit Master text styles</a:t>
            </a:r>
          </a:p>
          <a:p>
            <a:pPr lvl="1"/>
            <a:r>
              <a:rPr lang="nl-NL"/>
              <a:t>Second level</a:t>
            </a:r>
          </a:p>
          <a:p>
            <a:pPr lvl="2"/>
            <a:r>
              <a:rPr lang="nl-NL"/>
              <a:t>Third level</a:t>
            </a:r>
          </a:p>
          <a:p>
            <a:pPr lvl="3"/>
            <a:r>
              <a:rPr lang="nl-NL"/>
              <a:t>Fourth level</a:t>
            </a:r>
          </a:p>
          <a:p>
            <a:pPr lvl="4"/>
            <a:r>
              <a:rPr lang="nl-NL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DCFB3A-2920-A74D-9495-538B22DF1187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427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laatje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14800" y="2030400"/>
            <a:ext cx="3600000" cy="4095763"/>
          </a:xfrm>
          <a:prstGeom prst="rect">
            <a:avLst/>
          </a:prstGeom>
        </p:spPr>
        <p:txBody>
          <a:bodyPr/>
          <a:lstStyle>
            <a:lvl1pPr marL="0">
              <a:buFont typeface="Lucida Grande"/>
              <a:buNone/>
              <a:defRPr sz="2800"/>
            </a:lvl1pPr>
            <a:lvl2pPr marL="90000" indent="-277200">
              <a:buClr>
                <a:schemeClr val="bg2"/>
              </a:buClr>
              <a:buFont typeface="Arial"/>
              <a:buNone/>
              <a:defRPr sz="2400" baseline="0"/>
            </a:lvl2pPr>
            <a:lvl3pPr marL="90000" indent="-277200">
              <a:buClr>
                <a:schemeClr val="bg2"/>
              </a:buClr>
              <a:buFont typeface="Wingdings" charset="2"/>
              <a:buAutoNum type="arabicPlain"/>
              <a:defRPr sz="2000"/>
            </a:lvl3pPr>
            <a:lvl4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4pPr>
            <a:lvl5pPr marL="90000" indent="-277200">
              <a:buClr>
                <a:schemeClr val="bg2"/>
              </a:buClr>
              <a:buFont typeface="Wingdings" charset="2"/>
              <a:buAutoNum type="arabicPlain"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1"/>
            <a:endParaRPr lang="nl-NL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259263" y="2030413"/>
            <a:ext cx="3600337" cy="4095750"/>
          </a:xfrm>
          <a:prstGeom prst="rect">
            <a:avLst/>
          </a:prstGeom>
        </p:spPr>
        <p:txBody>
          <a:bodyPr/>
          <a:lstStyle>
            <a:lvl1pPr>
              <a:buFont typeface="Arial"/>
              <a:buNone/>
              <a:defRPr b="0">
                <a:solidFill>
                  <a:schemeClr val="bg1"/>
                </a:solidFill>
                <a:latin typeface="+mn-lt"/>
              </a:defRPr>
            </a:lvl1pPr>
            <a:lvl2pPr marL="0" indent="0">
              <a:buFont typeface="Lucida Grande"/>
              <a:buNone/>
              <a:defRPr b="0" baseline="0">
                <a:solidFill>
                  <a:schemeClr val="bg1"/>
                </a:solidFill>
                <a:latin typeface="+mn-lt"/>
              </a:defRPr>
            </a:lvl2pPr>
            <a:lvl3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3pPr>
            <a:lvl4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4pPr>
            <a:lvl5pPr marL="270000" indent="-270000">
              <a:buFont typeface="Lucida Grande"/>
              <a:buNone/>
              <a:defRPr b="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nl-NL"/>
              <a:t>Click to edit Master text styles</a:t>
            </a: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14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00C9FC-4DAD-2A48-A291-2CBD4BC0FA79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663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title</a:t>
            </a:r>
            <a:r>
              <a:rPr lang="nl-NL" dirty="0"/>
              <a:t> </a:t>
            </a:r>
            <a:r>
              <a:rPr lang="nl-NL" dirty="0" err="1"/>
              <a:t>style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1414225" y="2030413"/>
            <a:ext cx="7445375" cy="4095750"/>
          </a:xfrm>
        </p:spPr>
        <p:txBody>
          <a:bodyPr/>
          <a:lstStyle/>
          <a:p>
            <a:pPr lvl="0"/>
            <a:r>
              <a:rPr lang="nl-NL" dirty="0"/>
              <a:t>Click to </a:t>
            </a:r>
            <a:r>
              <a:rPr lang="nl-NL" dirty="0" err="1"/>
              <a:t>edit</a:t>
            </a:r>
            <a:r>
              <a:rPr lang="nl-NL" dirty="0"/>
              <a:t> </a:t>
            </a:r>
            <a:r>
              <a:rPr lang="nl-NL" dirty="0" err="1"/>
              <a:t>Master</a:t>
            </a:r>
            <a:r>
              <a:rPr lang="nl-NL" dirty="0"/>
              <a:t> </a:t>
            </a:r>
            <a:r>
              <a:rPr lang="nl-NL" dirty="0" err="1"/>
              <a:t>text</a:t>
            </a:r>
            <a:r>
              <a:rPr lang="nl-NL" dirty="0"/>
              <a:t> </a:t>
            </a:r>
            <a:r>
              <a:rPr lang="nl-NL" dirty="0" err="1"/>
              <a:t>styles</a:t>
            </a:r>
            <a:endParaRPr lang="nl-NL" dirty="0"/>
          </a:p>
          <a:p>
            <a:pPr lvl="1"/>
            <a:r>
              <a:rPr lang="nl-NL" dirty="0" err="1"/>
              <a:t>Second</a:t>
            </a:r>
            <a:r>
              <a:rPr lang="nl-NL" dirty="0"/>
              <a:t> level</a:t>
            </a:r>
          </a:p>
          <a:p>
            <a:pPr lvl="2"/>
            <a:r>
              <a:rPr lang="nl-NL" dirty="0" err="1"/>
              <a:t>Third</a:t>
            </a:r>
            <a:r>
              <a:rPr lang="nl-NL" dirty="0"/>
              <a:t> level</a:t>
            </a:r>
          </a:p>
          <a:p>
            <a:pPr lvl="3"/>
            <a:r>
              <a:rPr lang="nl-NL" dirty="0" err="1"/>
              <a:t>Fourth</a:t>
            </a:r>
            <a:r>
              <a:rPr lang="nl-NL" dirty="0"/>
              <a:t> level</a:t>
            </a:r>
          </a:p>
          <a:p>
            <a:pPr lvl="4"/>
            <a:r>
              <a:rPr lang="nl-NL" dirty="0" err="1"/>
              <a:t>Fifth</a:t>
            </a:r>
            <a:r>
              <a:rPr lang="nl-NL" dirty="0"/>
              <a:t> level</a:t>
            </a:r>
            <a:endParaRPr lang="en-US" dirty="0"/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15"/>
          </p:nvPr>
        </p:nvSpPr>
        <p:spPr>
          <a:xfrm>
            <a:off x="6553200" y="6356350"/>
            <a:ext cx="230663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7D2448-EA63-984F-B23F-BE90B1C0BE64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481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CA33E-8626-5146-9557-26E373A92192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8445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06BBD33-BCB5-8045-B4E9-384BFFB865BE}" type="slidenum">
              <a:rPr lang="en-US">
                <a:solidFill>
                  <a:srgbClr val="E3027F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80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264299613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27100" y="430213"/>
            <a:ext cx="8216900" cy="6427787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457200">
              <a:defRPr/>
            </a:pPr>
            <a:endParaRPr lang="en-US">
              <a:solidFill>
                <a:prstClr val="white"/>
              </a:solidFill>
            </a:endParaRPr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144588" y="641350"/>
            <a:ext cx="7715250" cy="122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/>
              <a:t>Click to edit master title style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26238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bg2"/>
                </a:solidFill>
                <a:latin typeface="+mn-lt"/>
                <a:ea typeface="+mn-ea"/>
                <a:cs typeface="+mn-cs"/>
              </a:defRPr>
            </a:lvl1pPr>
          </a:lstStyle>
          <a:p>
            <a:pPr defTabSz="457200">
              <a:defRPr/>
            </a:pPr>
            <a:fld id="{7340AA19-6821-6842-9197-1DE124F808FC}" type="slidenum">
              <a:rPr lang="en-US">
                <a:solidFill>
                  <a:srgbClr val="E3027F"/>
                </a:solidFill>
              </a:rPr>
              <a:pPr defTabSz="457200">
                <a:defRPr/>
              </a:pPr>
              <a:t>‹#›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1029" name="Picture 7" descr="Inholland_Monogram_P_Wit.pdf"/>
          <p:cNvPicPr>
            <a:picLocks noChangeAspect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179388" y="76200"/>
            <a:ext cx="569912" cy="56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0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14463" y="2030413"/>
            <a:ext cx="7445375" cy="4068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Niveau één (Koppen)</a:t>
            </a:r>
          </a:p>
          <a:p>
            <a:pPr lvl="1"/>
            <a:r>
              <a:rPr lang="en-US"/>
              <a:t>Niveau twee (Bodytekst)</a:t>
            </a:r>
          </a:p>
          <a:p>
            <a:pPr lvl="2"/>
            <a:r>
              <a:rPr lang="en-US"/>
              <a:t>Niveau drie (Opsomming)</a:t>
            </a:r>
          </a:p>
          <a:p>
            <a:pPr lvl="3"/>
            <a:r>
              <a:rPr lang="en-US"/>
              <a:t>Niveau vier</a:t>
            </a:r>
          </a:p>
          <a:p>
            <a:pPr lvl="4"/>
            <a:r>
              <a:rPr lang="en-US"/>
              <a:t>Niveau vijf (Noot)</a:t>
            </a:r>
          </a:p>
        </p:txBody>
      </p:sp>
    </p:spTree>
    <p:extLst>
      <p:ext uri="{BB962C8B-B14F-4D97-AF65-F5344CB8AC3E}">
        <p14:creationId xmlns:p14="http://schemas.microsoft.com/office/powerpoint/2010/main" val="88355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hf hdr="0" ftr="0" dt="0"/>
  <p:txStyles>
    <p:titleStyle>
      <a:lvl1pPr algn="l" defTabSz="457200" rtl="0" fontAlgn="base">
        <a:spcBef>
          <a:spcPct val="0"/>
        </a:spcBef>
        <a:spcAft>
          <a:spcPct val="0"/>
        </a:spcAft>
        <a:defRPr sz="3400" b="1" kern="1200">
          <a:solidFill>
            <a:schemeClr val="bg1"/>
          </a:solidFill>
          <a:latin typeface="Arial Narrow"/>
          <a:ea typeface="ＭＳ Ｐゴシック" pitchFamily="-107" charset="-128"/>
          <a:cs typeface="Arial Narrow"/>
        </a:defRPr>
      </a:lvl1pPr>
      <a:lvl2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2pPr>
      <a:lvl3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3pPr>
      <a:lvl4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4pPr>
      <a:lvl5pPr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5pPr>
      <a:lvl6pPr marL="4572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6pPr>
      <a:lvl7pPr marL="9144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7pPr>
      <a:lvl8pPr marL="13716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8pPr>
      <a:lvl9pPr marL="1828800" algn="l" defTabSz="457200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 Narrow" pitchFamily="-107" charset="0"/>
          <a:ea typeface="ＭＳ Ｐゴシック" pitchFamily="-107" charset="-128"/>
        </a:defRPr>
      </a:lvl9pPr>
    </p:titleStyle>
    <p:bodyStyle>
      <a:lvl1pPr marL="342900" indent="-342900" algn="l" defTabSz="457200" rtl="0" fontAlgn="base">
        <a:spcBef>
          <a:spcPct val="20000"/>
        </a:spcBef>
        <a:spcAft>
          <a:spcPct val="0"/>
        </a:spcAft>
        <a:buFont typeface="Arial" pitchFamily="-107" charset="0"/>
        <a:defRPr sz="2800" b="1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1pPr>
      <a:lvl2pPr marL="358775" indent="-179388" algn="l" defTabSz="457200" rtl="0" fontAlgn="base">
        <a:spcBef>
          <a:spcPct val="20000"/>
        </a:spcBef>
        <a:spcAft>
          <a:spcPct val="0"/>
        </a:spcAft>
        <a:buSzPct val="100000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2pPr>
      <a:lvl3pPr marL="628650" indent="-269875" algn="l" defTabSz="457200" rtl="0" fontAlgn="base">
        <a:spcBef>
          <a:spcPct val="20000"/>
        </a:spcBef>
        <a:spcAft>
          <a:spcPct val="0"/>
        </a:spcAft>
        <a:buSzPct val="100000"/>
        <a:buFont typeface="Lucida Grande" pitchFamily="-107" charset="0"/>
        <a:buChar char="-"/>
        <a:defRPr sz="24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3pPr>
      <a:lvl4pPr marL="809625" algn="l" defTabSz="457200" rtl="0" fontAlgn="base">
        <a:spcBef>
          <a:spcPct val="20000"/>
        </a:spcBef>
        <a:spcAft>
          <a:spcPct val="0"/>
        </a:spcAft>
        <a:buSzPct val="100000"/>
        <a:defRPr sz="2000" kern="1200">
          <a:solidFill>
            <a:schemeClr val="bg1"/>
          </a:solidFill>
          <a:latin typeface="Arial (Body)"/>
          <a:ea typeface="ＭＳ Ｐゴシック" pitchFamily="-107" charset="-128"/>
          <a:cs typeface="Arial (Body)"/>
        </a:defRPr>
      </a:lvl4pPr>
      <a:lvl5pPr marL="1079500" algn="l" defTabSz="457200" rtl="0" fontAlgn="base">
        <a:spcBef>
          <a:spcPct val="20000"/>
        </a:spcBef>
        <a:spcAft>
          <a:spcPct val="0"/>
        </a:spcAft>
        <a:buSzPct val="100000"/>
        <a:defRPr sz="1600" kern="1200">
          <a:solidFill>
            <a:schemeClr val="bg2"/>
          </a:solidFill>
          <a:latin typeface="Arial (Body)"/>
          <a:ea typeface="ＭＳ Ｐゴシック" pitchFamily="-107" charset="-128"/>
          <a:cs typeface="Arial (Body)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Title 4"/>
          <p:cNvSpPr>
            <a:spLocks noGrp="1"/>
          </p:cNvSpPr>
          <p:nvPr>
            <p:ph type="ctrTitle"/>
          </p:nvPr>
        </p:nvSpPr>
        <p:spPr>
          <a:xfrm>
            <a:off x="1619672" y="2204864"/>
            <a:ext cx="7116762" cy="1671315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K-means clustering</a:t>
            </a:r>
          </a:p>
        </p:txBody>
      </p:sp>
      <p:sp>
        <p:nvSpPr>
          <p:cNvPr id="15364" name="Subtitle 5"/>
          <p:cNvSpPr>
            <a:spLocks noGrp="1"/>
          </p:cNvSpPr>
          <p:nvPr>
            <p:ph type="subTitle" idx="1"/>
          </p:nvPr>
        </p:nvSpPr>
        <p:spPr>
          <a:xfrm>
            <a:off x="2205459" y="3876179"/>
            <a:ext cx="6530975" cy="1314450"/>
          </a:xfrm>
        </p:spPr>
        <p:txBody>
          <a:bodyPr/>
          <a:lstStyle/>
          <a:p>
            <a:endParaRPr lang="en-US" noProof="0" dirty="0">
              <a:latin typeface="Arial Narrow" pitchFamily="-107" charset="0"/>
            </a:endParaRPr>
          </a:p>
          <a:p>
            <a:r>
              <a:rPr lang="en-US" noProof="0" dirty="0">
                <a:latin typeface="Arial Narrow" pitchFamily="-107" charset="0"/>
              </a:rPr>
              <a:t>Vera Hollink</a:t>
            </a:r>
          </a:p>
          <a:p>
            <a:r>
              <a:rPr lang="en-US" noProof="0" dirty="0">
                <a:latin typeface="Arial Narrow" pitchFamily="-107" charset="0"/>
              </a:rPr>
              <a:t>2025</a:t>
            </a:r>
          </a:p>
        </p:txBody>
      </p:sp>
      <p:sp>
        <p:nvSpPr>
          <p:cNvPr id="15365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8077200" y="6356350"/>
            <a:ext cx="1066800" cy="365125"/>
          </a:xfrm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98BBF32F-E5E2-3F46-BFA1-021EFF2132A7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4678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10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35206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11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 7"/>
          <p:cNvSpPr/>
          <p:nvPr/>
        </p:nvSpPr>
        <p:spPr>
          <a:xfrm>
            <a:off x="2386654" y="2579322"/>
            <a:ext cx="3329616" cy="2332764"/>
          </a:xfrm>
          <a:custGeom>
            <a:avLst/>
            <a:gdLst>
              <a:gd name="connsiteX0" fmla="*/ 1164266 w 3329616"/>
              <a:gd name="connsiteY0" fmla="*/ 163878 h 2332764"/>
              <a:gd name="connsiteX1" fmla="*/ 2977826 w 3329616"/>
              <a:gd name="connsiteY1" fmla="*/ 11478 h 2332764"/>
              <a:gd name="connsiteX2" fmla="*/ 2932106 w 3329616"/>
              <a:gd name="connsiteY2" fmla="*/ 438198 h 2332764"/>
              <a:gd name="connsiteX3" fmla="*/ 3328346 w 3329616"/>
              <a:gd name="connsiteY3" fmla="*/ 788718 h 2332764"/>
              <a:gd name="connsiteX4" fmla="*/ 2779706 w 3329616"/>
              <a:gd name="connsiteY4" fmla="*/ 1184958 h 2332764"/>
              <a:gd name="connsiteX5" fmla="*/ 981386 w 3329616"/>
              <a:gd name="connsiteY5" fmla="*/ 2327958 h 2332764"/>
              <a:gd name="connsiteX6" fmla="*/ 6026 w 3329616"/>
              <a:gd name="connsiteY6" fmla="*/ 1550718 h 2332764"/>
              <a:gd name="connsiteX7" fmla="*/ 600386 w 3329616"/>
              <a:gd name="connsiteY7" fmla="*/ 499158 h 2332764"/>
              <a:gd name="connsiteX8" fmla="*/ 1225226 w 3329616"/>
              <a:gd name="connsiteY8" fmla="*/ 163878 h 2332764"/>
              <a:gd name="connsiteX9" fmla="*/ 1255706 w 3329616"/>
              <a:gd name="connsiteY9" fmla="*/ 163878 h 23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9616" h="2332764">
                <a:moveTo>
                  <a:pt x="1164266" y="163878"/>
                </a:moveTo>
                <a:cubicBezTo>
                  <a:pt x="1923726" y="64818"/>
                  <a:pt x="2683186" y="-34242"/>
                  <a:pt x="2977826" y="11478"/>
                </a:cubicBezTo>
                <a:cubicBezTo>
                  <a:pt x="3272466" y="57198"/>
                  <a:pt x="2873686" y="308658"/>
                  <a:pt x="2932106" y="438198"/>
                </a:cubicBezTo>
                <a:cubicBezTo>
                  <a:pt x="2990526" y="567738"/>
                  <a:pt x="3353746" y="664258"/>
                  <a:pt x="3328346" y="788718"/>
                </a:cubicBezTo>
                <a:cubicBezTo>
                  <a:pt x="3302946" y="913178"/>
                  <a:pt x="3170866" y="928418"/>
                  <a:pt x="2779706" y="1184958"/>
                </a:cubicBezTo>
                <a:cubicBezTo>
                  <a:pt x="2388546" y="1441498"/>
                  <a:pt x="1443666" y="2266998"/>
                  <a:pt x="981386" y="2327958"/>
                </a:cubicBezTo>
                <a:cubicBezTo>
                  <a:pt x="519106" y="2388918"/>
                  <a:pt x="69526" y="1855518"/>
                  <a:pt x="6026" y="1550718"/>
                </a:cubicBezTo>
                <a:cubicBezTo>
                  <a:pt x="-57474" y="1245918"/>
                  <a:pt x="397186" y="730298"/>
                  <a:pt x="600386" y="499158"/>
                </a:cubicBezTo>
                <a:cubicBezTo>
                  <a:pt x="803586" y="268018"/>
                  <a:pt x="1116006" y="219758"/>
                  <a:pt x="1225226" y="163878"/>
                </a:cubicBezTo>
                <a:cubicBezTo>
                  <a:pt x="1334446" y="107998"/>
                  <a:pt x="1255706" y="163878"/>
                  <a:pt x="1255706" y="16387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567556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12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 7"/>
          <p:cNvSpPr/>
          <p:nvPr/>
        </p:nvSpPr>
        <p:spPr>
          <a:xfrm>
            <a:off x="2386654" y="2579322"/>
            <a:ext cx="3329616" cy="2332764"/>
          </a:xfrm>
          <a:custGeom>
            <a:avLst/>
            <a:gdLst>
              <a:gd name="connsiteX0" fmla="*/ 1164266 w 3329616"/>
              <a:gd name="connsiteY0" fmla="*/ 163878 h 2332764"/>
              <a:gd name="connsiteX1" fmla="*/ 2977826 w 3329616"/>
              <a:gd name="connsiteY1" fmla="*/ 11478 h 2332764"/>
              <a:gd name="connsiteX2" fmla="*/ 2932106 w 3329616"/>
              <a:gd name="connsiteY2" fmla="*/ 438198 h 2332764"/>
              <a:gd name="connsiteX3" fmla="*/ 3328346 w 3329616"/>
              <a:gd name="connsiteY3" fmla="*/ 788718 h 2332764"/>
              <a:gd name="connsiteX4" fmla="*/ 2779706 w 3329616"/>
              <a:gd name="connsiteY4" fmla="*/ 1184958 h 2332764"/>
              <a:gd name="connsiteX5" fmla="*/ 981386 w 3329616"/>
              <a:gd name="connsiteY5" fmla="*/ 2327958 h 2332764"/>
              <a:gd name="connsiteX6" fmla="*/ 6026 w 3329616"/>
              <a:gd name="connsiteY6" fmla="*/ 1550718 h 2332764"/>
              <a:gd name="connsiteX7" fmla="*/ 600386 w 3329616"/>
              <a:gd name="connsiteY7" fmla="*/ 499158 h 2332764"/>
              <a:gd name="connsiteX8" fmla="*/ 1225226 w 3329616"/>
              <a:gd name="connsiteY8" fmla="*/ 163878 h 2332764"/>
              <a:gd name="connsiteX9" fmla="*/ 1255706 w 3329616"/>
              <a:gd name="connsiteY9" fmla="*/ 163878 h 23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9616" h="2332764">
                <a:moveTo>
                  <a:pt x="1164266" y="163878"/>
                </a:moveTo>
                <a:cubicBezTo>
                  <a:pt x="1923726" y="64818"/>
                  <a:pt x="2683186" y="-34242"/>
                  <a:pt x="2977826" y="11478"/>
                </a:cubicBezTo>
                <a:cubicBezTo>
                  <a:pt x="3272466" y="57198"/>
                  <a:pt x="2873686" y="308658"/>
                  <a:pt x="2932106" y="438198"/>
                </a:cubicBezTo>
                <a:cubicBezTo>
                  <a:pt x="2990526" y="567738"/>
                  <a:pt x="3353746" y="664258"/>
                  <a:pt x="3328346" y="788718"/>
                </a:cubicBezTo>
                <a:cubicBezTo>
                  <a:pt x="3302946" y="913178"/>
                  <a:pt x="3170866" y="928418"/>
                  <a:pt x="2779706" y="1184958"/>
                </a:cubicBezTo>
                <a:cubicBezTo>
                  <a:pt x="2388546" y="1441498"/>
                  <a:pt x="1443666" y="2266998"/>
                  <a:pt x="981386" y="2327958"/>
                </a:cubicBezTo>
                <a:cubicBezTo>
                  <a:pt x="519106" y="2388918"/>
                  <a:pt x="69526" y="1855518"/>
                  <a:pt x="6026" y="1550718"/>
                </a:cubicBezTo>
                <a:cubicBezTo>
                  <a:pt x="-57474" y="1245918"/>
                  <a:pt x="397186" y="730298"/>
                  <a:pt x="600386" y="499158"/>
                </a:cubicBezTo>
                <a:cubicBezTo>
                  <a:pt x="803586" y="268018"/>
                  <a:pt x="1116006" y="219758"/>
                  <a:pt x="1225226" y="163878"/>
                </a:cubicBezTo>
                <a:cubicBezTo>
                  <a:pt x="1334446" y="107998"/>
                  <a:pt x="1255706" y="163878"/>
                  <a:pt x="1255706" y="16387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Freeform 2"/>
          <p:cNvSpPr/>
          <p:nvPr/>
        </p:nvSpPr>
        <p:spPr>
          <a:xfrm>
            <a:off x="5489794" y="2576522"/>
            <a:ext cx="1730438" cy="1660493"/>
          </a:xfrm>
          <a:custGeom>
            <a:avLst/>
            <a:gdLst>
              <a:gd name="connsiteX0" fmla="*/ 682406 w 1730438"/>
              <a:gd name="connsiteY0" fmla="*/ 29518 h 1660493"/>
              <a:gd name="connsiteX1" fmla="*/ 57566 w 1730438"/>
              <a:gd name="connsiteY1" fmla="*/ 288598 h 1660493"/>
              <a:gd name="connsiteX2" fmla="*/ 72806 w 1730438"/>
              <a:gd name="connsiteY2" fmla="*/ 532438 h 1660493"/>
              <a:gd name="connsiteX3" fmla="*/ 453806 w 1730438"/>
              <a:gd name="connsiteY3" fmla="*/ 745798 h 1660493"/>
              <a:gd name="connsiteX4" fmla="*/ 194726 w 1730438"/>
              <a:gd name="connsiteY4" fmla="*/ 1263958 h 1660493"/>
              <a:gd name="connsiteX5" fmla="*/ 484286 w 1730438"/>
              <a:gd name="connsiteY5" fmla="*/ 1660198 h 1660493"/>
              <a:gd name="connsiteX6" fmla="*/ 1688246 w 1730438"/>
              <a:gd name="connsiteY6" fmla="*/ 1202998 h 1660493"/>
              <a:gd name="connsiteX7" fmla="*/ 1383446 w 1730438"/>
              <a:gd name="connsiteY7" fmla="*/ 136198 h 1660493"/>
              <a:gd name="connsiteX8" fmla="*/ 682406 w 1730438"/>
              <a:gd name="connsiteY8" fmla="*/ 29518 h 16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0438" h="1660493">
                <a:moveTo>
                  <a:pt x="682406" y="29518"/>
                </a:moveTo>
                <a:cubicBezTo>
                  <a:pt x="461426" y="54918"/>
                  <a:pt x="159166" y="204778"/>
                  <a:pt x="57566" y="288598"/>
                </a:cubicBezTo>
                <a:cubicBezTo>
                  <a:pt x="-44034" y="372418"/>
                  <a:pt x="6766" y="456238"/>
                  <a:pt x="72806" y="532438"/>
                </a:cubicBezTo>
                <a:cubicBezTo>
                  <a:pt x="138846" y="608638"/>
                  <a:pt x="433486" y="623878"/>
                  <a:pt x="453806" y="745798"/>
                </a:cubicBezTo>
                <a:cubicBezTo>
                  <a:pt x="474126" y="867718"/>
                  <a:pt x="189646" y="1111558"/>
                  <a:pt x="194726" y="1263958"/>
                </a:cubicBezTo>
                <a:cubicBezTo>
                  <a:pt x="199806" y="1416358"/>
                  <a:pt x="235366" y="1670358"/>
                  <a:pt x="484286" y="1660198"/>
                </a:cubicBezTo>
                <a:cubicBezTo>
                  <a:pt x="733206" y="1650038"/>
                  <a:pt x="1538386" y="1456998"/>
                  <a:pt x="1688246" y="1202998"/>
                </a:cubicBezTo>
                <a:cubicBezTo>
                  <a:pt x="1838106" y="948998"/>
                  <a:pt x="1553626" y="329238"/>
                  <a:pt x="1383446" y="136198"/>
                </a:cubicBezTo>
                <a:cubicBezTo>
                  <a:pt x="1213266" y="-56842"/>
                  <a:pt x="903386" y="4118"/>
                  <a:pt x="682406" y="29518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760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13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rgbClr val="FF0000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 7"/>
          <p:cNvSpPr/>
          <p:nvPr/>
        </p:nvSpPr>
        <p:spPr>
          <a:xfrm>
            <a:off x="2386654" y="2579322"/>
            <a:ext cx="3329616" cy="2332764"/>
          </a:xfrm>
          <a:custGeom>
            <a:avLst/>
            <a:gdLst>
              <a:gd name="connsiteX0" fmla="*/ 1164266 w 3329616"/>
              <a:gd name="connsiteY0" fmla="*/ 163878 h 2332764"/>
              <a:gd name="connsiteX1" fmla="*/ 2977826 w 3329616"/>
              <a:gd name="connsiteY1" fmla="*/ 11478 h 2332764"/>
              <a:gd name="connsiteX2" fmla="*/ 2932106 w 3329616"/>
              <a:gd name="connsiteY2" fmla="*/ 438198 h 2332764"/>
              <a:gd name="connsiteX3" fmla="*/ 3328346 w 3329616"/>
              <a:gd name="connsiteY3" fmla="*/ 788718 h 2332764"/>
              <a:gd name="connsiteX4" fmla="*/ 2779706 w 3329616"/>
              <a:gd name="connsiteY4" fmla="*/ 1184958 h 2332764"/>
              <a:gd name="connsiteX5" fmla="*/ 981386 w 3329616"/>
              <a:gd name="connsiteY5" fmla="*/ 2327958 h 2332764"/>
              <a:gd name="connsiteX6" fmla="*/ 6026 w 3329616"/>
              <a:gd name="connsiteY6" fmla="*/ 1550718 h 2332764"/>
              <a:gd name="connsiteX7" fmla="*/ 600386 w 3329616"/>
              <a:gd name="connsiteY7" fmla="*/ 499158 h 2332764"/>
              <a:gd name="connsiteX8" fmla="*/ 1225226 w 3329616"/>
              <a:gd name="connsiteY8" fmla="*/ 163878 h 2332764"/>
              <a:gd name="connsiteX9" fmla="*/ 1255706 w 3329616"/>
              <a:gd name="connsiteY9" fmla="*/ 163878 h 23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9616" h="2332764">
                <a:moveTo>
                  <a:pt x="1164266" y="163878"/>
                </a:moveTo>
                <a:cubicBezTo>
                  <a:pt x="1923726" y="64818"/>
                  <a:pt x="2683186" y="-34242"/>
                  <a:pt x="2977826" y="11478"/>
                </a:cubicBezTo>
                <a:cubicBezTo>
                  <a:pt x="3272466" y="57198"/>
                  <a:pt x="2873686" y="308658"/>
                  <a:pt x="2932106" y="438198"/>
                </a:cubicBezTo>
                <a:cubicBezTo>
                  <a:pt x="2990526" y="567738"/>
                  <a:pt x="3353746" y="664258"/>
                  <a:pt x="3328346" y="788718"/>
                </a:cubicBezTo>
                <a:cubicBezTo>
                  <a:pt x="3302946" y="913178"/>
                  <a:pt x="3170866" y="928418"/>
                  <a:pt x="2779706" y="1184958"/>
                </a:cubicBezTo>
                <a:cubicBezTo>
                  <a:pt x="2388546" y="1441498"/>
                  <a:pt x="1443666" y="2266998"/>
                  <a:pt x="981386" y="2327958"/>
                </a:cubicBezTo>
                <a:cubicBezTo>
                  <a:pt x="519106" y="2388918"/>
                  <a:pt x="69526" y="1855518"/>
                  <a:pt x="6026" y="1550718"/>
                </a:cubicBezTo>
                <a:cubicBezTo>
                  <a:pt x="-57474" y="1245918"/>
                  <a:pt x="397186" y="730298"/>
                  <a:pt x="600386" y="499158"/>
                </a:cubicBezTo>
                <a:cubicBezTo>
                  <a:pt x="803586" y="268018"/>
                  <a:pt x="1116006" y="219758"/>
                  <a:pt x="1225226" y="163878"/>
                </a:cubicBezTo>
                <a:cubicBezTo>
                  <a:pt x="1334446" y="107998"/>
                  <a:pt x="1255706" y="163878"/>
                  <a:pt x="1255706" y="16387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Freeform 2"/>
          <p:cNvSpPr/>
          <p:nvPr/>
        </p:nvSpPr>
        <p:spPr>
          <a:xfrm>
            <a:off x="5489794" y="2576522"/>
            <a:ext cx="1730438" cy="1660493"/>
          </a:xfrm>
          <a:custGeom>
            <a:avLst/>
            <a:gdLst>
              <a:gd name="connsiteX0" fmla="*/ 682406 w 1730438"/>
              <a:gd name="connsiteY0" fmla="*/ 29518 h 1660493"/>
              <a:gd name="connsiteX1" fmla="*/ 57566 w 1730438"/>
              <a:gd name="connsiteY1" fmla="*/ 288598 h 1660493"/>
              <a:gd name="connsiteX2" fmla="*/ 72806 w 1730438"/>
              <a:gd name="connsiteY2" fmla="*/ 532438 h 1660493"/>
              <a:gd name="connsiteX3" fmla="*/ 453806 w 1730438"/>
              <a:gd name="connsiteY3" fmla="*/ 745798 h 1660493"/>
              <a:gd name="connsiteX4" fmla="*/ 194726 w 1730438"/>
              <a:gd name="connsiteY4" fmla="*/ 1263958 h 1660493"/>
              <a:gd name="connsiteX5" fmla="*/ 484286 w 1730438"/>
              <a:gd name="connsiteY5" fmla="*/ 1660198 h 1660493"/>
              <a:gd name="connsiteX6" fmla="*/ 1688246 w 1730438"/>
              <a:gd name="connsiteY6" fmla="*/ 1202998 h 1660493"/>
              <a:gd name="connsiteX7" fmla="*/ 1383446 w 1730438"/>
              <a:gd name="connsiteY7" fmla="*/ 136198 h 1660493"/>
              <a:gd name="connsiteX8" fmla="*/ 682406 w 1730438"/>
              <a:gd name="connsiteY8" fmla="*/ 29518 h 16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0438" h="1660493">
                <a:moveTo>
                  <a:pt x="682406" y="29518"/>
                </a:moveTo>
                <a:cubicBezTo>
                  <a:pt x="461426" y="54918"/>
                  <a:pt x="159166" y="204778"/>
                  <a:pt x="57566" y="288598"/>
                </a:cubicBezTo>
                <a:cubicBezTo>
                  <a:pt x="-44034" y="372418"/>
                  <a:pt x="6766" y="456238"/>
                  <a:pt x="72806" y="532438"/>
                </a:cubicBezTo>
                <a:cubicBezTo>
                  <a:pt x="138846" y="608638"/>
                  <a:pt x="433486" y="623878"/>
                  <a:pt x="453806" y="745798"/>
                </a:cubicBezTo>
                <a:cubicBezTo>
                  <a:pt x="474126" y="867718"/>
                  <a:pt x="189646" y="1111558"/>
                  <a:pt x="194726" y="1263958"/>
                </a:cubicBezTo>
                <a:cubicBezTo>
                  <a:pt x="199806" y="1416358"/>
                  <a:pt x="235366" y="1670358"/>
                  <a:pt x="484286" y="1660198"/>
                </a:cubicBezTo>
                <a:cubicBezTo>
                  <a:pt x="733206" y="1650038"/>
                  <a:pt x="1538386" y="1456998"/>
                  <a:pt x="1688246" y="1202998"/>
                </a:cubicBezTo>
                <a:cubicBezTo>
                  <a:pt x="1838106" y="948998"/>
                  <a:pt x="1553626" y="329238"/>
                  <a:pt x="1383446" y="136198"/>
                </a:cubicBezTo>
                <a:cubicBezTo>
                  <a:pt x="1213266" y="-56842"/>
                  <a:pt x="903386" y="4118"/>
                  <a:pt x="682406" y="29518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 25"/>
          <p:cNvSpPr/>
          <p:nvPr/>
        </p:nvSpPr>
        <p:spPr>
          <a:xfrm>
            <a:off x="4937760" y="4175717"/>
            <a:ext cx="1801490" cy="1294127"/>
          </a:xfrm>
          <a:custGeom>
            <a:avLst/>
            <a:gdLst>
              <a:gd name="connsiteX0" fmla="*/ 0 w 1801490"/>
              <a:gd name="connsiteY0" fmla="*/ 213403 h 1294127"/>
              <a:gd name="connsiteX1" fmla="*/ 457200 w 1801490"/>
              <a:gd name="connsiteY1" fmla="*/ 43 h 1294127"/>
              <a:gd name="connsiteX2" fmla="*/ 914400 w 1801490"/>
              <a:gd name="connsiteY2" fmla="*/ 228643 h 1294127"/>
              <a:gd name="connsiteX3" fmla="*/ 1234440 w 1801490"/>
              <a:gd name="connsiteY3" fmla="*/ 137203 h 1294127"/>
              <a:gd name="connsiteX4" fmla="*/ 1600200 w 1801490"/>
              <a:gd name="connsiteY4" fmla="*/ 61003 h 1294127"/>
              <a:gd name="connsiteX5" fmla="*/ 1783080 w 1801490"/>
              <a:gd name="connsiteY5" fmla="*/ 518203 h 1294127"/>
              <a:gd name="connsiteX6" fmla="*/ 1158240 w 1801490"/>
              <a:gd name="connsiteY6" fmla="*/ 1219243 h 1294127"/>
              <a:gd name="connsiteX7" fmla="*/ 365760 w 1801490"/>
              <a:gd name="connsiteY7" fmla="*/ 1219243 h 1294127"/>
              <a:gd name="connsiteX8" fmla="*/ 121920 w 1801490"/>
              <a:gd name="connsiteY8" fmla="*/ 731563 h 1294127"/>
              <a:gd name="connsiteX9" fmla="*/ 30480 w 1801490"/>
              <a:gd name="connsiteY9" fmla="*/ 152443 h 129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1490" h="1294127">
                <a:moveTo>
                  <a:pt x="0" y="213403"/>
                </a:moveTo>
                <a:cubicBezTo>
                  <a:pt x="152400" y="105453"/>
                  <a:pt x="304800" y="-2497"/>
                  <a:pt x="457200" y="43"/>
                </a:cubicBezTo>
                <a:cubicBezTo>
                  <a:pt x="609600" y="2583"/>
                  <a:pt x="784860" y="205783"/>
                  <a:pt x="914400" y="228643"/>
                </a:cubicBezTo>
                <a:cubicBezTo>
                  <a:pt x="1043940" y="251503"/>
                  <a:pt x="1120140" y="165143"/>
                  <a:pt x="1234440" y="137203"/>
                </a:cubicBezTo>
                <a:cubicBezTo>
                  <a:pt x="1348740" y="109263"/>
                  <a:pt x="1508760" y="-2497"/>
                  <a:pt x="1600200" y="61003"/>
                </a:cubicBezTo>
                <a:cubicBezTo>
                  <a:pt x="1691640" y="124503"/>
                  <a:pt x="1856740" y="325163"/>
                  <a:pt x="1783080" y="518203"/>
                </a:cubicBezTo>
                <a:cubicBezTo>
                  <a:pt x="1709420" y="711243"/>
                  <a:pt x="1394460" y="1102403"/>
                  <a:pt x="1158240" y="1219243"/>
                </a:cubicBezTo>
                <a:cubicBezTo>
                  <a:pt x="922020" y="1336083"/>
                  <a:pt x="538480" y="1300523"/>
                  <a:pt x="365760" y="1219243"/>
                </a:cubicBezTo>
                <a:cubicBezTo>
                  <a:pt x="193040" y="1137963"/>
                  <a:pt x="177800" y="909363"/>
                  <a:pt x="121920" y="731563"/>
                </a:cubicBezTo>
                <a:cubicBezTo>
                  <a:pt x="66040" y="553763"/>
                  <a:pt x="48260" y="353103"/>
                  <a:pt x="30480" y="15244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1550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14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 7"/>
          <p:cNvSpPr/>
          <p:nvPr/>
        </p:nvSpPr>
        <p:spPr>
          <a:xfrm>
            <a:off x="2386654" y="2579322"/>
            <a:ext cx="3329616" cy="2332764"/>
          </a:xfrm>
          <a:custGeom>
            <a:avLst/>
            <a:gdLst>
              <a:gd name="connsiteX0" fmla="*/ 1164266 w 3329616"/>
              <a:gd name="connsiteY0" fmla="*/ 163878 h 2332764"/>
              <a:gd name="connsiteX1" fmla="*/ 2977826 w 3329616"/>
              <a:gd name="connsiteY1" fmla="*/ 11478 h 2332764"/>
              <a:gd name="connsiteX2" fmla="*/ 2932106 w 3329616"/>
              <a:gd name="connsiteY2" fmla="*/ 438198 h 2332764"/>
              <a:gd name="connsiteX3" fmla="*/ 3328346 w 3329616"/>
              <a:gd name="connsiteY3" fmla="*/ 788718 h 2332764"/>
              <a:gd name="connsiteX4" fmla="*/ 2779706 w 3329616"/>
              <a:gd name="connsiteY4" fmla="*/ 1184958 h 2332764"/>
              <a:gd name="connsiteX5" fmla="*/ 981386 w 3329616"/>
              <a:gd name="connsiteY5" fmla="*/ 2327958 h 2332764"/>
              <a:gd name="connsiteX6" fmla="*/ 6026 w 3329616"/>
              <a:gd name="connsiteY6" fmla="*/ 1550718 h 2332764"/>
              <a:gd name="connsiteX7" fmla="*/ 600386 w 3329616"/>
              <a:gd name="connsiteY7" fmla="*/ 499158 h 2332764"/>
              <a:gd name="connsiteX8" fmla="*/ 1225226 w 3329616"/>
              <a:gd name="connsiteY8" fmla="*/ 163878 h 2332764"/>
              <a:gd name="connsiteX9" fmla="*/ 1255706 w 3329616"/>
              <a:gd name="connsiteY9" fmla="*/ 163878 h 23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9616" h="2332764">
                <a:moveTo>
                  <a:pt x="1164266" y="163878"/>
                </a:moveTo>
                <a:cubicBezTo>
                  <a:pt x="1923726" y="64818"/>
                  <a:pt x="2683186" y="-34242"/>
                  <a:pt x="2977826" y="11478"/>
                </a:cubicBezTo>
                <a:cubicBezTo>
                  <a:pt x="3272466" y="57198"/>
                  <a:pt x="2873686" y="308658"/>
                  <a:pt x="2932106" y="438198"/>
                </a:cubicBezTo>
                <a:cubicBezTo>
                  <a:pt x="2990526" y="567738"/>
                  <a:pt x="3353746" y="664258"/>
                  <a:pt x="3328346" y="788718"/>
                </a:cubicBezTo>
                <a:cubicBezTo>
                  <a:pt x="3302946" y="913178"/>
                  <a:pt x="3170866" y="928418"/>
                  <a:pt x="2779706" y="1184958"/>
                </a:cubicBezTo>
                <a:cubicBezTo>
                  <a:pt x="2388546" y="1441498"/>
                  <a:pt x="1443666" y="2266998"/>
                  <a:pt x="981386" y="2327958"/>
                </a:cubicBezTo>
                <a:cubicBezTo>
                  <a:pt x="519106" y="2388918"/>
                  <a:pt x="69526" y="1855518"/>
                  <a:pt x="6026" y="1550718"/>
                </a:cubicBezTo>
                <a:cubicBezTo>
                  <a:pt x="-57474" y="1245918"/>
                  <a:pt x="397186" y="730298"/>
                  <a:pt x="600386" y="499158"/>
                </a:cubicBezTo>
                <a:cubicBezTo>
                  <a:pt x="803586" y="268018"/>
                  <a:pt x="1116006" y="219758"/>
                  <a:pt x="1225226" y="163878"/>
                </a:cubicBezTo>
                <a:cubicBezTo>
                  <a:pt x="1334446" y="107998"/>
                  <a:pt x="1255706" y="163878"/>
                  <a:pt x="1255706" y="16387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Freeform 2"/>
          <p:cNvSpPr/>
          <p:nvPr/>
        </p:nvSpPr>
        <p:spPr>
          <a:xfrm>
            <a:off x="5489794" y="2576522"/>
            <a:ext cx="1730438" cy="1660493"/>
          </a:xfrm>
          <a:custGeom>
            <a:avLst/>
            <a:gdLst>
              <a:gd name="connsiteX0" fmla="*/ 682406 w 1730438"/>
              <a:gd name="connsiteY0" fmla="*/ 29518 h 1660493"/>
              <a:gd name="connsiteX1" fmla="*/ 57566 w 1730438"/>
              <a:gd name="connsiteY1" fmla="*/ 288598 h 1660493"/>
              <a:gd name="connsiteX2" fmla="*/ 72806 w 1730438"/>
              <a:gd name="connsiteY2" fmla="*/ 532438 h 1660493"/>
              <a:gd name="connsiteX3" fmla="*/ 453806 w 1730438"/>
              <a:gd name="connsiteY3" fmla="*/ 745798 h 1660493"/>
              <a:gd name="connsiteX4" fmla="*/ 194726 w 1730438"/>
              <a:gd name="connsiteY4" fmla="*/ 1263958 h 1660493"/>
              <a:gd name="connsiteX5" fmla="*/ 484286 w 1730438"/>
              <a:gd name="connsiteY5" fmla="*/ 1660198 h 1660493"/>
              <a:gd name="connsiteX6" fmla="*/ 1688246 w 1730438"/>
              <a:gd name="connsiteY6" fmla="*/ 1202998 h 1660493"/>
              <a:gd name="connsiteX7" fmla="*/ 1383446 w 1730438"/>
              <a:gd name="connsiteY7" fmla="*/ 136198 h 1660493"/>
              <a:gd name="connsiteX8" fmla="*/ 682406 w 1730438"/>
              <a:gd name="connsiteY8" fmla="*/ 29518 h 16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0438" h="1660493">
                <a:moveTo>
                  <a:pt x="682406" y="29518"/>
                </a:moveTo>
                <a:cubicBezTo>
                  <a:pt x="461426" y="54918"/>
                  <a:pt x="159166" y="204778"/>
                  <a:pt x="57566" y="288598"/>
                </a:cubicBezTo>
                <a:cubicBezTo>
                  <a:pt x="-44034" y="372418"/>
                  <a:pt x="6766" y="456238"/>
                  <a:pt x="72806" y="532438"/>
                </a:cubicBezTo>
                <a:cubicBezTo>
                  <a:pt x="138846" y="608638"/>
                  <a:pt x="433486" y="623878"/>
                  <a:pt x="453806" y="745798"/>
                </a:cubicBezTo>
                <a:cubicBezTo>
                  <a:pt x="474126" y="867718"/>
                  <a:pt x="189646" y="1111558"/>
                  <a:pt x="194726" y="1263958"/>
                </a:cubicBezTo>
                <a:cubicBezTo>
                  <a:pt x="199806" y="1416358"/>
                  <a:pt x="235366" y="1670358"/>
                  <a:pt x="484286" y="1660198"/>
                </a:cubicBezTo>
                <a:cubicBezTo>
                  <a:pt x="733206" y="1650038"/>
                  <a:pt x="1538386" y="1456998"/>
                  <a:pt x="1688246" y="1202998"/>
                </a:cubicBezTo>
                <a:cubicBezTo>
                  <a:pt x="1838106" y="948998"/>
                  <a:pt x="1553626" y="329238"/>
                  <a:pt x="1383446" y="136198"/>
                </a:cubicBezTo>
                <a:cubicBezTo>
                  <a:pt x="1213266" y="-56842"/>
                  <a:pt x="903386" y="4118"/>
                  <a:pt x="682406" y="29518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 25"/>
          <p:cNvSpPr/>
          <p:nvPr/>
        </p:nvSpPr>
        <p:spPr>
          <a:xfrm>
            <a:off x="4937760" y="4175717"/>
            <a:ext cx="1801490" cy="1294127"/>
          </a:xfrm>
          <a:custGeom>
            <a:avLst/>
            <a:gdLst>
              <a:gd name="connsiteX0" fmla="*/ 0 w 1801490"/>
              <a:gd name="connsiteY0" fmla="*/ 213403 h 1294127"/>
              <a:gd name="connsiteX1" fmla="*/ 457200 w 1801490"/>
              <a:gd name="connsiteY1" fmla="*/ 43 h 1294127"/>
              <a:gd name="connsiteX2" fmla="*/ 914400 w 1801490"/>
              <a:gd name="connsiteY2" fmla="*/ 228643 h 1294127"/>
              <a:gd name="connsiteX3" fmla="*/ 1234440 w 1801490"/>
              <a:gd name="connsiteY3" fmla="*/ 137203 h 1294127"/>
              <a:gd name="connsiteX4" fmla="*/ 1600200 w 1801490"/>
              <a:gd name="connsiteY4" fmla="*/ 61003 h 1294127"/>
              <a:gd name="connsiteX5" fmla="*/ 1783080 w 1801490"/>
              <a:gd name="connsiteY5" fmla="*/ 518203 h 1294127"/>
              <a:gd name="connsiteX6" fmla="*/ 1158240 w 1801490"/>
              <a:gd name="connsiteY6" fmla="*/ 1219243 h 1294127"/>
              <a:gd name="connsiteX7" fmla="*/ 365760 w 1801490"/>
              <a:gd name="connsiteY7" fmla="*/ 1219243 h 1294127"/>
              <a:gd name="connsiteX8" fmla="*/ 121920 w 1801490"/>
              <a:gd name="connsiteY8" fmla="*/ 731563 h 1294127"/>
              <a:gd name="connsiteX9" fmla="*/ 30480 w 1801490"/>
              <a:gd name="connsiteY9" fmla="*/ 152443 h 129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1490" h="1294127">
                <a:moveTo>
                  <a:pt x="0" y="213403"/>
                </a:moveTo>
                <a:cubicBezTo>
                  <a:pt x="152400" y="105453"/>
                  <a:pt x="304800" y="-2497"/>
                  <a:pt x="457200" y="43"/>
                </a:cubicBezTo>
                <a:cubicBezTo>
                  <a:pt x="609600" y="2583"/>
                  <a:pt x="784860" y="205783"/>
                  <a:pt x="914400" y="228643"/>
                </a:cubicBezTo>
                <a:cubicBezTo>
                  <a:pt x="1043940" y="251503"/>
                  <a:pt x="1120140" y="165143"/>
                  <a:pt x="1234440" y="137203"/>
                </a:cubicBezTo>
                <a:cubicBezTo>
                  <a:pt x="1348740" y="109263"/>
                  <a:pt x="1508760" y="-2497"/>
                  <a:pt x="1600200" y="61003"/>
                </a:cubicBezTo>
                <a:cubicBezTo>
                  <a:pt x="1691640" y="124503"/>
                  <a:pt x="1856740" y="325163"/>
                  <a:pt x="1783080" y="518203"/>
                </a:cubicBezTo>
                <a:cubicBezTo>
                  <a:pt x="1709420" y="711243"/>
                  <a:pt x="1394460" y="1102403"/>
                  <a:pt x="1158240" y="1219243"/>
                </a:cubicBezTo>
                <a:cubicBezTo>
                  <a:pt x="922020" y="1336083"/>
                  <a:pt x="538480" y="1300523"/>
                  <a:pt x="365760" y="1219243"/>
                </a:cubicBezTo>
                <a:cubicBezTo>
                  <a:pt x="193040" y="1137963"/>
                  <a:pt x="177800" y="909363"/>
                  <a:pt x="121920" y="731563"/>
                </a:cubicBezTo>
                <a:cubicBezTo>
                  <a:pt x="66040" y="553763"/>
                  <a:pt x="48260" y="353103"/>
                  <a:pt x="30480" y="15244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525375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15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8" name="Freeform 7"/>
          <p:cNvSpPr/>
          <p:nvPr/>
        </p:nvSpPr>
        <p:spPr>
          <a:xfrm>
            <a:off x="2386654" y="2579322"/>
            <a:ext cx="3329616" cy="2332764"/>
          </a:xfrm>
          <a:custGeom>
            <a:avLst/>
            <a:gdLst>
              <a:gd name="connsiteX0" fmla="*/ 1164266 w 3329616"/>
              <a:gd name="connsiteY0" fmla="*/ 163878 h 2332764"/>
              <a:gd name="connsiteX1" fmla="*/ 2977826 w 3329616"/>
              <a:gd name="connsiteY1" fmla="*/ 11478 h 2332764"/>
              <a:gd name="connsiteX2" fmla="*/ 2932106 w 3329616"/>
              <a:gd name="connsiteY2" fmla="*/ 438198 h 2332764"/>
              <a:gd name="connsiteX3" fmla="*/ 3328346 w 3329616"/>
              <a:gd name="connsiteY3" fmla="*/ 788718 h 2332764"/>
              <a:gd name="connsiteX4" fmla="*/ 2779706 w 3329616"/>
              <a:gd name="connsiteY4" fmla="*/ 1184958 h 2332764"/>
              <a:gd name="connsiteX5" fmla="*/ 981386 w 3329616"/>
              <a:gd name="connsiteY5" fmla="*/ 2327958 h 2332764"/>
              <a:gd name="connsiteX6" fmla="*/ 6026 w 3329616"/>
              <a:gd name="connsiteY6" fmla="*/ 1550718 h 2332764"/>
              <a:gd name="connsiteX7" fmla="*/ 600386 w 3329616"/>
              <a:gd name="connsiteY7" fmla="*/ 499158 h 2332764"/>
              <a:gd name="connsiteX8" fmla="*/ 1225226 w 3329616"/>
              <a:gd name="connsiteY8" fmla="*/ 163878 h 2332764"/>
              <a:gd name="connsiteX9" fmla="*/ 1255706 w 3329616"/>
              <a:gd name="connsiteY9" fmla="*/ 163878 h 2332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329616" h="2332764">
                <a:moveTo>
                  <a:pt x="1164266" y="163878"/>
                </a:moveTo>
                <a:cubicBezTo>
                  <a:pt x="1923726" y="64818"/>
                  <a:pt x="2683186" y="-34242"/>
                  <a:pt x="2977826" y="11478"/>
                </a:cubicBezTo>
                <a:cubicBezTo>
                  <a:pt x="3272466" y="57198"/>
                  <a:pt x="2873686" y="308658"/>
                  <a:pt x="2932106" y="438198"/>
                </a:cubicBezTo>
                <a:cubicBezTo>
                  <a:pt x="2990526" y="567738"/>
                  <a:pt x="3353746" y="664258"/>
                  <a:pt x="3328346" y="788718"/>
                </a:cubicBezTo>
                <a:cubicBezTo>
                  <a:pt x="3302946" y="913178"/>
                  <a:pt x="3170866" y="928418"/>
                  <a:pt x="2779706" y="1184958"/>
                </a:cubicBezTo>
                <a:cubicBezTo>
                  <a:pt x="2388546" y="1441498"/>
                  <a:pt x="1443666" y="2266998"/>
                  <a:pt x="981386" y="2327958"/>
                </a:cubicBezTo>
                <a:cubicBezTo>
                  <a:pt x="519106" y="2388918"/>
                  <a:pt x="69526" y="1855518"/>
                  <a:pt x="6026" y="1550718"/>
                </a:cubicBezTo>
                <a:cubicBezTo>
                  <a:pt x="-57474" y="1245918"/>
                  <a:pt x="397186" y="730298"/>
                  <a:pt x="600386" y="499158"/>
                </a:cubicBezTo>
                <a:cubicBezTo>
                  <a:pt x="803586" y="268018"/>
                  <a:pt x="1116006" y="219758"/>
                  <a:pt x="1225226" y="163878"/>
                </a:cubicBezTo>
                <a:cubicBezTo>
                  <a:pt x="1334446" y="107998"/>
                  <a:pt x="1255706" y="163878"/>
                  <a:pt x="1255706" y="163878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" name="Freeform 2"/>
          <p:cNvSpPr/>
          <p:nvPr/>
        </p:nvSpPr>
        <p:spPr>
          <a:xfrm>
            <a:off x="5489794" y="2576522"/>
            <a:ext cx="1730438" cy="1660493"/>
          </a:xfrm>
          <a:custGeom>
            <a:avLst/>
            <a:gdLst>
              <a:gd name="connsiteX0" fmla="*/ 682406 w 1730438"/>
              <a:gd name="connsiteY0" fmla="*/ 29518 h 1660493"/>
              <a:gd name="connsiteX1" fmla="*/ 57566 w 1730438"/>
              <a:gd name="connsiteY1" fmla="*/ 288598 h 1660493"/>
              <a:gd name="connsiteX2" fmla="*/ 72806 w 1730438"/>
              <a:gd name="connsiteY2" fmla="*/ 532438 h 1660493"/>
              <a:gd name="connsiteX3" fmla="*/ 453806 w 1730438"/>
              <a:gd name="connsiteY3" fmla="*/ 745798 h 1660493"/>
              <a:gd name="connsiteX4" fmla="*/ 194726 w 1730438"/>
              <a:gd name="connsiteY4" fmla="*/ 1263958 h 1660493"/>
              <a:gd name="connsiteX5" fmla="*/ 484286 w 1730438"/>
              <a:gd name="connsiteY5" fmla="*/ 1660198 h 1660493"/>
              <a:gd name="connsiteX6" fmla="*/ 1688246 w 1730438"/>
              <a:gd name="connsiteY6" fmla="*/ 1202998 h 1660493"/>
              <a:gd name="connsiteX7" fmla="*/ 1383446 w 1730438"/>
              <a:gd name="connsiteY7" fmla="*/ 136198 h 1660493"/>
              <a:gd name="connsiteX8" fmla="*/ 682406 w 1730438"/>
              <a:gd name="connsiteY8" fmla="*/ 29518 h 1660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30438" h="1660493">
                <a:moveTo>
                  <a:pt x="682406" y="29518"/>
                </a:moveTo>
                <a:cubicBezTo>
                  <a:pt x="461426" y="54918"/>
                  <a:pt x="159166" y="204778"/>
                  <a:pt x="57566" y="288598"/>
                </a:cubicBezTo>
                <a:cubicBezTo>
                  <a:pt x="-44034" y="372418"/>
                  <a:pt x="6766" y="456238"/>
                  <a:pt x="72806" y="532438"/>
                </a:cubicBezTo>
                <a:cubicBezTo>
                  <a:pt x="138846" y="608638"/>
                  <a:pt x="433486" y="623878"/>
                  <a:pt x="453806" y="745798"/>
                </a:cubicBezTo>
                <a:cubicBezTo>
                  <a:pt x="474126" y="867718"/>
                  <a:pt x="189646" y="1111558"/>
                  <a:pt x="194726" y="1263958"/>
                </a:cubicBezTo>
                <a:cubicBezTo>
                  <a:pt x="199806" y="1416358"/>
                  <a:pt x="235366" y="1670358"/>
                  <a:pt x="484286" y="1660198"/>
                </a:cubicBezTo>
                <a:cubicBezTo>
                  <a:pt x="733206" y="1650038"/>
                  <a:pt x="1538386" y="1456998"/>
                  <a:pt x="1688246" y="1202998"/>
                </a:cubicBezTo>
                <a:cubicBezTo>
                  <a:pt x="1838106" y="948998"/>
                  <a:pt x="1553626" y="329238"/>
                  <a:pt x="1383446" y="136198"/>
                </a:cubicBezTo>
                <a:cubicBezTo>
                  <a:pt x="1213266" y="-56842"/>
                  <a:pt x="903386" y="4118"/>
                  <a:pt x="682406" y="29518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6" name="Freeform 25"/>
          <p:cNvSpPr/>
          <p:nvPr/>
        </p:nvSpPr>
        <p:spPr>
          <a:xfrm>
            <a:off x="4937760" y="4175717"/>
            <a:ext cx="1801490" cy="1294127"/>
          </a:xfrm>
          <a:custGeom>
            <a:avLst/>
            <a:gdLst>
              <a:gd name="connsiteX0" fmla="*/ 0 w 1801490"/>
              <a:gd name="connsiteY0" fmla="*/ 213403 h 1294127"/>
              <a:gd name="connsiteX1" fmla="*/ 457200 w 1801490"/>
              <a:gd name="connsiteY1" fmla="*/ 43 h 1294127"/>
              <a:gd name="connsiteX2" fmla="*/ 914400 w 1801490"/>
              <a:gd name="connsiteY2" fmla="*/ 228643 h 1294127"/>
              <a:gd name="connsiteX3" fmla="*/ 1234440 w 1801490"/>
              <a:gd name="connsiteY3" fmla="*/ 137203 h 1294127"/>
              <a:gd name="connsiteX4" fmla="*/ 1600200 w 1801490"/>
              <a:gd name="connsiteY4" fmla="*/ 61003 h 1294127"/>
              <a:gd name="connsiteX5" fmla="*/ 1783080 w 1801490"/>
              <a:gd name="connsiteY5" fmla="*/ 518203 h 1294127"/>
              <a:gd name="connsiteX6" fmla="*/ 1158240 w 1801490"/>
              <a:gd name="connsiteY6" fmla="*/ 1219243 h 1294127"/>
              <a:gd name="connsiteX7" fmla="*/ 365760 w 1801490"/>
              <a:gd name="connsiteY7" fmla="*/ 1219243 h 1294127"/>
              <a:gd name="connsiteX8" fmla="*/ 121920 w 1801490"/>
              <a:gd name="connsiteY8" fmla="*/ 731563 h 1294127"/>
              <a:gd name="connsiteX9" fmla="*/ 30480 w 1801490"/>
              <a:gd name="connsiteY9" fmla="*/ 152443 h 1294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1490" h="1294127">
                <a:moveTo>
                  <a:pt x="0" y="213403"/>
                </a:moveTo>
                <a:cubicBezTo>
                  <a:pt x="152400" y="105453"/>
                  <a:pt x="304800" y="-2497"/>
                  <a:pt x="457200" y="43"/>
                </a:cubicBezTo>
                <a:cubicBezTo>
                  <a:pt x="609600" y="2583"/>
                  <a:pt x="784860" y="205783"/>
                  <a:pt x="914400" y="228643"/>
                </a:cubicBezTo>
                <a:cubicBezTo>
                  <a:pt x="1043940" y="251503"/>
                  <a:pt x="1120140" y="165143"/>
                  <a:pt x="1234440" y="137203"/>
                </a:cubicBezTo>
                <a:cubicBezTo>
                  <a:pt x="1348740" y="109263"/>
                  <a:pt x="1508760" y="-2497"/>
                  <a:pt x="1600200" y="61003"/>
                </a:cubicBezTo>
                <a:cubicBezTo>
                  <a:pt x="1691640" y="124503"/>
                  <a:pt x="1856740" y="325163"/>
                  <a:pt x="1783080" y="518203"/>
                </a:cubicBezTo>
                <a:cubicBezTo>
                  <a:pt x="1709420" y="711243"/>
                  <a:pt x="1394460" y="1102403"/>
                  <a:pt x="1158240" y="1219243"/>
                </a:cubicBezTo>
                <a:cubicBezTo>
                  <a:pt x="922020" y="1336083"/>
                  <a:pt x="538480" y="1300523"/>
                  <a:pt x="365760" y="1219243"/>
                </a:cubicBezTo>
                <a:cubicBezTo>
                  <a:pt x="193040" y="1137963"/>
                  <a:pt x="177800" y="909363"/>
                  <a:pt x="121920" y="731563"/>
                </a:cubicBezTo>
                <a:cubicBezTo>
                  <a:pt x="66040" y="553763"/>
                  <a:pt x="48260" y="353103"/>
                  <a:pt x="30480" y="152443"/>
                </a:cubicBezTo>
              </a:path>
            </a:pathLst>
          </a:cu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ross 10"/>
          <p:cNvSpPr/>
          <p:nvPr/>
        </p:nvSpPr>
        <p:spPr>
          <a:xfrm rot="18823710">
            <a:off x="3670206" y="3389613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Cross 26"/>
          <p:cNvSpPr/>
          <p:nvPr/>
        </p:nvSpPr>
        <p:spPr>
          <a:xfrm rot="18823710">
            <a:off x="5920039" y="3247869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ross 27"/>
          <p:cNvSpPr/>
          <p:nvPr/>
        </p:nvSpPr>
        <p:spPr>
          <a:xfrm rot="18823710">
            <a:off x="5596089" y="4413161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15423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16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ross 10"/>
          <p:cNvSpPr/>
          <p:nvPr/>
        </p:nvSpPr>
        <p:spPr>
          <a:xfrm rot="18823710">
            <a:off x="3670206" y="3389613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Cross 26"/>
          <p:cNvSpPr/>
          <p:nvPr/>
        </p:nvSpPr>
        <p:spPr>
          <a:xfrm rot="18823710">
            <a:off x="5920039" y="3247869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ross 27"/>
          <p:cNvSpPr/>
          <p:nvPr/>
        </p:nvSpPr>
        <p:spPr>
          <a:xfrm rot="18823710">
            <a:off x="5596089" y="4413161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87316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17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ross 10"/>
          <p:cNvSpPr/>
          <p:nvPr/>
        </p:nvSpPr>
        <p:spPr>
          <a:xfrm rot="18823710">
            <a:off x="3670206" y="3389613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Cross 26"/>
          <p:cNvSpPr/>
          <p:nvPr/>
        </p:nvSpPr>
        <p:spPr>
          <a:xfrm rot="18823710">
            <a:off x="5920039" y="3247869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ross 27"/>
          <p:cNvSpPr/>
          <p:nvPr/>
        </p:nvSpPr>
        <p:spPr>
          <a:xfrm rot="18823710">
            <a:off x="5596089" y="4413161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 28"/>
          <p:cNvSpPr/>
          <p:nvPr/>
        </p:nvSpPr>
        <p:spPr>
          <a:xfrm>
            <a:off x="2355525" y="2689905"/>
            <a:ext cx="2496616" cy="2312205"/>
          </a:xfrm>
          <a:custGeom>
            <a:avLst/>
            <a:gdLst>
              <a:gd name="connsiteX0" fmla="*/ 1972635 w 2496616"/>
              <a:gd name="connsiteY0" fmla="*/ 114255 h 2312205"/>
              <a:gd name="connsiteX1" fmla="*/ 2475555 w 2496616"/>
              <a:gd name="connsiteY1" fmla="*/ 662895 h 2312205"/>
              <a:gd name="connsiteX2" fmla="*/ 2216475 w 2496616"/>
              <a:gd name="connsiteY2" fmla="*/ 1699215 h 2312205"/>
              <a:gd name="connsiteX3" fmla="*/ 601035 w 2496616"/>
              <a:gd name="connsiteY3" fmla="*/ 2308815 h 2312205"/>
              <a:gd name="connsiteX4" fmla="*/ 6675 w 2496616"/>
              <a:gd name="connsiteY4" fmla="*/ 1440135 h 2312205"/>
              <a:gd name="connsiteX5" fmla="*/ 326715 w 2496616"/>
              <a:gd name="connsiteY5" fmla="*/ 419055 h 2312205"/>
              <a:gd name="connsiteX6" fmla="*/ 1012515 w 2496616"/>
              <a:gd name="connsiteY6" fmla="*/ 22815 h 2312205"/>
              <a:gd name="connsiteX7" fmla="*/ 1972635 w 2496616"/>
              <a:gd name="connsiteY7" fmla="*/ 114255 h 231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6616" h="2312205">
                <a:moveTo>
                  <a:pt x="1972635" y="114255"/>
                </a:moveTo>
                <a:cubicBezTo>
                  <a:pt x="2216475" y="220935"/>
                  <a:pt x="2434915" y="398735"/>
                  <a:pt x="2475555" y="662895"/>
                </a:cubicBezTo>
                <a:cubicBezTo>
                  <a:pt x="2516195" y="927055"/>
                  <a:pt x="2528895" y="1424895"/>
                  <a:pt x="2216475" y="1699215"/>
                </a:cubicBezTo>
                <a:cubicBezTo>
                  <a:pt x="1904055" y="1973535"/>
                  <a:pt x="969335" y="2351995"/>
                  <a:pt x="601035" y="2308815"/>
                </a:cubicBezTo>
                <a:cubicBezTo>
                  <a:pt x="232735" y="2265635"/>
                  <a:pt x="52395" y="1755095"/>
                  <a:pt x="6675" y="1440135"/>
                </a:cubicBezTo>
                <a:cubicBezTo>
                  <a:pt x="-39045" y="1125175"/>
                  <a:pt x="159075" y="655275"/>
                  <a:pt x="326715" y="419055"/>
                </a:cubicBezTo>
                <a:cubicBezTo>
                  <a:pt x="494355" y="182835"/>
                  <a:pt x="738195" y="73615"/>
                  <a:pt x="1012515" y="22815"/>
                </a:cubicBezTo>
                <a:cubicBezTo>
                  <a:pt x="1286835" y="-27985"/>
                  <a:pt x="1728795" y="7575"/>
                  <a:pt x="1972635" y="114255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 29"/>
          <p:cNvSpPr/>
          <p:nvPr/>
        </p:nvSpPr>
        <p:spPr>
          <a:xfrm>
            <a:off x="4830312" y="2198878"/>
            <a:ext cx="2175601" cy="2052769"/>
          </a:xfrm>
          <a:custGeom>
            <a:avLst/>
            <a:gdLst>
              <a:gd name="connsiteX0" fmla="*/ 640848 w 2175601"/>
              <a:gd name="connsiteY0" fmla="*/ 1717802 h 2052769"/>
              <a:gd name="connsiteX1" fmla="*/ 1067568 w 2175601"/>
              <a:gd name="connsiteY1" fmla="*/ 2037842 h 2052769"/>
              <a:gd name="connsiteX2" fmla="*/ 1981968 w 2175601"/>
              <a:gd name="connsiteY2" fmla="*/ 1885442 h 2052769"/>
              <a:gd name="connsiteX3" fmla="*/ 2119128 w 2175601"/>
              <a:gd name="connsiteY3" fmla="*/ 910082 h 2052769"/>
              <a:gd name="connsiteX4" fmla="*/ 1265688 w 2175601"/>
              <a:gd name="connsiteY4" fmla="*/ 163322 h 2052769"/>
              <a:gd name="connsiteX5" fmla="*/ 320808 w 2175601"/>
              <a:gd name="connsiteY5" fmla="*/ 41402 h 2052769"/>
              <a:gd name="connsiteX6" fmla="*/ 768 w 2175601"/>
              <a:gd name="connsiteY6" fmla="*/ 711962 h 2052769"/>
              <a:gd name="connsiteX7" fmla="*/ 244608 w 2175601"/>
              <a:gd name="connsiteY7" fmla="*/ 1458722 h 2052769"/>
              <a:gd name="connsiteX8" fmla="*/ 640848 w 2175601"/>
              <a:gd name="connsiteY8" fmla="*/ 1717802 h 205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601" h="2052769">
                <a:moveTo>
                  <a:pt x="640848" y="1717802"/>
                </a:moveTo>
                <a:cubicBezTo>
                  <a:pt x="778008" y="1814322"/>
                  <a:pt x="844048" y="2009902"/>
                  <a:pt x="1067568" y="2037842"/>
                </a:cubicBezTo>
                <a:cubicBezTo>
                  <a:pt x="1291088" y="2065782"/>
                  <a:pt x="1806708" y="2073402"/>
                  <a:pt x="1981968" y="1885442"/>
                </a:cubicBezTo>
                <a:cubicBezTo>
                  <a:pt x="2157228" y="1697482"/>
                  <a:pt x="2238508" y="1197102"/>
                  <a:pt x="2119128" y="910082"/>
                </a:cubicBezTo>
                <a:cubicBezTo>
                  <a:pt x="1999748" y="623062"/>
                  <a:pt x="1565408" y="308102"/>
                  <a:pt x="1265688" y="163322"/>
                </a:cubicBezTo>
                <a:cubicBezTo>
                  <a:pt x="965968" y="18542"/>
                  <a:pt x="531628" y="-50038"/>
                  <a:pt x="320808" y="41402"/>
                </a:cubicBezTo>
                <a:cubicBezTo>
                  <a:pt x="109988" y="132842"/>
                  <a:pt x="13468" y="475742"/>
                  <a:pt x="768" y="711962"/>
                </a:cubicBezTo>
                <a:cubicBezTo>
                  <a:pt x="-11932" y="948182"/>
                  <a:pt x="135388" y="1288542"/>
                  <a:pt x="244608" y="1458722"/>
                </a:cubicBezTo>
                <a:cubicBezTo>
                  <a:pt x="353828" y="1628902"/>
                  <a:pt x="503688" y="1621282"/>
                  <a:pt x="640848" y="1717802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/>
          <p:cNvSpPr/>
          <p:nvPr/>
        </p:nvSpPr>
        <p:spPr>
          <a:xfrm>
            <a:off x="4747505" y="4129658"/>
            <a:ext cx="2098521" cy="1311987"/>
          </a:xfrm>
          <a:custGeom>
            <a:avLst/>
            <a:gdLst>
              <a:gd name="connsiteX0" fmla="*/ 98815 w 2098521"/>
              <a:gd name="connsiteY0" fmla="*/ 274702 h 1311987"/>
              <a:gd name="connsiteX1" fmla="*/ 540775 w 2098521"/>
              <a:gd name="connsiteY1" fmla="*/ 382 h 1311987"/>
              <a:gd name="connsiteX2" fmla="*/ 1058935 w 2098521"/>
              <a:gd name="connsiteY2" fmla="*/ 213742 h 1311987"/>
              <a:gd name="connsiteX3" fmla="*/ 1561855 w 2098521"/>
              <a:gd name="connsiteY3" fmla="*/ 168022 h 1311987"/>
              <a:gd name="connsiteX4" fmla="*/ 2095255 w 2098521"/>
              <a:gd name="connsiteY4" fmla="*/ 122302 h 1311987"/>
              <a:gd name="connsiteX5" fmla="*/ 1744735 w 2098521"/>
              <a:gd name="connsiteY5" fmla="*/ 899542 h 1311987"/>
              <a:gd name="connsiteX6" fmla="*/ 937015 w 2098521"/>
              <a:gd name="connsiteY6" fmla="*/ 1311022 h 1311987"/>
              <a:gd name="connsiteX7" fmla="*/ 53095 w 2098521"/>
              <a:gd name="connsiteY7" fmla="*/ 792862 h 1311987"/>
              <a:gd name="connsiteX8" fmla="*/ 129295 w 2098521"/>
              <a:gd name="connsiteY8" fmla="*/ 213742 h 1311987"/>
              <a:gd name="connsiteX9" fmla="*/ 373135 w 2098521"/>
              <a:gd name="connsiteY9" fmla="*/ 107062 h 13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521" h="1311987">
                <a:moveTo>
                  <a:pt x="98815" y="274702"/>
                </a:moveTo>
                <a:cubicBezTo>
                  <a:pt x="239785" y="142622"/>
                  <a:pt x="380755" y="10542"/>
                  <a:pt x="540775" y="382"/>
                </a:cubicBezTo>
                <a:cubicBezTo>
                  <a:pt x="700795" y="-9778"/>
                  <a:pt x="888755" y="185802"/>
                  <a:pt x="1058935" y="213742"/>
                </a:cubicBezTo>
                <a:cubicBezTo>
                  <a:pt x="1229115" y="241682"/>
                  <a:pt x="1561855" y="168022"/>
                  <a:pt x="1561855" y="168022"/>
                </a:cubicBezTo>
                <a:cubicBezTo>
                  <a:pt x="1734575" y="152782"/>
                  <a:pt x="2064775" y="382"/>
                  <a:pt x="2095255" y="122302"/>
                </a:cubicBezTo>
                <a:cubicBezTo>
                  <a:pt x="2125735" y="244222"/>
                  <a:pt x="1937775" y="701422"/>
                  <a:pt x="1744735" y="899542"/>
                </a:cubicBezTo>
                <a:cubicBezTo>
                  <a:pt x="1551695" y="1097662"/>
                  <a:pt x="1218955" y="1328802"/>
                  <a:pt x="937015" y="1311022"/>
                </a:cubicBezTo>
                <a:cubicBezTo>
                  <a:pt x="655075" y="1293242"/>
                  <a:pt x="187715" y="975742"/>
                  <a:pt x="53095" y="792862"/>
                </a:cubicBezTo>
                <a:cubicBezTo>
                  <a:pt x="-81525" y="609982"/>
                  <a:pt x="75955" y="328042"/>
                  <a:pt x="129295" y="213742"/>
                </a:cubicBezTo>
                <a:cubicBezTo>
                  <a:pt x="182635" y="99442"/>
                  <a:pt x="373135" y="107062"/>
                  <a:pt x="373135" y="107062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67960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18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 28"/>
          <p:cNvSpPr/>
          <p:nvPr/>
        </p:nvSpPr>
        <p:spPr>
          <a:xfrm>
            <a:off x="2355525" y="2689905"/>
            <a:ext cx="2496616" cy="2312205"/>
          </a:xfrm>
          <a:custGeom>
            <a:avLst/>
            <a:gdLst>
              <a:gd name="connsiteX0" fmla="*/ 1972635 w 2496616"/>
              <a:gd name="connsiteY0" fmla="*/ 114255 h 2312205"/>
              <a:gd name="connsiteX1" fmla="*/ 2475555 w 2496616"/>
              <a:gd name="connsiteY1" fmla="*/ 662895 h 2312205"/>
              <a:gd name="connsiteX2" fmla="*/ 2216475 w 2496616"/>
              <a:gd name="connsiteY2" fmla="*/ 1699215 h 2312205"/>
              <a:gd name="connsiteX3" fmla="*/ 601035 w 2496616"/>
              <a:gd name="connsiteY3" fmla="*/ 2308815 h 2312205"/>
              <a:gd name="connsiteX4" fmla="*/ 6675 w 2496616"/>
              <a:gd name="connsiteY4" fmla="*/ 1440135 h 2312205"/>
              <a:gd name="connsiteX5" fmla="*/ 326715 w 2496616"/>
              <a:gd name="connsiteY5" fmla="*/ 419055 h 2312205"/>
              <a:gd name="connsiteX6" fmla="*/ 1012515 w 2496616"/>
              <a:gd name="connsiteY6" fmla="*/ 22815 h 2312205"/>
              <a:gd name="connsiteX7" fmla="*/ 1972635 w 2496616"/>
              <a:gd name="connsiteY7" fmla="*/ 114255 h 231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6616" h="2312205">
                <a:moveTo>
                  <a:pt x="1972635" y="114255"/>
                </a:moveTo>
                <a:cubicBezTo>
                  <a:pt x="2216475" y="220935"/>
                  <a:pt x="2434915" y="398735"/>
                  <a:pt x="2475555" y="662895"/>
                </a:cubicBezTo>
                <a:cubicBezTo>
                  <a:pt x="2516195" y="927055"/>
                  <a:pt x="2528895" y="1424895"/>
                  <a:pt x="2216475" y="1699215"/>
                </a:cubicBezTo>
                <a:cubicBezTo>
                  <a:pt x="1904055" y="1973535"/>
                  <a:pt x="969335" y="2351995"/>
                  <a:pt x="601035" y="2308815"/>
                </a:cubicBezTo>
                <a:cubicBezTo>
                  <a:pt x="232735" y="2265635"/>
                  <a:pt x="52395" y="1755095"/>
                  <a:pt x="6675" y="1440135"/>
                </a:cubicBezTo>
                <a:cubicBezTo>
                  <a:pt x="-39045" y="1125175"/>
                  <a:pt x="159075" y="655275"/>
                  <a:pt x="326715" y="419055"/>
                </a:cubicBezTo>
                <a:cubicBezTo>
                  <a:pt x="494355" y="182835"/>
                  <a:pt x="738195" y="73615"/>
                  <a:pt x="1012515" y="22815"/>
                </a:cubicBezTo>
                <a:cubicBezTo>
                  <a:pt x="1286835" y="-27985"/>
                  <a:pt x="1728795" y="7575"/>
                  <a:pt x="1972635" y="114255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 29"/>
          <p:cNvSpPr/>
          <p:nvPr/>
        </p:nvSpPr>
        <p:spPr>
          <a:xfrm>
            <a:off x="4830312" y="2198878"/>
            <a:ext cx="2175601" cy="2052769"/>
          </a:xfrm>
          <a:custGeom>
            <a:avLst/>
            <a:gdLst>
              <a:gd name="connsiteX0" fmla="*/ 640848 w 2175601"/>
              <a:gd name="connsiteY0" fmla="*/ 1717802 h 2052769"/>
              <a:gd name="connsiteX1" fmla="*/ 1067568 w 2175601"/>
              <a:gd name="connsiteY1" fmla="*/ 2037842 h 2052769"/>
              <a:gd name="connsiteX2" fmla="*/ 1981968 w 2175601"/>
              <a:gd name="connsiteY2" fmla="*/ 1885442 h 2052769"/>
              <a:gd name="connsiteX3" fmla="*/ 2119128 w 2175601"/>
              <a:gd name="connsiteY3" fmla="*/ 910082 h 2052769"/>
              <a:gd name="connsiteX4" fmla="*/ 1265688 w 2175601"/>
              <a:gd name="connsiteY4" fmla="*/ 163322 h 2052769"/>
              <a:gd name="connsiteX5" fmla="*/ 320808 w 2175601"/>
              <a:gd name="connsiteY5" fmla="*/ 41402 h 2052769"/>
              <a:gd name="connsiteX6" fmla="*/ 768 w 2175601"/>
              <a:gd name="connsiteY6" fmla="*/ 711962 h 2052769"/>
              <a:gd name="connsiteX7" fmla="*/ 244608 w 2175601"/>
              <a:gd name="connsiteY7" fmla="*/ 1458722 h 2052769"/>
              <a:gd name="connsiteX8" fmla="*/ 640848 w 2175601"/>
              <a:gd name="connsiteY8" fmla="*/ 1717802 h 205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601" h="2052769">
                <a:moveTo>
                  <a:pt x="640848" y="1717802"/>
                </a:moveTo>
                <a:cubicBezTo>
                  <a:pt x="778008" y="1814322"/>
                  <a:pt x="844048" y="2009902"/>
                  <a:pt x="1067568" y="2037842"/>
                </a:cubicBezTo>
                <a:cubicBezTo>
                  <a:pt x="1291088" y="2065782"/>
                  <a:pt x="1806708" y="2073402"/>
                  <a:pt x="1981968" y="1885442"/>
                </a:cubicBezTo>
                <a:cubicBezTo>
                  <a:pt x="2157228" y="1697482"/>
                  <a:pt x="2238508" y="1197102"/>
                  <a:pt x="2119128" y="910082"/>
                </a:cubicBezTo>
                <a:cubicBezTo>
                  <a:pt x="1999748" y="623062"/>
                  <a:pt x="1565408" y="308102"/>
                  <a:pt x="1265688" y="163322"/>
                </a:cubicBezTo>
                <a:cubicBezTo>
                  <a:pt x="965968" y="18542"/>
                  <a:pt x="531628" y="-50038"/>
                  <a:pt x="320808" y="41402"/>
                </a:cubicBezTo>
                <a:cubicBezTo>
                  <a:pt x="109988" y="132842"/>
                  <a:pt x="13468" y="475742"/>
                  <a:pt x="768" y="711962"/>
                </a:cubicBezTo>
                <a:cubicBezTo>
                  <a:pt x="-11932" y="948182"/>
                  <a:pt x="135388" y="1288542"/>
                  <a:pt x="244608" y="1458722"/>
                </a:cubicBezTo>
                <a:cubicBezTo>
                  <a:pt x="353828" y="1628902"/>
                  <a:pt x="503688" y="1621282"/>
                  <a:pt x="640848" y="1717802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/>
          <p:cNvSpPr/>
          <p:nvPr/>
        </p:nvSpPr>
        <p:spPr>
          <a:xfrm>
            <a:off x="4747505" y="4129658"/>
            <a:ext cx="2098521" cy="1311987"/>
          </a:xfrm>
          <a:custGeom>
            <a:avLst/>
            <a:gdLst>
              <a:gd name="connsiteX0" fmla="*/ 98815 w 2098521"/>
              <a:gd name="connsiteY0" fmla="*/ 274702 h 1311987"/>
              <a:gd name="connsiteX1" fmla="*/ 540775 w 2098521"/>
              <a:gd name="connsiteY1" fmla="*/ 382 h 1311987"/>
              <a:gd name="connsiteX2" fmla="*/ 1058935 w 2098521"/>
              <a:gd name="connsiteY2" fmla="*/ 213742 h 1311987"/>
              <a:gd name="connsiteX3" fmla="*/ 1561855 w 2098521"/>
              <a:gd name="connsiteY3" fmla="*/ 168022 h 1311987"/>
              <a:gd name="connsiteX4" fmla="*/ 2095255 w 2098521"/>
              <a:gd name="connsiteY4" fmla="*/ 122302 h 1311987"/>
              <a:gd name="connsiteX5" fmla="*/ 1744735 w 2098521"/>
              <a:gd name="connsiteY5" fmla="*/ 899542 h 1311987"/>
              <a:gd name="connsiteX6" fmla="*/ 937015 w 2098521"/>
              <a:gd name="connsiteY6" fmla="*/ 1311022 h 1311987"/>
              <a:gd name="connsiteX7" fmla="*/ 53095 w 2098521"/>
              <a:gd name="connsiteY7" fmla="*/ 792862 h 1311987"/>
              <a:gd name="connsiteX8" fmla="*/ 129295 w 2098521"/>
              <a:gd name="connsiteY8" fmla="*/ 213742 h 1311987"/>
              <a:gd name="connsiteX9" fmla="*/ 373135 w 2098521"/>
              <a:gd name="connsiteY9" fmla="*/ 107062 h 13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521" h="1311987">
                <a:moveTo>
                  <a:pt x="98815" y="274702"/>
                </a:moveTo>
                <a:cubicBezTo>
                  <a:pt x="239785" y="142622"/>
                  <a:pt x="380755" y="10542"/>
                  <a:pt x="540775" y="382"/>
                </a:cubicBezTo>
                <a:cubicBezTo>
                  <a:pt x="700795" y="-9778"/>
                  <a:pt x="888755" y="185802"/>
                  <a:pt x="1058935" y="213742"/>
                </a:cubicBezTo>
                <a:cubicBezTo>
                  <a:pt x="1229115" y="241682"/>
                  <a:pt x="1561855" y="168022"/>
                  <a:pt x="1561855" y="168022"/>
                </a:cubicBezTo>
                <a:cubicBezTo>
                  <a:pt x="1734575" y="152782"/>
                  <a:pt x="2064775" y="382"/>
                  <a:pt x="2095255" y="122302"/>
                </a:cubicBezTo>
                <a:cubicBezTo>
                  <a:pt x="2125735" y="244222"/>
                  <a:pt x="1937775" y="701422"/>
                  <a:pt x="1744735" y="899542"/>
                </a:cubicBezTo>
                <a:cubicBezTo>
                  <a:pt x="1551695" y="1097662"/>
                  <a:pt x="1218955" y="1328802"/>
                  <a:pt x="937015" y="1311022"/>
                </a:cubicBezTo>
                <a:cubicBezTo>
                  <a:pt x="655075" y="1293242"/>
                  <a:pt x="187715" y="975742"/>
                  <a:pt x="53095" y="792862"/>
                </a:cubicBezTo>
                <a:cubicBezTo>
                  <a:pt x="-81525" y="609982"/>
                  <a:pt x="75955" y="328042"/>
                  <a:pt x="129295" y="213742"/>
                </a:cubicBezTo>
                <a:cubicBezTo>
                  <a:pt x="182635" y="99442"/>
                  <a:pt x="373135" y="107062"/>
                  <a:pt x="373135" y="107062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23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19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ross 10"/>
          <p:cNvSpPr/>
          <p:nvPr/>
        </p:nvSpPr>
        <p:spPr>
          <a:xfrm rot="18823710">
            <a:off x="3274619" y="3587488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Cross 26"/>
          <p:cNvSpPr/>
          <p:nvPr/>
        </p:nvSpPr>
        <p:spPr>
          <a:xfrm rot="18823710">
            <a:off x="5539202" y="3152466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ross 27"/>
          <p:cNvSpPr/>
          <p:nvPr/>
        </p:nvSpPr>
        <p:spPr>
          <a:xfrm rot="18823710">
            <a:off x="5596089" y="4413161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 28"/>
          <p:cNvSpPr/>
          <p:nvPr/>
        </p:nvSpPr>
        <p:spPr>
          <a:xfrm>
            <a:off x="2355525" y="2689905"/>
            <a:ext cx="2496616" cy="2312205"/>
          </a:xfrm>
          <a:custGeom>
            <a:avLst/>
            <a:gdLst>
              <a:gd name="connsiteX0" fmla="*/ 1972635 w 2496616"/>
              <a:gd name="connsiteY0" fmla="*/ 114255 h 2312205"/>
              <a:gd name="connsiteX1" fmla="*/ 2475555 w 2496616"/>
              <a:gd name="connsiteY1" fmla="*/ 662895 h 2312205"/>
              <a:gd name="connsiteX2" fmla="*/ 2216475 w 2496616"/>
              <a:gd name="connsiteY2" fmla="*/ 1699215 h 2312205"/>
              <a:gd name="connsiteX3" fmla="*/ 601035 w 2496616"/>
              <a:gd name="connsiteY3" fmla="*/ 2308815 h 2312205"/>
              <a:gd name="connsiteX4" fmla="*/ 6675 w 2496616"/>
              <a:gd name="connsiteY4" fmla="*/ 1440135 h 2312205"/>
              <a:gd name="connsiteX5" fmla="*/ 326715 w 2496616"/>
              <a:gd name="connsiteY5" fmla="*/ 419055 h 2312205"/>
              <a:gd name="connsiteX6" fmla="*/ 1012515 w 2496616"/>
              <a:gd name="connsiteY6" fmla="*/ 22815 h 2312205"/>
              <a:gd name="connsiteX7" fmla="*/ 1972635 w 2496616"/>
              <a:gd name="connsiteY7" fmla="*/ 114255 h 231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6616" h="2312205">
                <a:moveTo>
                  <a:pt x="1972635" y="114255"/>
                </a:moveTo>
                <a:cubicBezTo>
                  <a:pt x="2216475" y="220935"/>
                  <a:pt x="2434915" y="398735"/>
                  <a:pt x="2475555" y="662895"/>
                </a:cubicBezTo>
                <a:cubicBezTo>
                  <a:pt x="2516195" y="927055"/>
                  <a:pt x="2528895" y="1424895"/>
                  <a:pt x="2216475" y="1699215"/>
                </a:cubicBezTo>
                <a:cubicBezTo>
                  <a:pt x="1904055" y="1973535"/>
                  <a:pt x="969335" y="2351995"/>
                  <a:pt x="601035" y="2308815"/>
                </a:cubicBezTo>
                <a:cubicBezTo>
                  <a:pt x="232735" y="2265635"/>
                  <a:pt x="52395" y="1755095"/>
                  <a:pt x="6675" y="1440135"/>
                </a:cubicBezTo>
                <a:cubicBezTo>
                  <a:pt x="-39045" y="1125175"/>
                  <a:pt x="159075" y="655275"/>
                  <a:pt x="326715" y="419055"/>
                </a:cubicBezTo>
                <a:cubicBezTo>
                  <a:pt x="494355" y="182835"/>
                  <a:pt x="738195" y="73615"/>
                  <a:pt x="1012515" y="22815"/>
                </a:cubicBezTo>
                <a:cubicBezTo>
                  <a:pt x="1286835" y="-27985"/>
                  <a:pt x="1728795" y="7575"/>
                  <a:pt x="1972635" y="114255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 29"/>
          <p:cNvSpPr/>
          <p:nvPr/>
        </p:nvSpPr>
        <p:spPr>
          <a:xfrm>
            <a:off x="4830312" y="2198878"/>
            <a:ext cx="2175601" cy="2052769"/>
          </a:xfrm>
          <a:custGeom>
            <a:avLst/>
            <a:gdLst>
              <a:gd name="connsiteX0" fmla="*/ 640848 w 2175601"/>
              <a:gd name="connsiteY0" fmla="*/ 1717802 h 2052769"/>
              <a:gd name="connsiteX1" fmla="*/ 1067568 w 2175601"/>
              <a:gd name="connsiteY1" fmla="*/ 2037842 h 2052769"/>
              <a:gd name="connsiteX2" fmla="*/ 1981968 w 2175601"/>
              <a:gd name="connsiteY2" fmla="*/ 1885442 h 2052769"/>
              <a:gd name="connsiteX3" fmla="*/ 2119128 w 2175601"/>
              <a:gd name="connsiteY3" fmla="*/ 910082 h 2052769"/>
              <a:gd name="connsiteX4" fmla="*/ 1265688 w 2175601"/>
              <a:gd name="connsiteY4" fmla="*/ 163322 h 2052769"/>
              <a:gd name="connsiteX5" fmla="*/ 320808 w 2175601"/>
              <a:gd name="connsiteY5" fmla="*/ 41402 h 2052769"/>
              <a:gd name="connsiteX6" fmla="*/ 768 w 2175601"/>
              <a:gd name="connsiteY6" fmla="*/ 711962 h 2052769"/>
              <a:gd name="connsiteX7" fmla="*/ 244608 w 2175601"/>
              <a:gd name="connsiteY7" fmla="*/ 1458722 h 2052769"/>
              <a:gd name="connsiteX8" fmla="*/ 640848 w 2175601"/>
              <a:gd name="connsiteY8" fmla="*/ 1717802 h 205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601" h="2052769">
                <a:moveTo>
                  <a:pt x="640848" y="1717802"/>
                </a:moveTo>
                <a:cubicBezTo>
                  <a:pt x="778008" y="1814322"/>
                  <a:pt x="844048" y="2009902"/>
                  <a:pt x="1067568" y="2037842"/>
                </a:cubicBezTo>
                <a:cubicBezTo>
                  <a:pt x="1291088" y="2065782"/>
                  <a:pt x="1806708" y="2073402"/>
                  <a:pt x="1981968" y="1885442"/>
                </a:cubicBezTo>
                <a:cubicBezTo>
                  <a:pt x="2157228" y="1697482"/>
                  <a:pt x="2238508" y="1197102"/>
                  <a:pt x="2119128" y="910082"/>
                </a:cubicBezTo>
                <a:cubicBezTo>
                  <a:pt x="1999748" y="623062"/>
                  <a:pt x="1565408" y="308102"/>
                  <a:pt x="1265688" y="163322"/>
                </a:cubicBezTo>
                <a:cubicBezTo>
                  <a:pt x="965968" y="18542"/>
                  <a:pt x="531628" y="-50038"/>
                  <a:pt x="320808" y="41402"/>
                </a:cubicBezTo>
                <a:cubicBezTo>
                  <a:pt x="109988" y="132842"/>
                  <a:pt x="13468" y="475742"/>
                  <a:pt x="768" y="711962"/>
                </a:cubicBezTo>
                <a:cubicBezTo>
                  <a:pt x="-11932" y="948182"/>
                  <a:pt x="135388" y="1288542"/>
                  <a:pt x="244608" y="1458722"/>
                </a:cubicBezTo>
                <a:cubicBezTo>
                  <a:pt x="353828" y="1628902"/>
                  <a:pt x="503688" y="1621282"/>
                  <a:pt x="640848" y="1717802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/>
          <p:cNvSpPr/>
          <p:nvPr/>
        </p:nvSpPr>
        <p:spPr>
          <a:xfrm>
            <a:off x="4747505" y="4129658"/>
            <a:ext cx="2098521" cy="1311987"/>
          </a:xfrm>
          <a:custGeom>
            <a:avLst/>
            <a:gdLst>
              <a:gd name="connsiteX0" fmla="*/ 98815 w 2098521"/>
              <a:gd name="connsiteY0" fmla="*/ 274702 h 1311987"/>
              <a:gd name="connsiteX1" fmla="*/ 540775 w 2098521"/>
              <a:gd name="connsiteY1" fmla="*/ 382 h 1311987"/>
              <a:gd name="connsiteX2" fmla="*/ 1058935 w 2098521"/>
              <a:gd name="connsiteY2" fmla="*/ 213742 h 1311987"/>
              <a:gd name="connsiteX3" fmla="*/ 1561855 w 2098521"/>
              <a:gd name="connsiteY3" fmla="*/ 168022 h 1311987"/>
              <a:gd name="connsiteX4" fmla="*/ 2095255 w 2098521"/>
              <a:gd name="connsiteY4" fmla="*/ 122302 h 1311987"/>
              <a:gd name="connsiteX5" fmla="*/ 1744735 w 2098521"/>
              <a:gd name="connsiteY5" fmla="*/ 899542 h 1311987"/>
              <a:gd name="connsiteX6" fmla="*/ 937015 w 2098521"/>
              <a:gd name="connsiteY6" fmla="*/ 1311022 h 1311987"/>
              <a:gd name="connsiteX7" fmla="*/ 53095 w 2098521"/>
              <a:gd name="connsiteY7" fmla="*/ 792862 h 1311987"/>
              <a:gd name="connsiteX8" fmla="*/ 129295 w 2098521"/>
              <a:gd name="connsiteY8" fmla="*/ 213742 h 1311987"/>
              <a:gd name="connsiteX9" fmla="*/ 373135 w 2098521"/>
              <a:gd name="connsiteY9" fmla="*/ 107062 h 13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521" h="1311987">
                <a:moveTo>
                  <a:pt x="98815" y="274702"/>
                </a:moveTo>
                <a:cubicBezTo>
                  <a:pt x="239785" y="142622"/>
                  <a:pt x="380755" y="10542"/>
                  <a:pt x="540775" y="382"/>
                </a:cubicBezTo>
                <a:cubicBezTo>
                  <a:pt x="700795" y="-9778"/>
                  <a:pt x="888755" y="185802"/>
                  <a:pt x="1058935" y="213742"/>
                </a:cubicBezTo>
                <a:cubicBezTo>
                  <a:pt x="1229115" y="241682"/>
                  <a:pt x="1561855" y="168022"/>
                  <a:pt x="1561855" y="168022"/>
                </a:cubicBezTo>
                <a:cubicBezTo>
                  <a:pt x="1734575" y="152782"/>
                  <a:pt x="2064775" y="382"/>
                  <a:pt x="2095255" y="122302"/>
                </a:cubicBezTo>
                <a:cubicBezTo>
                  <a:pt x="2125735" y="244222"/>
                  <a:pt x="1937775" y="701422"/>
                  <a:pt x="1744735" y="899542"/>
                </a:cubicBezTo>
                <a:cubicBezTo>
                  <a:pt x="1551695" y="1097662"/>
                  <a:pt x="1218955" y="1328802"/>
                  <a:pt x="937015" y="1311022"/>
                </a:cubicBezTo>
                <a:cubicBezTo>
                  <a:pt x="655075" y="1293242"/>
                  <a:pt x="187715" y="975742"/>
                  <a:pt x="53095" y="792862"/>
                </a:cubicBezTo>
                <a:cubicBezTo>
                  <a:pt x="-81525" y="609982"/>
                  <a:pt x="75955" y="328042"/>
                  <a:pt x="129295" y="213742"/>
                </a:cubicBezTo>
                <a:cubicBezTo>
                  <a:pt x="182635" y="99442"/>
                  <a:pt x="373135" y="107062"/>
                  <a:pt x="373135" y="107062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91883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Summary last class</a:t>
            </a: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4" descr="Speedometer hand drawn outline doodle icon Vector Image">
            <a:extLst>
              <a:ext uri="{FF2B5EF4-FFF2-40B4-BE49-F238E27FC236}">
                <a16:creationId xmlns:a16="http://schemas.microsoft.com/office/drawing/2014/main" id="{253268B4-A2C7-4F7B-82C3-7A8689B7C1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83" t="18843" r="20517" b="27766"/>
          <a:stretch/>
        </p:blipFill>
        <p:spPr bwMode="auto">
          <a:xfrm>
            <a:off x="3059832" y="2204864"/>
            <a:ext cx="3816424" cy="3661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6202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20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ross 10"/>
          <p:cNvSpPr/>
          <p:nvPr/>
        </p:nvSpPr>
        <p:spPr>
          <a:xfrm rot="18823710">
            <a:off x="3274619" y="3587488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Cross 26"/>
          <p:cNvSpPr/>
          <p:nvPr/>
        </p:nvSpPr>
        <p:spPr>
          <a:xfrm rot="18823710">
            <a:off x="5539202" y="3152466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ross 27"/>
          <p:cNvSpPr/>
          <p:nvPr/>
        </p:nvSpPr>
        <p:spPr>
          <a:xfrm rot="18823710">
            <a:off x="5596089" y="4413161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08608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21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  <a:p>
            <a:endParaRPr lang="en-US" sz="2400" noProof="0" dirty="0">
              <a:solidFill>
                <a:schemeClr val="bg1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>
              <a:solidFill>
                <a:schemeClr val="bg1"/>
              </a:solidFill>
            </a:endParaRPr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Cross 10"/>
          <p:cNvSpPr/>
          <p:nvPr/>
        </p:nvSpPr>
        <p:spPr>
          <a:xfrm rot="18823710">
            <a:off x="3274619" y="3587488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7" name="Cross 26"/>
          <p:cNvSpPr/>
          <p:nvPr/>
        </p:nvSpPr>
        <p:spPr>
          <a:xfrm rot="18823710">
            <a:off x="5539202" y="3152466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8" name="Cross 27"/>
          <p:cNvSpPr/>
          <p:nvPr/>
        </p:nvSpPr>
        <p:spPr>
          <a:xfrm rot="18823710">
            <a:off x="5596089" y="4413161"/>
            <a:ext cx="435434" cy="411712"/>
          </a:xfrm>
          <a:prstGeom prst="plus">
            <a:avLst>
              <a:gd name="adj" fmla="val 39905"/>
            </a:avLst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9" name="Freeform 28"/>
          <p:cNvSpPr/>
          <p:nvPr/>
        </p:nvSpPr>
        <p:spPr>
          <a:xfrm>
            <a:off x="2355525" y="2689905"/>
            <a:ext cx="2496616" cy="2312205"/>
          </a:xfrm>
          <a:custGeom>
            <a:avLst/>
            <a:gdLst>
              <a:gd name="connsiteX0" fmla="*/ 1972635 w 2496616"/>
              <a:gd name="connsiteY0" fmla="*/ 114255 h 2312205"/>
              <a:gd name="connsiteX1" fmla="*/ 2475555 w 2496616"/>
              <a:gd name="connsiteY1" fmla="*/ 662895 h 2312205"/>
              <a:gd name="connsiteX2" fmla="*/ 2216475 w 2496616"/>
              <a:gd name="connsiteY2" fmla="*/ 1699215 h 2312205"/>
              <a:gd name="connsiteX3" fmla="*/ 601035 w 2496616"/>
              <a:gd name="connsiteY3" fmla="*/ 2308815 h 2312205"/>
              <a:gd name="connsiteX4" fmla="*/ 6675 w 2496616"/>
              <a:gd name="connsiteY4" fmla="*/ 1440135 h 2312205"/>
              <a:gd name="connsiteX5" fmla="*/ 326715 w 2496616"/>
              <a:gd name="connsiteY5" fmla="*/ 419055 h 2312205"/>
              <a:gd name="connsiteX6" fmla="*/ 1012515 w 2496616"/>
              <a:gd name="connsiteY6" fmla="*/ 22815 h 2312205"/>
              <a:gd name="connsiteX7" fmla="*/ 1972635 w 2496616"/>
              <a:gd name="connsiteY7" fmla="*/ 114255 h 23122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96616" h="2312205">
                <a:moveTo>
                  <a:pt x="1972635" y="114255"/>
                </a:moveTo>
                <a:cubicBezTo>
                  <a:pt x="2216475" y="220935"/>
                  <a:pt x="2434915" y="398735"/>
                  <a:pt x="2475555" y="662895"/>
                </a:cubicBezTo>
                <a:cubicBezTo>
                  <a:pt x="2516195" y="927055"/>
                  <a:pt x="2528895" y="1424895"/>
                  <a:pt x="2216475" y="1699215"/>
                </a:cubicBezTo>
                <a:cubicBezTo>
                  <a:pt x="1904055" y="1973535"/>
                  <a:pt x="969335" y="2351995"/>
                  <a:pt x="601035" y="2308815"/>
                </a:cubicBezTo>
                <a:cubicBezTo>
                  <a:pt x="232735" y="2265635"/>
                  <a:pt x="52395" y="1755095"/>
                  <a:pt x="6675" y="1440135"/>
                </a:cubicBezTo>
                <a:cubicBezTo>
                  <a:pt x="-39045" y="1125175"/>
                  <a:pt x="159075" y="655275"/>
                  <a:pt x="326715" y="419055"/>
                </a:cubicBezTo>
                <a:cubicBezTo>
                  <a:pt x="494355" y="182835"/>
                  <a:pt x="738195" y="73615"/>
                  <a:pt x="1012515" y="22815"/>
                </a:cubicBezTo>
                <a:cubicBezTo>
                  <a:pt x="1286835" y="-27985"/>
                  <a:pt x="1728795" y="7575"/>
                  <a:pt x="1972635" y="114255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0" name="Freeform 29"/>
          <p:cNvSpPr/>
          <p:nvPr/>
        </p:nvSpPr>
        <p:spPr>
          <a:xfrm>
            <a:off x="4830312" y="2198878"/>
            <a:ext cx="2175601" cy="2052769"/>
          </a:xfrm>
          <a:custGeom>
            <a:avLst/>
            <a:gdLst>
              <a:gd name="connsiteX0" fmla="*/ 640848 w 2175601"/>
              <a:gd name="connsiteY0" fmla="*/ 1717802 h 2052769"/>
              <a:gd name="connsiteX1" fmla="*/ 1067568 w 2175601"/>
              <a:gd name="connsiteY1" fmla="*/ 2037842 h 2052769"/>
              <a:gd name="connsiteX2" fmla="*/ 1981968 w 2175601"/>
              <a:gd name="connsiteY2" fmla="*/ 1885442 h 2052769"/>
              <a:gd name="connsiteX3" fmla="*/ 2119128 w 2175601"/>
              <a:gd name="connsiteY3" fmla="*/ 910082 h 2052769"/>
              <a:gd name="connsiteX4" fmla="*/ 1265688 w 2175601"/>
              <a:gd name="connsiteY4" fmla="*/ 163322 h 2052769"/>
              <a:gd name="connsiteX5" fmla="*/ 320808 w 2175601"/>
              <a:gd name="connsiteY5" fmla="*/ 41402 h 2052769"/>
              <a:gd name="connsiteX6" fmla="*/ 768 w 2175601"/>
              <a:gd name="connsiteY6" fmla="*/ 711962 h 2052769"/>
              <a:gd name="connsiteX7" fmla="*/ 244608 w 2175601"/>
              <a:gd name="connsiteY7" fmla="*/ 1458722 h 2052769"/>
              <a:gd name="connsiteX8" fmla="*/ 640848 w 2175601"/>
              <a:gd name="connsiteY8" fmla="*/ 1717802 h 2052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175601" h="2052769">
                <a:moveTo>
                  <a:pt x="640848" y="1717802"/>
                </a:moveTo>
                <a:cubicBezTo>
                  <a:pt x="778008" y="1814322"/>
                  <a:pt x="844048" y="2009902"/>
                  <a:pt x="1067568" y="2037842"/>
                </a:cubicBezTo>
                <a:cubicBezTo>
                  <a:pt x="1291088" y="2065782"/>
                  <a:pt x="1806708" y="2073402"/>
                  <a:pt x="1981968" y="1885442"/>
                </a:cubicBezTo>
                <a:cubicBezTo>
                  <a:pt x="2157228" y="1697482"/>
                  <a:pt x="2238508" y="1197102"/>
                  <a:pt x="2119128" y="910082"/>
                </a:cubicBezTo>
                <a:cubicBezTo>
                  <a:pt x="1999748" y="623062"/>
                  <a:pt x="1565408" y="308102"/>
                  <a:pt x="1265688" y="163322"/>
                </a:cubicBezTo>
                <a:cubicBezTo>
                  <a:pt x="965968" y="18542"/>
                  <a:pt x="531628" y="-50038"/>
                  <a:pt x="320808" y="41402"/>
                </a:cubicBezTo>
                <a:cubicBezTo>
                  <a:pt x="109988" y="132842"/>
                  <a:pt x="13468" y="475742"/>
                  <a:pt x="768" y="711962"/>
                </a:cubicBezTo>
                <a:cubicBezTo>
                  <a:pt x="-11932" y="948182"/>
                  <a:pt x="135388" y="1288542"/>
                  <a:pt x="244608" y="1458722"/>
                </a:cubicBezTo>
                <a:cubicBezTo>
                  <a:pt x="353828" y="1628902"/>
                  <a:pt x="503688" y="1621282"/>
                  <a:pt x="640848" y="1717802"/>
                </a:cubicBezTo>
                <a:close/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Freeform 30"/>
          <p:cNvSpPr/>
          <p:nvPr/>
        </p:nvSpPr>
        <p:spPr>
          <a:xfrm>
            <a:off x="4747505" y="4129658"/>
            <a:ext cx="2098521" cy="1311987"/>
          </a:xfrm>
          <a:custGeom>
            <a:avLst/>
            <a:gdLst>
              <a:gd name="connsiteX0" fmla="*/ 98815 w 2098521"/>
              <a:gd name="connsiteY0" fmla="*/ 274702 h 1311987"/>
              <a:gd name="connsiteX1" fmla="*/ 540775 w 2098521"/>
              <a:gd name="connsiteY1" fmla="*/ 382 h 1311987"/>
              <a:gd name="connsiteX2" fmla="*/ 1058935 w 2098521"/>
              <a:gd name="connsiteY2" fmla="*/ 213742 h 1311987"/>
              <a:gd name="connsiteX3" fmla="*/ 1561855 w 2098521"/>
              <a:gd name="connsiteY3" fmla="*/ 168022 h 1311987"/>
              <a:gd name="connsiteX4" fmla="*/ 2095255 w 2098521"/>
              <a:gd name="connsiteY4" fmla="*/ 122302 h 1311987"/>
              <a:gd name="connsiteX5" fmla="*/ 1744735 w 2098521"/>
              <a:gd name="connsiteY5" fmla="*/ 899542 h 1311987"/>
              <a:gd name="connsiteX6" fmla="*/ 937015 w 2098521"/>
              <a:gd name="connsiteY6" fmla="*/ 1311022 h 1311987"/>
              <a:gd name="connsiteX7" fmla="*/ 53095 w 2098521"/>
              <a:gd name="connsiteY7" fmla="*/ 792862 h 1311987"/>
              <a:gd name="connsiteX8" fmla="*/ 129295 w 2098521"/>
              <a:gd name="connsiteY8" fmla="*/ 213742 h 1311987"/>
              <a:gd name="connsiteX9" fmla="*/ 373135 w 2098521"/>
              <a:gd name="connsiteY9" fmla="*/ 107062 h 13119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098521" h="1311987">
                <a:moveTo>
                  <a:pt x="98815" y="274702"/>
                </a:moveTo>
                <a:cubicBezTo>
                  <a:pt x="239785" y="142622"/>
                  <a:pt x="380755" y="10542"/>
                  <a:pt x="540775" y="382"/>
                </a:cubicBezTo>
                <a:cubicBezTo>
                  <a:pt x="700795" y="-9778"/>
                  <a:pt x="888755" y="185802"/>
                  <a:pt x="1058935" y="213742"/>
                </a:cubicBezTo>
                <a:cubicBezTo>
                  <a:pt x="1229115" y="241682"/>
                  <a:pt x="1561855" y="168022"/>
                  <a:pt x="1561855" y="168022"/>
                </a:cubicBezTo>
                <a:cubicBezTo>
                  <a:pt x="1734575" y="152782"/>
                  <a:pt x="2064775" y="382"/>
                  <a:pt x="2095255" y="122302"/>
                </a:cubicBezTo>
                <a:cubicBezTo>
                  <a:pt x="2125735" y="244222"/>
                  <a:pt x="1937775" y="701422"/>
                  <a:pt x="1744735" y="899542"/>
                </a:cubicBezTo>
                <a:cubicBezTo>
                  <a:pt x="1551695" y="1097662"/>
                  <a:pt x="1218955" y="1328802"/>
                  <a:pt x="937015" y="1311022"/>
                </a:cubicBezTo>
                <a:cubicBezTo>
                  <a:pt x="655075" y="1293242"/>
                  <a:pt x="187715" y="975742"/>
                  <a:pt x="53095" y="792862"/>
                </a:cubicBezTo>
                <a:cubicBezTo>
                  <a:pt x="-81525" y="609982"/>
                  <a:pt x="75955" y="328042"/>
                  <a:pt x="129295" y="213742"/>
                </a:cubicBezTo>
                <a:cubicBezTo>
                  <a:pt x="182635" y="99442"/>
                  <a:pt x="373135" y="107062"/>
                  <a:pt x="373135" y="107062"/>
                </a:cubicBezTo>
              </a:path>
            </a:pathLst>
          </a:cu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25750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K-means clustering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Initialization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Assign </a:t>
            </a:r>
            <a:r>
              <a:rPr lang="en-US" sz="2400" i="1" dirty="0">
                <a:latin typeface="Arial (Body)" charset="0"/>
              </a:rPr>
              <a:t>k</a:t>
            </a:r>
            <a:r>
              <a:rPr lang="en-US" sz="2400" dirty="0">
                <a:latin typeface="Arial (Body)" charset="0"/>
              </a:rPr>
              <a:t> random instances as cluster centroids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>
              <a:latin typeface="Arial (Body)" charset="0"/>
            </a:endParaRPr>
          </a:p>
          <a:p>
            <a:pPr lvl="1" indent="0">
              <a:buNone/>
            </a:pPr>
            <a:r>
              <a:rPr lang="en-US" sz="2400" dirty="0">
                <a:latin typeface="Arial (Body)" charset="0"/>
              </a:rPr>
              <a:t>Repeat until convergence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Compute distance of each instance to each centroid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Place each instance in closest cluster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>
                <a:latin typeface="Arial (Body)" charset="0"/>
              </a:rPr>
              <a:t>Compute new centroids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80972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Concepts k-means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Partitioning method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i="1" dirty="0"/>
              <a:t>k</a:t>
            </a:r>
            <a:r>
              <a:rPr lang="en-US" sz="2400" dirty="0"/>
              <a:t> centroids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dirty="0"/>
              <a:t>Minimize: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en-US" sz="2400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 is the </a:t>
            </a:r>
            <a:r>
              <a:rPr lang="en-US" sz="2400" i="1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cluster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400" i="1" dirty="0"/>
              <a:t>c</a:t>
            </a:r>
            <a:r>
              <a:rPr lang="en-US" sz="2400" i="1" baseline="-25000" dirty="0"/>
              <a:t>i</a:t>
            </a:r>
            <a:r>
              <a:rPr lang="en-US" sz="2400" dirty="0"/>
              <a:t> is the mean (centroid) of the </a:t>
            </a:r>
            <a:r>
              <a:rPr lang="en-US" sz="2400" i="1" dirty="0" err="1"/>
              <a:t>i</a:t>
            </a:r>
            <a:r>
              <a:rPr lang="en-US" sz="2400" baseline="30000" dirty="0" err="1"/>
              <a:t>th</a:t>
            </a:r>
            <a:r>
              <a:rPr lang="en-US" sz="2400" dirty="0"/>
              <a:t> cluster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23</a:t>
            </a:fld>
            <a:endParaRPr lang="en-US">
              <a:solidFill>
                <a:srgbClr val="E302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/>
              <p:cNvSpPr txBox="1"/>
              <p:nvPr/>
            </p:nvSpPr>
            <p:spPr bwMode="auto">
              <a:xfrm>
                <a:off x="3781425" y="3500438"/>
                <a:ext cx="3814911" cy="649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1425" y="3500438"/>
                <a:ext cx="3814911" cy="649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53674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: Cluster data </a:t>
            </a:r>
            <a:r>
              <a:rPr lang="nl-NL" dirty="0" err="1"/>
              <a:t>with</a:t>
            </a:r>
            <a:r>
              <a:rPr lang="nl-NL" dirty="0"/>
              <a:t> k-means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549688" cy="4103987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Height of some trees in cm:</a:t>
            </a:r>
          </a:p>
          <a:p>
            <a:r>
              <a:rPr lang="en-US" sz="2400" dirty="0">
                <a:solidFill>
                  <a:schemeClr val="bg1"/>
                </a:solidFill>
              </a:rPr>
              <a:t> </a:t>
            </a:r>
          </a:p>
          <a:p>
            <a:pPr algn="just"/>
            <a:r>
              <a:rPr lang="en-US" sz="2400" b="0" dirty="0">
                <a:solidFill>
                  <a:schemeClr val="bg1"/>
                </a:solidFill>
              </a:rPr>
              <a:t>560    569    571    572    580    620    620    622    630                     </a:t>
            </a:r>
          </a:p>
          <a:p>
            <a:pPr algn="just"/>
            <a:endParaRPr lang="en-US" sz="2400" b="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457200" lvl="1" indent="-457200">
              <a:buClr>
                <a:srgbClr val="E3027F"/>
              </a:buClr>
              <a:buFont typeface="Arial" pitchFamily="34" charset="0"/>
              <a:buChar char="•"/>
            </a:pPr>
            <a:r>
              <a:rPr lang="nl-NL" sz="2400" i="1" dirty="0"/>
              <a:t>k</a:t>
            </a:r>
            <a:r>
              <a:rPr lang="nl-NL" sz="2400" dirty="0"/>
              <a:t> = 2</a:t>
            </a:r>
          </a:p>
          <a:p>
            <a:pPr marL="457200" lvl="1" indent="-457200">
              <a:buClr>
                <a:srgbClr val="E3027F"/>
              </a:buClr>
              <a:buFont typeface="Arial" pitchFamily="34" charset="0"/>
              <a:buChar char="•"/>
            </a:pPr>
            <a:r>
              <a:rPr lang="nl-NL" sz="2400" dirty="0" err="1"/>
              <a:t>starting</a:t>
            </a:r>
            <a:r>
              <a:rPr lang="nl-NL" sz="2400" dirty="0"/>
              <a:t> cluster centers: 560 en 580 </a:t>
            </a:r>
          </a:p>
          <a:p>
            <a:pPr lvl="1" indent="0">
              <a:buClr>
                <a:srgbClr val="E3027F"/>
              </a:buClr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9496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999412" cy="1223963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nl-NL" dirty="0" err="1"/>
              <a:t>Try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: Cluster data </a:t>
            </a:r>
            <a:r>
              <a:rPr lang="nl-NL" dirty="0" err="1"/>
              <a:t>with</a:t>
            </a:r>
            <a:r>
              <a:rPr lang="nl-NL" dirty="0"/>
              <a:t> k-means</a:t>
            </a:r>
            <a:br>
              <a:rPr lang="nl-NL" dirty="0"/>
            </a:br>
            <a:r>
              <a:rPr lang="en-US" sz="2400" b="0" dirty="0">
                <a:solidFill>
                  <a:prstClr val="black"/>
                </a:solidFill>
                <a:latin typeface="Arial (Body)"/>
              </a:rPr>
              <a:t>560    569    571    572    580    620    620    622    630                     </a:t>
            </a:r>
            <a:br>
              <a:rPr lang="en-US" sz="2400" b="0" dirty="0">
                <a:solidFill>
                  <a:prstClr val="black"/>
                </a:solidFill>
                <a:latin typeface="Arial (Body)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03648" y="2276872"/>
            <a:ext cx="7549688" cy="4103987"/>
          </a:xfrm>
        </p:spPr>
        <p:txBody>
          <a:bodyPr>
            <a:normAutofit fontScale="40000" lnSpcReduction="20000"/>
          </a:bodyPr>
          <a:lstStyle/>
          <a:p>
            <a:pPr lvl="1" indent="0">
              <a:buClr>
                <a:srgbClr val="E3027F"/>
              </a:buClr>
              <a:buNone/>
            </a:pPr>
            <a:r>
              <a:rPr lang="nl-NL" sz="5500" dirty="0"/>
              <a:t>Step 1:</a:t>
            </a:r>
            <a:endParaRPr lang="en-US" sz="5500" dirty="0"/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	cluster 1: 	560, 569 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	cluster 2: 	571, 572, 580, 620, 620 622, 630 	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	center 1: 	mean(560,569) = 564.5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	center 2: 	mean(571,572,580,620,620,622,630) 						= 602.1</a:t>
            </a:r>
          </a:p>
          <a:p>
            <a:pPr lvl="1" indent="0">
              <a:buClr>
                <a:srgbClr val="E3027F"/>
              </a:buClr>
              <a:buNone/>
            </a:pPr>
            <a:endParaRPr lang="en-US" sz="5500" dirty="0"/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Step 2: 	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	cluster 1: 	560, 569, 571, 572, 580 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5500" dirty="0"/>
              <a:t>	cluster 2: 	620, 620 622, 630</a:t>
            </a:r>
          </a:p>
          <a:p>
            <a:pPr lvl="1" indent="0">
              <a:buClr>
                <a:srgbClr val="E3027F"/>
              </a:buClr>
              <a:buNone/>
            </a:pPr>
            <a:endParaRPr lang="nl-NL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03236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4588" y="641350"/>
            <a:ext cx="7999412" cy="1223963"/>
          </a:xfrm>
        </p:spPr>
        <p:txBody>
          <a:bodyPr/>
          <a:lstStyle/>
          <a:p>
            <a:pPr marL="342900" lvl="0" indent="-342900">
              <a:lnSpc>
                <a:spcPct val="150000"/>
              </a:lnSpc>
              <a:spcBef>
                <a:spcPct val="20000"/>
              </a:spcBef>
            </a:pPr>
            <a:r>
              <a:rPr lang="en-US" dirty="0"/>
              <a:t>Try it: Cluster data with k-means</a:t>
            </a:r>
            <a:br>
              <a:rPr lang="nl-NL" dirty="0"/>
            </a:br>
            <a:r>
              <a:rPr lang="en-US" sz="2400" b="0" dirty="0">
                <a:solidFill>
                  <a:prstClr val="black"/>
                </a:solidFill>
                <a:latin typeface="Arial (Body)"/>
              </a:rPr>
              <a:t>560    569    571    572    580    620    620    622    630                     </a:t>
            </a:r>
            <a:br>
              <a:rPr lang="en-US" sz="2400" b="0" dirty="0">
                <a:solidFill>
                  <a:prstClr val="black"/>
                </a:solidFill>
                <a:latin typeface="Arial (Body)"/>
              </a:rPr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03648" y="2276872"/>
            <a:ext cx="7549688" cy="4103987"/>
          </a:xfrm>
        </p:spPr>
        <p:txBody>
          <a:bodyPr>
            <a:normAutofit/>
          </a:bodyPr>
          <a:lstStyle/>
          <a:p>
            <a:pPr lvl="1" indent="0">
              <a:buClr>
                <a:srgbClr val="E3027F"/>
              </a:buClr>
              <a:buNone/>
            </a:pPr>
            <a:r>
              <a:rPr lang="en-US" sz="2200" dirty="0"/>
              <a:t>	center 1: mean(560, 569, 571, 572, 580) = 570.4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2200" dirty="0"/>
              <a:t>	center 2: mean(620, 620 622, 630) = 623.0</a:t>
            </a:r>
          </a:p>
          <a:p>
            <a:pPr lvl="1" indent="0">
              <a:buClr>
                <a:srgbClr val="E3027F"/>
              </a:buClr>
              <a:buNone/>
            </a:pPr>
            <a:endParaRPr lang="en-US" sz="2200" dirty="0"/>
          </a:p>
          <a:p>
            <a:pPr lvl="1" indent="0">
              <a:buClr>
                <a:srgbClr val="E3027F"/>
              </a:buClr>
              <a:buNone/>
            </a:pPr>
            <a:r>
              <a:rPr lang="en-US" sz="2200" dirty="0"/>
              <a:t>Step 3: 	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2200" dirty="0"/>
              <a:t>	cluster 1: 	560, 569, 571, 572, 580 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2200" dirty="0"/>
              <a:t>	cluster 2: 	620, 620 622, 630 </a:t>
            </a:r>
          </a:p>
          <a:p>
            <a:pPr lvl="1" indent="0">
              <a:buClr>
                <a:srgbClr val="E3027F"/>
              </a:buClr>
              <a:buNone/>
            </a:pPr>
            <a:r>
              <a:rPr lang="en-US" sz="2200" dirty="0"/>
              <a:t>	Same as step 2 → Done!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2670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27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  <a:latin typeface="Arial Narrow" pitchFamily="-107" charset="0"/>
              </a:rPr>
              <a:t>How to measure the distance in more than 1 dimension?</a:t>
            </a:r>
            <a:endParaRPr lang="en-US" noProof="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Arial (Body)" charset="0"/>
              </a:rPr>
              <a:t>Euclidean distance 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noProof="0" dirty="0">
              <a:latin typeface="Arial (Body)" charset="0"/>
            </a:endParaRP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Manhattan distance</a:t>
            </a:r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endParaRPr lang="en-US" dirty="0"/>
          </a:p>
          <a:p>
            <a:pPr marL="900" lvl="1" indent="-342900">
              <a:lnSpc>
                <a:spcPct val="90000"/>
              </a:lnSpc>
              <a:buFont typeface="Arial" pitchFamily="34" charset="0"/>
              <a:buChar char="•"/>
              <a:defRPr/>
            </a:pPr>
            <a:r>
              <a:rPr lang="en-US" dirty="0"/>
              <a:t>Chebyshev distance </a:t>
            </a:r>
            <a:endParaRPr lang="en-US" noProof="0" dirty="0">
              <a:latin typeface="Arial (Body)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1"/>
              <p:cNvSpPr txBox="1"/>
              <p:nvPr/>
            </p:nvSpPr>
            <p:spPr bwMode="auto">
              <a:xfrm>
                <a:off x="1665288" y="4191000"/>
                <a:ext cx="6697662" cy="6746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|+...+|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𝑗𝑝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Object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65288" y="4191000"/>
                <a:ext cx="6697662" cy="6746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2"/>
              <p:cNvSpPr txBox="1"/>
              <p:nvPr/>
            </p:nvSpPr>
            <p:spPr bwMode="auto">
              <a:xfrm>
                <a:off x="1619250" y="2636838"/>
                <a:ext cx="6769100" cy="787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ad>
                        <m:radPr>
                          <m:degHide m:val="on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+...+|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19250" y="2636838"/>
                <a:ext cx="6769100" cy="787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17C7D039-5A53-493D-98E1-FBFD7AEBC3EC}"/>
                  </a:ext>
                </a:extLst>
              </p:cNvPr>
              <p:cNvSpPr txBox="1"/>
              <p:nvPr/>
            </p:nvSpPr>
            <p:spPr bwMode="auto">
              <a:xfrm>
                <a:off x="1788319" y="5443784"/>
                <a:ext cx="6697662" cy="50549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d>
                        <m:dPr>
                          <m:ctrlP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nl-NL" sz="2000" b="0" i="0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⁡(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…,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𝑖𝑝</m:t>
                              </m:r>
                            </m:sub>
                          </m:s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𝑗𝑝</m:t>
                              </m:r>
                            </m:sub>
                          </m:sSub>
                        </m:e>
                      </m:d>
                      <m:r>
                        <a:rPr lang="nl-NL" sz="20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Object 1">
                <a:extLst>
                  <a:ext uri="{FF2B5EF4-FFF2-40B4-BE49-F238E27FC236}">
                    <a16:creationId xmlns:a16="http://schemas.microsoft.com/office/drawing/2014/main" id="{17C7D039-5A53-493D-98E1-FBFD7AEBC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88319" y="5443784"/>
                <a:ext cx="6697662" cy="5054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841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2" grpId="0" uiExpand="1" build="p"/>
      <p:bldP spid="2" grpId="0"/>
      <p:bldP spid="3" grpId="0"/>
      <p:bldP spid="1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28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2"/>
                </a:solidFill>
              </a:rPr>
              <a:t>K-means with scikit-learn</a:t>
            </a: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204864"/>
            <a:ext cx="8270105" cy="3922887"/>
          </a:xfrm>
        </p:spPr>
        <p:txBody>
          <a:bodyPr/>
          <a:lstStyle/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import libraries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sklearn.cluster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solidFill>
                  <a:schemeClr val="bg2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endParaRPr lang="en-US" sz="1800" b="1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load data 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X = …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b="1" i="1" dirty="0">
                <a:latin typeface="Courier New" panose="02070309020205020404" pitchFamily="49" charset="0"/>
                <a:cs typeface="Courier New" panose="02070309020205020404" pitchFamily="49" charset="0"/>
              </a:rPr>
              <a:t># build cluster model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kmeans_model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n_clusters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800" dirty="0">
                <a:solidFill>
                  <a:schemeClr val="tx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lvl="1" indent="0">
              <a:lnSpc>
                <a:spcPct val="90000"/>
              </a:lnSpc>
              <a:defRPr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kmeans_model.fit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</a:p>
        </p:txBody>
      </p:sp>
      <p:pic>
        <p:nvPicPr>
          <p:cNvPr id="1026" name="Picture 2" descr="scikit-learn - Wikipedia">
            <a:extLst>
              <a:ext uri="{FF2B5EF4-FFF2-40B4-BE49-F238E27FC236}">
                <a16:creationId xmlns:a16="http://schemas.microsoft.com/office/drawing/2014/main" id="{F6B4F58D-7CF7-44EE-90E1-6C5D6998A5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1171336"/>
            <a:ext cx="1442372" cy="77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69951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clusters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549688" cy="4103987"/>
          </a:xfrm>
        </p:spPr>
        <p:txBody>
          <a:bodyPr>
            <a:normAutofit/>
          </a:bodyPr>
          <a:lstStyle/>
          <a:p>
            <a:r>
              <a:rPr lang="en-US" sz="2400" b="0" dirty="0">
                <a:solidFill>
                  <a:schemeClr val="bg1"/>
                </a:solidFill>
              </a:rPr>
              <a:t>Elbow method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Cluster with various values for </a:t>
            </a:r>
            <a:r>
              <a:rPr lang="en-US" sz="2400" b="0" i="1" dirty="0">
                <a:solidFill>
                  <a:schemeClr val="bg1"/>
                </a:solidFill>
                <a:latin typeface="Arial (Body)" charset="0"/>
              </a:rPr>
              <a:t>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For each clustering compute </a:t>
            </a:r>
            <a:r>
              <a:rPr lang="en-US" sz="2400" b="0" i="1" dirty="0">
                <a:solidFill>
                  <a:schemeClr val="bg1"/>
                </a:solidFill>
                <a:latin typeface="Arial (Body)" charset="0"/>
              </a:rPr>
              <a:t>within cluster distance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Arial (Body)" charset="0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sz="2400" b="0" dirty="0">
              <a:solidFill>
                <a:schemeClr val="bg1"/>
              </a:solidFill>
              <a:latin typeface="Arial (Body)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Plot </a:t>
            </a:r>
            <a:r>
              <a:rPr lang="en-US" sz="2400" b="0" i="1" dirty="0">
                <a:solidFill>
                  <a:schemeClr val="bg1"/>
                </a:solidFill>
                <a:latin typeface="Arial (Body)" charset="0"/>
              </a:rPr>
              <a:t>k</a:t>
            </a: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 vs within cluster distance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Choose </a:t>
            </a:r>
            <a:r>
              <a:rPr lang="en-US" sz="2400" b="0" i="1">
                <a:solidFill>
                  <a:schemeClr val="bg1"/>
                </a:solidFill>
                <a:latin typeface="Arial (Body)" charset="0"/>
              </a:rPr>
              <a:t>k</a:t>
            </a:r>
            <a:r>
              <a:rPr lang="en-US" sz="2400" b="0">
                <a:solidFill>
                  <a:schemeClr val="bg1"/>
                </a:solidFill>
                <a:latin typeface="Arial (Body)" charset="0"/>
              </a:rPr>
              <a:t> where </a:t>
            </a:r>
            <a:r>
              <a:rPr lang="en-US" sz="2400" b="0" dirty="0">
                <a:solidFill>
                  <a:schemeClr val="bg1"/>
                </a:solidFill>
                <a:latin typeface="Arial (Body)" charset="0"/>
              </a:rPr>
              <a:t>within cluster distance levels out</a:t>
            </a:r>
          </a:p>
          <a:p>
            <a:pPr marL="0" indent="0"/>
            <a:endParaRPr lang="en-US" sz="2400" b="0" dirty="0">
              <a:solidFill>
                <a:schemeClr val="bg1"/>
              </a:solidFill>
              <a:latin typeface="Arial (Body)" charset="0"/>
            </a:endParaRPr>
          </a:p>
          <a:p>
            <a:pPr lvl="1" indent="0">
              <a:buClr>
                <a:srgbClr val="E3027F"/>
              </a:buCl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E3027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B37168B7-B905-54A8-4D4C-3DD22CE746BD}"/>
                  </a:ext>
                </a:extLst>
              </p:cNvPr>
              <p:cNvSpPr txBox="1"/>
              <p:nvPr/>
            </p:nvSpPr>
            <p:spPr bwMode="auto">
              <a:xfrm>
                <a:off x="3781425" y="3500438"/>
                <a:ext cx="3814911" cy="64928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bSup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nl-NL" sz="28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nl-NL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nl-NL" sz="28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p>
                        <m:sSup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Object 4">
                <a:extLst>
                  <a:ext uri="{FF2B5EF4-FFF2-40B4-BE49-F238E27FC236}">
                    <a16:creationId xmlns:a16="http://schemas.microsoft.com/office/drawing/2014/main" id="{B37168B7-B905-54A8-4D4C-3DD22CE746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81425" y="3500438"/>
                <a:ext cx="3814911" cy="6492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54912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Overfitting &amp; underfitting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6" name="Picture 2" descr="ML | Underfitting and Overfitting - GeeksforGeeks">
            <a:extLst>
              <a:ext uri="{FF2B5EF4-FFF2-40B4-BE49-F238E27FC236}">
                <a16:creationId xmlns:a16="http://schemas.microsoft.com/office/drawing/2014/main" id="{391DC90F-1667-493B-80A0-FEDC59F0B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558" t="3767" r="2210" b="19488"/>
          <a:stretch/>
        </p:blipFill>
        <p:spPr bwMode="auto">
          <a:xfrm>
            <a:off x="1619672" y="2492896"/>
            <a:ext cx="2828087" cy="315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ML | Underfitting and Overfitting - GeeksforGeeks">
            <a:extLst>
              <a:ext uri="{FF2B5EF4-FFF2-40B4-BE49-F238E27FC236}">
                <a16:creationId xmlns:a16="http://schemas.microsoft.com/office/drawing/2014/main" id="{44F02798-DD19-4E7C-8B02-93E916677A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" t="5175" r="67603" b="18147"/>
          <a:stretch/>
        </p:blipFill>
        <p:spPr bwMode="auto">
          <a:xfrm>
            <a:off x="5226639" y="2520240"/>
            <a:ext cx="2999197" cy="31926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9682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the number of clusters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 descr="python - How reliable is the Elbow curve in finding K in K-Means? - Stack  Overflow">
            <a:extLst>
              <a:ext uri="{FF2B5EF4-FFF2-40B4-BE49-F238E27FC236}">
                <a16:creationId xmlns:a16="http://schemas.microsoft.com/office/drawing/2014/main" id="{B5B90006-AC64-DEF9-5C13-000AFD8754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7" r="9439"/>
          <a:stretch/>
        </p:blipFill>
        <p:spPr bwMode="auto">
          <a:xfrm>
            <a:off x="971600" y="1262103"/>
            <a:ext cx="8069403" cy="495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01577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k-means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2030412"/>
            <a:ext cx="7549688" cy="4103987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Different initializations may lead to different </a:t>
            </a:r>
            <a:r>
              <a:rPr lang="en-US" sz="2400" b="0" dirty="0" err="1">
                <a:solidFill>
                  <a:schemeClr val="bg1"/>
                </a:solidFill>
              </a:rPr>
              <a:t>clusterings</a:t>
            </a:r>
            <a:endParaRPr lang="en-US" sz="2400" b="0" dirty="0">
              <a:solidFill>
                <a:schemeClr val="bg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Works only with numerical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bg1"/>
                </a:solidFill>
              </a:rPr>
              <a:t>Choosing </a:t>
            </a:r>
            <a:r>
              <a:rPr lang="en-US" sz="2400" b="0" i="1" dirty="0">
                <a:solidFill>
                  <a:schemeClr val="bg1"/>
                </a:solidFill>
              </a:rPr>
              <a:t>k</a:t>
            </a:r>
            <a:r>
              <a:rPr lang="en-US" sz="2400" b="0" dirty="0">
                <a:solidFill>
                  <a:schemeClr val="bg1"/>
                </a:solidFill>
              </a:rPr>
              <a:t> manually</a:t>
            </a:r>
            <a:endParaRPr lang="en-US" sz="2400" dirty="0"/>
          </a:p>
          <a:p>
            <a:pPr lvl="1" indent="0">
              <a:buClr>
                <a:srgbClr val="E3027F"/>
              </a:buClr>
              <a:buNone/>
            </a:pPr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83757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 noProof="0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32</a:t>
            </a:fld>
            <a:endParaRPr lang="en-US" noProof="0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noProof="0" dirty="0">
                <a:solidFill>
                  <a:schemeClr val="bg2"/>
                </a:solidFill>
                <a:latin typeface="Arial Narrow" pitchFamily="-107" charset="0"/>
              </a:rPr>
              <a:t>Questions?</a:t>
            </a:r>
          </a:p>
        </p:txBody>
      </p:sp>
      <p:pic>
        <p:nvPicPr>
          <p:cNvPr id="1028" name="Picture 4" descr="What Does The Emoji Question Mark In A Box Mean?">
            <a:extLst>
              <a:ext uri="{FF2B5EF4-FFF2-40B4-BE49-F238E27FC236}">
                <a16:creationId xmlns:a16="http://schemas.microsoft.com/office/drawing/2014/main" id="{612283EA-F8AB-A02D-8AB4-7001C4A9B1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70" y="1863087"/>
            <a:ext cx="7884368" cy="4139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769558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EB10C235-5DF7-9A4F-9EC3-2A30F64DBFFF}" type="slidenum">
              <a:rPr lang="en-US">
                <a:solidFill>
                  <a:srgbClr val="E3027F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33</a:t>
            </a:fld>
            <a:endParaRPr lang="en-US" dirty="0">
              <a:solidFill>
                <a:srgbClr val="E3027F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17411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>
                <a:solidFill>
                  <a:schemeClr val="bg2"/>
                </a:solidFill>
                <a:latin typeface="Arial Narrow" pitchFamily="-107" charset="0"/>
              </a:rPr>
              <a:t>And now… </a:t>
            </a:r>
            <a:endParaRPr lang="en-US" sz="3600" dirty="0">
              <a:solidFill>
                <a:schemeClr val="bg2"/>
              </a:solidFill>
              <a:latin typeface="Arial Narrow" pitchFamily="-107" charset="0"/>
            </a:endParaRPr>
          </a:p>
        </p:txBody>
      </p:sp>
      <p:sp>
        <p:nvSpPr>
          <p:cNvPr id="17412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1414463" y="2030413"/>
            <a:ext cx="7445375" cy="4097337"/>
          </a:xfrm>
        </p:spPr>
        <p:txBody>
          <a:bodyPr/>
          <a:lstStyle/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Complete exercises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Work in pairs on assignment</a:t>
            </a:r>
          </a:p>
          <a:p>
            <a:pPr marL="0" lvl="1" indent="0">
              <a:lnSpc>
                <a:spcPct val="90000"/>
              </a:lnSpc>
              <a:defRPr/>
            </a:pPr>
            <a:endParaRPr lang="en-US" altLang="en-US" dirty="0"/>
          </a:p>
          <a:p>
            <a:pPr marL="0" lvl="1" indent="0">
              <a:lnSpc>
                <a:spcPct val="90000"/>
              </a:lnSpc>
              <a:defRPr/>
            </a:pPr>
            <a:endParaRPr lang="en-US" altLang="en-US" dirty="0"/>
          </a:p>
          <a:p>
            <a:pPr marL="0" lvl="1" indent="0">
              <a:lnSpc>
                <a:spcPct val="90000"/>
              </a:lnSpc>
              <a:defRPr/>
            </a:pPr>
            <a:r>
              <a:rPr lang="en-US" altLang="en-US" dirty="0"/>
              <a:t>Next class:</a:t>
            </a:r>
          </a:p>
          <a:p>
            <a:pPr marL="342900" lvl="1" indent="-342900">
              <a:lnSpc>
                <a:spcPct val="9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en-US" dirty="0"/>
              <a:t>Sample exam</a:t>
            </a:r>
          </a:p>
        </p:txBody>
      </p:sp>
    </p:spTree>
    <p:extLst>
      <p:ext uri="{BB962C8B-B14F-4D97-AF65-F5344CB8AC3E}">
        <p14:creationId xmlns:p14="http://schemas.microsoft.com/office/powerpoint/2010/main" val="2376011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6BF7F-98AB-6E79-A283-D956CE86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D837-7EE7-356A-9304-FA550DC3F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Regression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measures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4474C-6D5B-F37F-DDBF-494B5D023E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Coefficient of determination R</a:t>
            </a:r>
            <a:r>
              <a:rPr lang="en-US" baseline="30000" dirty="0"/>
              <a:t>2</a:t>
            </a: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Mean absolute error 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dirty="0"/>
              <a:t>Mean squared error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marL="971550" lvl="2" indent="-342900">
              <a:buFont typeface="Arial" pitchFamily="34" charset="0"/>
              <a:buChar char="•"/>
            </a:pPr>
            <a:endParaRPr lang="en-US" dirty="0"/>
          </a:p>
          <a:p>
            <a:pPr marL="342900" lvl="1" indent="-342900">
              <a:buFont typeface="Arial" pitchFamily="34" charset="0"/>
              <a:buChar char="•"/>
            </a:pPr>
            <a:endParaRPr lang="en-US" dirty="0"/>
          </a:p>
          <a:p>
            <a:pPr lvl="2" indent="0">
              <a:buNone/>
            </a:pPr>
            <a:endParaRPr lang="en-US" sz="28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5862F5-E302-AE95-4DF4-9814EBA5527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2050" name="Picture 2" descr="Illustration of residuals">
            <a:extLst>
              <a:ext uri="{FF2B5EF4-FFF2-40B4-BE49-F238E27FC236}">
                <a16:creationId xmlns:a16="http://schemas.microsoft.com/office/drawing/2014/main" id="{AC82D3BE-70B9-C058-4496-BAB0DDDE0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3701" y="2924944"/>
            <a:ext cx="3001516" cy="18609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7309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Classification</a:t>
            </a:r>
            <a:r>
              <a:rPr lang="nl-NL" dirty="0"/>
              <a:t> </a:t>
            </a:r>
            <a:r>
              <a:rPr lang="nl-NL" dirty="0" err="1"/>
              <a:t>evaluation</a:t>
            </a:r>
            <a:r>
              <a:rPr lang="nl-NL" dirty="0"/>
              <a:t> </a:t>
            </a:r>
            <a:r>
              <a:rPr lang="nl-NL" dirty="0" err="1"/>
              <a:t>measures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Confusion</a:t>
            </a:r>
            <a:r>
              <a:rPr lang="nl-NL" dirty="0"/>
              <a:t> matrix</a:t>
            </a:r>
          </a:p>
          <a:p>
            <a:pPr lvl="1" indent="0">
              <a:buNone/>
            </a:pPr>
            <a:endParaRPr lang="nl-NL" dirty="0"/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Accuracy</a:t>
            </a:r>
            <a:r>
              <a:rPr lang="nl-NL" dirty="0"/>
              <a:t>	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Error </a:t>
            </a:r>
            <a:r>
              <a:rPr lang="nl-NL" dirty="0" err="1"/>
              <a:t>rate</a:t>
            </a:r>
            <a:r>
              <a:rPr lang="nl-NL" dirty="0"/>
              <a:t>	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Precision	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 err="1"/>
              <a:t>Recall</a:t>
            </a:r>
            <a:r>
              <a:rPr lang="nl-NL" dirty="0"/>
              <a:t>			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nl-NL" dirty="0"/>
              <a:t>F-score	</a:t>
            </a:r>
          </a:p>
          <a:p>
            <a:pPr marL="342900" lvl="1" indent="-342900">
              <a:buFont typeface="Arial" pitchFamily="34" charset="0"/>
              <a:buChar char="•"/>
            </a:pPr>
            <a:endParaRPr lang="nl-NL" dirty="0"/>
          </a:p>
          <a:p>
            <a:pPr lvl="1" indent="0">
              <a:buNone/>
            </a:pPr>
            <a:endParaRPr lang="nl-NL" dirty="0"/>
          </a:p>
          <a:p>
            <a:pPr marL="971550" lvl="2" indent="-342900">
              <a:buFont typeface="Arial" pitchFamily="34" charset="0"/>
              <a:buChar char="•"/>
            </a:pPr>
            <a:endParaRPr lang="nl-NL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5</a:t>
            </a:fld>
            <a:endParaRPr lang="en-US" dirty="0">
              <a:solidFill>
                <a:srgbClr val="E3027F"/>
              </a:solidFill>
            </a:endParaRPr>
          </a:p>
        </p:txBody>
      </p:sp>
      <p:pic>
        <p:nvPicPr>
          <p:cNvPr id="5" name="Picture 4" descr="Confusion matrix, without normalization">
            <a:extLst>
              <a:ext uri="{FF2B5EF4-FFF2-40B4-BE49-F238E27FC236}">
                <a16:creationId xmlns:a16="http://schemas.microsoft.com/office/drawing/2014/main" id="{A50307CA-CB67-4181-9DCE-23F26ED16A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27"/>
          <a:stretch/>
        </p:blipFill>
        <p:spPr bwMode="auto">
          <a:xfrm>
            <a:off x="4637556" y="2204864"/>
            <a:ext cx="4352749" cy="3064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155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&amp; tuning &amp;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414800" y="1700808"/>
            <a:ext cx="7444800" cy="4433591"/>
          </a:xfrm>
        </p:spPr>
        <p:txBody>
          <a:bodyPr>
            <a:noAutofit/>
          </a:bodyPr>
          <a:lstStyle/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Data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Training set, (validation  set), test set 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Percentage split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k-fold cross-validation</a:t>
            </a:r>
          </a:p>
          <a:p>
            <a:pPr marL="457200" lvl="1" indent="-457200">
              <a:buFont typeface="Arial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Hyperparameter optimization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Training and validation set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Arial (Body)" charset="0"/>
              </a:rPr>
              <a:t>Grid search, random search</a:t>
            </a:r>
          </a:p>
          <a:p>
            <a:pPr lvl="1" indent="0">
              <a:buNone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r>
              <a:rPr lang="en-US" sz="1800" dirty="0">
                <a:latin typeface="Arial (Body)" charset="0"/>
              </a:rPr>
              <a:t>Statistical significance</a:t>
            </a:r>
          </a:p>
          <a:p>
            <a:pPr marL="457200" lvl="1" indent="-457200">
              <a:buFont typeface="Arial" pitchFamily="34" charset="0"/>
              <a:buChar char="•"/>
            </a:pPr>
            <a:r>
              <a:rPr lang="en-US" sz="1800" dirty="0">
                <a:latin typeface="Arial (Body)" charset="0"/>
              </a:rPr>
              <a:t>k-fold cross-validation </a:t>
            </a:r>
            <a:r>
              <a:rPr lang="en-US" sz="1800" dirty="0">
                <a:latin typeface="Arial (Body)" charset="0"/>
                <a:sym typeface="Wingdings" panose="05000000000000000000" pitchFamily="2" charset="2"/>
              </a:rPr>
              <a:t> paired t-test</a:t>
            </a: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endParaRPr lang="en-US" sz="1800" dirty="0">
              <a:latin typeface="Arial (Body)" charset="0"/>
            </a:endParaRPr>
          </a:p>
          <a:p>
            <a:pPr marL="457200" lvl="1" indent="-457200">
              <a:buFont typeface="Arial" pitchFamily="34" charset="0"/>
              <a:buChar char="•"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endParaRPr lang="en-US" sz="1800" dirty="0">
              <a:latin typeface="Arial (Body)" charset="0"/>
            </a:endParaRPr>
          </a:p>
          <a:p>
            <a:pPr lvl="1" indent="0"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6</a:t>
            </a:fld>
            <a:endParaRPr lang="en-US" dirty="0">
              <a:solidFill>
                <a:srgbClr val="E3027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1970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/>
          <p:cNvSpPr>
            <a:spLocks noGrp="1"/>
          </p:cNvSpPr>
          <p:nvPr>
            <p:ph type="title"/>
          </p:nvPr>
        </p:nvSpPr>
        <p:spPr>
          <a:xfrm>
            <a:off x="1079500" y="1292225"/>
            <a:ext cx="7715250" cy="1223963"/>
          </a:xfrm>
        </p:spPr>
        <p:txBody>
          <a:bodyPr/>
          <a:lstStyle/>
          <a:p>
            <a:r>
              <a:rPr lang="en-US" dirty="0">
                <a:latin typeface="Arial Narrow" pitchFamily="-107" charset="0"/>
              </a:rPr>
              <a:t>K-means clustering</a:t>
            </a:r>
            <a:endParaRPr lang="en-US" b="0" dirty="0">
              <a:latin typeface="Arial Narrow" pitchFamily="-107" charset="0"/>
            </a:endParaRPr>
          </a:p>
        </p:txBody>
      </p:sp>
      <p:sp>
        <p:nvSpPr>
          <p:cNvPr id="25603" name="Slide Number Placeholder 2"/>
          <p:cNvSpPr>
            <a:spLocks noGrp="1"/>
          </p:cNvSpPr>
          <p:nvPr>
            <p:ph type="sldNum" sz="quarter" idx="14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716CBEBC-D435-FF49-BEF0-631C201E9D4C}" type="slidenum">
              <a:rPr lang="en-US">
                <a:solidFill>
                  <a:prstClr val="white"/>
                </a:solidFill>
                <a:ea typeface="ＭＳ Ｐゴシック" pitchFamily="-107" charset="-128"/>
                <a:cs typeface="ＭＳ Ｐゴシック" pitchFamily="-107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7</a:t>
            </a:fld>
            <a:endParaRPr lang="en-US">
              <a:solidFill>
                <a:prstClr val="white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AutoShape 2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0" y="-10509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AutoShape 4" descr="data:image/jpeg;base64,/9j/4AAQSkZJRgABAQAAAQABAAD/2wCEAAkGBhQSERUUERQWFBMSGBoXGRcWGBgXFhgWHSAXGBkiHxgXGyYfGCAjGRoUHy8gIycpLS0sFx4xNTAqNScrLCoBCQoKBQUFDQUFDSkYEhgpKSkpKSkpKSkpKSkpKSkpKSkpKSkpKSkpKSkpKSkpKSkpKSkpKSkpKSkpKSkpKSkpKf/AABEIAOYA2wMBIgACEQEDEQH/xAAbAAEAAgMBAQAAAAAAAAAAAAAABQYDBAcBAv/EAD8QAAIBAwMCBAQEBAMHBAMAAAECAwAEEQUSIQYxEyJBUQcUMmFCcYGRI1JioSQzghUWNFNykqJjscHRCFST/8QAFAEBAAAAAAAAAAAAAAAAAAAAAP/EABQRAQAAAAAAAAAAAAAAAAAAAAD/2gAMAwEAAhEDEQA/AO4UpSgUpSgUpSgUpSgUpSgUpSgUpSgUpSgUpSgUpSgUpSgUpSgUpSgUpSgUpSgUpSgUpSgUpUDqnXlhbP4c93Cj5wV3gsD9wudv64oJ6vCaqF91XNdM8OkCOQoCHupCTbI+MhVK/wCc/IzjyrkZz2rRb4UidlfUbue7IyWVmKR5KgAKiEKqh97Y285UHgHcFul6gtlOGuIVI9DKgP7Fq2rW9jlG6N1dfdGDD9warifC7TBEIvkoSoAXcV/iHHqZB5ifvmuay9BPHqzW+hTTWoRP8TIZN0aFgCqKv1OQrKeScF1OVxkh1Lqfr6y0/i6nVXIyI1y8h/0LyB9zgfeqZD/+QVq7kR2l26jJJVUJ2judofjuPX1FTGh/BiwgbxJle7n3BzJcMWy/cnaMKcnnzbqu1taJGoWNFRRnCooVRnk4A4GTzQQnTnX1lfA+BOu9Rlo3/hyqB3yjYOB6kZH3qQ/3ktc4+Zgz7eLHn9t1UO10CLXrh7q6TNnAxitkUhTMBkPI7r5ypYDauQMDtyc2lfhtpoXb8jb4+8ak/wDcRn+9BYIblXGUZWHupBH9qyVx74i9F2GlxC+tHksrmNgIhES6yScnaUdvpwDnnGM5DdjYOnOn73UIluNVuJY1kG5bS3LW6Kp7eIyHxGJHO0txn9AHQaVUz8LNP7rE6t/OtxcB/wDu8XJ/XNRGr6lcaIFkkme808sFYTMDdQ5OAVfjx1/pPmHHOMmg6HSsVrdpKgeNldGGQykMpHfuKy0ClKUClKUClKUClKUClKUChNKofxU6hIiSxtmVru+dYvDEio4iOS5JP0bgNgP9Rx2oPqdp9YYrBK9tpqkqZY/LNdkcERt+CLuN/dsccVE9ddPWljaR2tjaQC5vpVgiLKjOCfqffLkkqOAc8Fwa6VZ26pGiIoRUUKEGMKAAABjjAHH6Vz7qeQv1HpyYYiGCSUABjy5MZJwwCgBQSWyOMYJIBC79P6FFZ28dvAMRxDAzySe5JPqSSSfzo2rj5tbZRk+EZXOfoXcEj49dx8T/APmftW8+MHPbHPpx+fpVV+HkBeGS7cszXkhKM2d3y0eY7fv3zGPEz6mUn1oLTNKFUsxwqgkn2A5P9qpnws0o+BJeyD+NqTtcHkHEbFmjA4yMKRwSfT8hK/EOR10u9Med3y8nbvjaQ37LuNSPTtsI7S3QdkhjUfkEUf8AxQb5cZxnk9hWhfzxyFrUuyySxMTszuRD5N27BCHJO3Pcq2M7Tip/EDRoYEF+ZmR7STxkSR3kieU58gUnehfOMRkL2JVgMU6ImmkuprmRLn/FhSQYxHbQhFwigz7Z5TjjcEC5Zjj1oLrY2KQxpFEoSONQqqOwUcCvue5VBl2VR7sQBx371EdY9TLYWjzld7DCxoO8krcIo/M9/sDVb6e+Gvit83rGLu7k58N/NBAD+BEyVbHuRjjj3IUrqHqi11PXYElngGn2QJLTMoilf8WNxAYFvDXnjCMeQee2wTpLHuhdSrDyuhVl/MEZBxWJdGgC7BDEF/lEabf2xioHUOgkU+LpzCxuM53RKPBk91lhGEcH3wGB5BoIDVurr+O5/wBm2phu7t1DePtMYt0PrMg3KSAQQQRnK+TkBt6x+EVs38TUWkv7lvqkmdtoPqEjUgKvsDn9KkugOi/9nwv4ria7uHMk83OXYkkDJ5wAf3LH1qzu4AyTgffigrT/AA2sRgww/LSAYEls7wuPY5QgN/qBz65rNpWozQTC1vG8QuCYLjAXxgoyyOo4WVRzxgOoLADDAZtP1eeWaTbEjW24eHNv2hl2rnAwS53+JzgLgLgnJxk6p0g3FsyxnbMmJIX48k6eaM8+m4YPurMPWgl6VFdL68t5axTqNu9fMvqkg8rqfurhh+lStApSlApSlApSlApSlBWestclQw2loQLu8YqjEZEMSjMspHrtXsD3Yjv2qA/3eitdX02NAzfwruRpGYNJJMRGGeR2BLsRxwRjIxhRg+6ZrUM3Uc22ZHMdqkMYVt3O5pJR5eMggZ9ux54rf+JMMkfyl7CVD2k2xmbJVYZx4LsQCCQrGNsZ9KC6H7VzvWr6WHWrCa4g8JJfGtfEVxJG2/DRAnarI5cfSRjDcE4NdEFUvrHT/nryGxZ2jjWGW63Jw3io0cUJz/Qzs+OxIXPFBO9ZMw0+8KfULabH5+G2O1aNxf8AyOkxtCPFMUMMcQPZ3YRxRZx6FmTOPTNbWlanMSILyBhJggyou+2lA7kMMmPI/BIB3wC3c1jXhLaWE9s6O8dsgltZlVnVkhZZkjkK5KOuwJubhwAc5yAF7srYpGFdvEbHncgDe3qdo4APt6Disk0yxoWYhVQEk+gUDJ/YCsOmalHcRJNCweOQblYZ5H681g6jsmmtLiJPrlhlRfTzMjKOfzIoInpvShcbL+5XfPKN8StyLaFuUVAeFfZtLuOSxPOAANzWOq47R1FwrrGwJ8ZV3xoAcfxNvmjHI8xXaPVhWbpXUVnsreVcYeJOB6MAAwx6FWDKR6EGt69iZkYIyqxGAWXev6ruXI/UUGrfaVBdiF5AJVidZ4jnK7wDsbg4bAYkdx2NSNc90PTNR0wyRxW8d3au+6OOGYRGHOS21LjsrE5CeI2CDzzXvW19qV1aGC1sLiFpSFkcy2uRD+MIVnPmI45xwTQTjdTS3BZdOjSVVJVrmVituGHBCbQXnIOQduFzxvzkVr3trrCjdFcWUp7+G8EsS/kHEzn96w23WCWcaRS6feWsEShQ3hLNGiKPxGB3IwB7VadN1OK4jWWCRZY37MhBB9+3qDwR6UEV0r1K9zvjubd7W6gx4kbeZSDna8cg4dCQw47EYPuYbXdS0OSZjdNaTTY2nIEzKB6eUNt/tVwv7BJo2ilG6OQYZckZHqMqQcH+9LHT44UCQxpEg7LGoRR+igCg5Pqk1pBNbr09Nm8ncEQQy+JaNH3czRkkIAoP07WHNWp+ir+cZudVnRjzttESGNfsDy7D7k5q2x6bEshlWNBKwwXCKHI74LAZI/WtS21gzMfATdEpIMzHCEjgiMYzJg/i4X2JwQA53f6bqOhRtPbTfPWe9pbiKVQJgWOXcSLktnuT6d8EZI6H0x1LDf2yXFuco/BB+pGH1Kw9CP8A5BHBFSU0QZSrAMrAgg8gg8EEfcVxT4QTNY6xfaaSfCy5QH+aNhtP+qJuf+kUHbqUpQKUpQKUpQKpPxP1KURw2kAkL3jMG8Jd0hiQAuoyyhdxZFLMQApb1wDdq511JrqTaza21urTSwxyrMyKri3EhgdHPieXKGMHntkYyfLQfOp9PRWGr2l6q+FbzJ8oyodiRy4IhJVeGQgbMHgMFPtXQL2ySaN4pFDRyKUZT2KsCCP2JrFq2kxXULwXCCSKQYZT+45HIIOCCOQQDVfh0fUbWPw7WeG5jXhBdh1lVfQGaLPiY9ygP3oJjpuznhgEVzIJWjJVZPxPEP8ALL8Dz7cBsdyM+taPVNq6SQXsSs7Wu9ZEXlntpABIFH4mUrHIB3PhkDlqrWn/ABMuIL9bLVreO2Mv+XNG5MLH05f0J4zng4BHOauOta0Y1jWALJPcNsiUt5M4LMzEZIRFBY478KOWFBkvtbRbOS6iKyIsLTKVOVYBSwwR6HFbttdJIu6NldSSNykEZBKnkexBH5ioLS+i0iEm+WSQ3CuJlG2OBy+NxECDah7+YeY7juZqo3TuqSaHOtpehhasNkU7E+E2HuZAwABCsweJGUkHIB5HNBYIdFu9NuZHtY/mLCQs/wAvGVWWKR/C3EB8LIirG21QQRv29gKz3XxSijbabPUS3baLR8/3Iz+lT+h6yZ2uFYKGt5jHwc5QqkiH9Ucfsax671jaWX/EzpGx7Jy0h/KNAWP7UFfj029jJutOQRpcEyS2N3hTvPdkeMt4TvgEqSRk5ODmmn/EmZw2/S7zMbMjGHwpk3qdrAPvUNhgQcZwQR3BrVufjZpxzGZJ4dwIEhgfAPIBAIJODg9qtWivDHZR/J5niSIeGEZd8gA48zFRuY5ySRyTmg+uneo1u1f+HJDJE214ZgFlTIDKSoJ4ZSCDn39jUvVE1n/EFZbmwvbWWMYS5tnikmjXuQRbyM7Ln8BR178VoTSzBI5Br0jxSkiNY7SCWZyPqAWNC5Ydj5OPXFB0qqP1BCNLuY72Abbe4lWK7jXhMudscwHZWDYVsfUG9+a3tP6rEcaq8GouEHMsls5ZvuVjXdn/AECtLrjU4b3SLg2zrLkxpgZ3LJ4sWFZThkbdjhgDQZOoZPldWs7qRmENxG9mxyQiSkiSEtzjzHeuffFWPW+oILSPxLmRY1JwM5LM3sqjLO32AJqO6k6ZspIriS7iDIyFpSWf6UG7I83lICg+XHatHoTpgpFHc3TPLdPGNpmbe1vERlY1OByFIDvjLNkk9qDU1PqK+vIZIrLT5o1lUoJ7p1t9oPG4RjdJ2zjgEcGrvBCEVVUBVUABR2AHAA+wHFa2ratFbRNNO2yNPqbDHGeOygmqbd/FhJEc6bbT3ZVSfEKGG2UAZJaWTGAO+Mc4PIoLtf38cMbSTOscaDLM5CqB+ZriF54y3c3UVoha2WYL4bqQ0tvsWKWRf5RuBx6+pGAQZDV+mZ/nLGbXbhJ4ppJd0A3LbQhY3kU9wCBt8xI7dyRmuuX2nJJbvAQBG8bR4AwApUrgAdhig+9Pv0niSWM7o5VV1PurAEf2NbFUv4OTl9GtC3dQ6foskij+wFXSgUpSgUpSghes9aa0sLm4QZeKNmXPbd2XPuASD+lafw/6USytFx555wJZ5SdzSSsNxJb1AJOP1PckmQ6s0c3dlPADhpY2Cn0D91z9twXP2rR6N6rS5ijjklQ3qx7p4hw8bghZAU/Dtc4/b3zQWSoJ9XvGciKywg7PPOkW77hY1lIB/qwfsKna1LHVYpmlWJwxgfw5AM+VwFYjnvww7fcehoIi5ukmK2+o2iqJGwm/ZPA74JADYyrYzgMq59CTxULpeg29trEQtIlji+VnLeF9AlMkA82DgHYp4+1XDU9HiuFCzoJEBzsbJQkdsrnDYPIyDg81C3vw106QY+ThjPo0KiFwfcNFtNBv9S3OyIM0DTwg5lCE71T+YRj/ADQO5XOcdgx4rC2kWkkHiRKPDZN4e33AsuMgjw/r47DBz2we1V60jvdMu4YnlkvdOuWESvJ5ri3kP0bnAy6E8bj2+2Bu2dK0p5ZZjZTPbWDM2QoRvElyfEaDep8GMtkEjIZgzKF+tgjejum7iQGb/gYZlCsIkWKe5VS/hyOgXZasUYZ2Asc90wMXKy0CG1RjawRiRuSScM7e7ykM7fdjuP51Car8PWfzW2oX1vKOxNxJNGT/AFRysc/kCK0umeupkvjpmphRdBd0c0YIjnXG4eUjyNtDfbKsOMDIZryS7vWksZ7aKJCAZZ0fx0WJs+VBLEv8Y4HJBCg7jztB1774L2W0Gz8SyuE+ieKSQsD/AFBm8w98YP3q/wBa9/qEcEbSTOERO7N29h+ZJwABySQBzQU7ovqq4W4bTtUwLuNd0UqjCXMQ/EPTcOSQMdjwNpqyab05HDc3NyADLdMpJ2gFUVVULkdxkMxJ7lvsKoXXOsXNz4Mtppl2XtZVlinYLG3BAdfCP8Qo6ZBBCntkcVbenuv7a7fwv4kFx/8Ar3CGKb9AeH4yfKTQWWq71ParDm+VQHgAabA/zbdPMwYfiaMZkQ9wVwCAzZsVVj4makIdLuieTLGYVH8zy/wlH/ln9DQTmpWqTQSRyH+FLGyMQceRlIY59PKTzWj0hrC3NqjBgzIWifGfrjJRshgCM4DYIzhhWKPp1mhs4ppMrbqniqM4ldECrk5zhZPPj3VT6V7pHSMVrM0sDyKJBh48gxNjAjwuPIUQKg24yoG7ceaDc13qK3s4/FupViTOMtnk+wABJP2AquQas+qjw4IpIbA48SaVdjToO8cUZ5CN2aQ44yAMnIsmua1FaxeLOcJvjTPsZHWMHn0BbJ+wNSFBXdS6cNzfxyzBWtreCRUU875ZspJkfyiEbee/in2rW6+6tj0+0Kqd1xKvhW8K+aR3YbFwvJIBxk/bHcivdS0TUpmZRfxW8RY7fBtsy7PQFpJSAceoH3+1e9OfDm1tJTOfEuLo97i4bxJf0J4XjjIGccZoI/4Uu8FudOuFCXFiFyFOQ0cuZUYH3BLoceqferzVR0oCTWr117Q29vA3tvJllI/MKU/7qt1ApSlApSlBjuZwiM57IpY/kBk1zzRegI7y3gvnmmivblVuHmgfaTvKyohVgyskeI1Ax+AV0SWIMpU8hgQfyPBqh6D1LHpcMNjflkeJxDHKwCxSREnw3DscYVdiuucqecbeaCWsOhdiJHLe3k0UahRG0ixrtAwAxhRHfj+Zjn1zUU3R9xp1zLc6THFJHcbfFtHPh4KknMUnZc7n8rcAsTzwBv658VtOtQd1wkrAHyxMrnhWYDIOMkqF78F1zgHIwdM/E5L+6MVtC/gRg755XSMhsZULESWbPucYoPnT+ub2S6jtn03wZGUSOZLmPasedpK7FYudwYBft6el4rn3xD1C3coILrbqADxxJbgSzOHxuQqhzGCVBEhK7SuckbgZC11jVo12zWMM7gn+JDcrGhGSV8sq7hgYH6ZoLZdW+9GQkgOCpKnDAHg4PofvXsECoqogCogCqoGAFAwAB6ADAquJLqkwwY7ayB7tva6lA+yhEQH7lj+VfVx1rp5ZVN/Aro3pKgBPKkNzgg5PB/sRQT1texyFxG6uY2KOFIO1xgkHHY4I4PvXOPibbeFqFnc2y+LqEqPb28R4UMDuMrHIyER5Bg8ecE8KamPhVt+XueB4wvLgTOOd77ywOccjw2TGMjH501+RY9c095cBZYLiKNj28XyNj7ErkD3zigk+jNJvLeFjqF38zK53HyqqRd8hSFBYfcgDjgDnPz03btdAXlz597GS2jIG2GE5EbAesjx4YueRv2jHOZ+7thJG8bZ2yKVODg4YEHB9Dg17a24jRUXhUUKPyAAH9hQZa0Na0OG6jMc6Bh3B7OjejIw5RgcEEe1b9U/VNfm065Bu28WwuH2rNtCtayMeFk2gBoieFfuvZs8Gg2eguomuYZIpmDXNlK9vMcY3MhIV8dhvUBuOM5r3qno35+e38dwbS3YyGDGfFl7LuJ42qM8Y53EVtzWzWis9rAJRJI8syhgsrM2CSm7ysfTaxXgDnjB2NC6jgvELwPnadrowKyRv6q6N5kbvwfbjNBF6Pqhi1CawZiyiFbmEnlljLGN0JJyQrgFc84fH4RVkllCqWYhVUZJJwAPUkntXL9GSPVdavLiOWVYrSGO2WSGRo97FnZvMv1LkH7Hyn2q5x9C2vHirJcYOcXM0twuffZM7J/agpPWwuNd22+nqGsYW3yzuxjjndTgJEwRiwHm84BXOPYbrdDrWo8KdNQdhu+cQoPzPh7//ABNWZEAAAAAHAA4AH5V9UFUsjdy3QW8SSJEO5BbsvyzY5G+XcJnOfwFEXjkN3re6k6pW22xRjxrybiK3U+Zj/M3/AC4x3ZzwAD3Nb2saa86bEnlt/dofD3kYxjdIjbfzAB+9U3S9Ct7LV4Irbc0sltcSXEkjtJK4LW4jLu3fzI4A4Hf3oLT0roHykBV28SeV2mnk7b5n5YgeijhVHoqipilKBSlKBSlKBWhrmhw3cDwXCB45Bgg+h9CD6EHkEVv0oORoIdFk/wAdpsbQqwEd/BDGxx+HxE7xv7lcAnsKlrzrjp+9KvcPbSMBgGaFtwHtl0/tmpOO7S5vJ5rg4trB/BhXzY8cBTNIcD6huEa+w8T+Y1httEsZHMxMT+HnzS2kSRgH/wBRolzyf5vQ/c0GHQuu9IjmeOzRI41A8S4igEdspOdoeUKMZw2GYbeDzU9c/EPTYxlr62/0yo59+yEmtW40C5RmFm0MMRxhQNu7ONxIRAqj7AM7cYkjqEXRIIrgyDw7uUK3jSNHGkMYP1b5MeHDGBklQHlbPmYjOQsPSvXkOoySi1jlaGHA+YZdkbufwqG8xOMk8DHr3GbIygjBGQaodhpc8amTS5Ght2b+HbTxGSBs92QArLbRltxAJx3IUArWS86wv4EBe1tJyZBCPAu2BaYnGwJJDyw5JGfKA2cbSQEJaxy26yatYLCkEzBfk1TYJot4ijcOvCSuTu+naQyg8jJzah1ZpWt2whkuDaTgiSPxf4UsMoGVZWJCtwfRuQfQ4IlOidVNux029RYJQXa3XfvSW3YlgqSEKHaPcUIwDgA47mtfXfhFBK8TRABUcblfDYQRwxjG4EuR4EPlY4IaXnLUGq3W1/pUY/2pD83bLgC9tiuSDwu+MkcnI5yB27969PxduJsiy0m8lxnmQeEo/PCsP0zV/vNIilga3eNTAyeGYwMLsxjAA+nAxjHbAxVQseoTpIW11EubdMLBe7S0bJ2RJio/hyAYGcYYDPHNBi6V6o+YmSS8v7eOXJRLGJ/DKyHK4lEpEksgzjZgKD2BOCLnrWkx3VvJBKMxzKUb9fUfcHBB9wK17O4s5m8eJreRv+ahjZv+8c9vvUT1R15FCPBtXSe+mOyGFGVj4h7F8HCKvck44BoPn4V6q8+mQmU5kh3QMffwmKA59fKF5qC+KumG0A1W1G2WLEdyoJUXFu5CENt5yCVAbuM5z5RVu6L6bFhZxW+7eygs7/zSMSzn8txOPsBVa+Kl6blF0u1US3Nzh3TdtCQRkSMWb8G5lVBnvk0Fv0fSoLWDbawrFHjfsjUAk4/8mIwMmox/iPp68S3KwuO8cwaKRT7FHUMD+lVy3+LUludmqadc2mOPERTNDgf1ADsP5d1SI690W5eOZ7i3Z4clDLlWQ+pCyAYP3AzQV6TWL1roSaCJbi1bJkS4Upahv/SknKuM8+VPKDzyDgSafGiCFzDqUE1lcJwylfFj/NXT6gffGPualJ/ivY5K2zS3koGfDtYpJWP6gBR+9YenbG6vrkXuoQ+BHCrLbWzYZlLcPJJ/WR5QPQE8epCPl+LDXeYtGtZbmU8eLIpjt4/uzE5P/T5c+me1WDo3o42niTXEhuL655mmPbA7Ig/Ci+g9cegAAsyqB24Fe0ClKUClKUClKUClKUHNItUeykujvwkOqI8w9DbXSIoJ+yySBuP+XVrnvYJs+HJsd2UZVY93ibmjGTIjYbdC0fbjHvg1C/EXQRsmnA/hTwNb3WAW2py0M20ckwuSTwTsZj+ECqxpcvixRy5KRzBZA+dwTxSiyEH8Rg1GKKUnP03DH1NBdNXt5lHizGONY1xlFE0oU+U/xrjEabuAQIyTn19c2n2iS28WcRs7DCy733EZOQswRnbHILLgdwvvpddRxyCOO7QPHt8Q7GZWjkTDMVZSGGYfmWHv4BHqarl/8MW+bYWd/cwSvDuSSR/H3JnbIqucPHtzFkhjkSCg6HdeBFFMzy+GMHxZd+HU4xy+cqRngDtkYAqCsdehSPakKQRWvIaXgW8WPqlzzHI4LYiz4hDAvt3ECsaZHq9ojWhsba4iTB32kqW8pDE+fz/iJU+baGyM5zzUTNcXxKK2l3KbGJjVI1eG374ZFJKzzk8m4lJ2liQh/EFx1sreWskt7CDAzIltE4KXBbOPEG0b0kfPljXBwo3Y3HbHW+naraSw29tfrcF1Z2ju497QRDOC80bbn822MdtxyQMK23X6aS7+ZjgFr4E/hPKJrl1lECMwDlIUcl5XdjmWVwznd2UbB0fSdHS3DbSzvId0kjnMkjYxliAB2AAUAKBwABxQVxpdcH4NNf7h7lf7FT/71E6n0jq+oAxX13b21s3Dx2iuzOvsXkAIz+ZH2NdIqtdQdWFX+VsVFxfMPoz/AA4AfxzMPoUd9v1N2A5zQUzWug7CW7tNPtraPNuFmuZQMOIF+lHZcbnlbHJ5AyRwa6B/udZeCYPlYBCcEoI1CkjseB3GT5u9Y+k+l1so2yxlnnbxJ5mHmllPc/0qOyr2A/MkzlBVW+HcPAjuL6JB+BL24CY/JnJH71K6H0xbWe75eMK0nLuSzyOf6pHJZv1NStKBWJrRDyUUn7qP/qstKDxUA7DH5V7SlApSlApSlApSlApSlApSlB4RmqPf9NS2W/5OIXNlLvMlmdoaPf8A5hgLcbWyd0JI7naRnFXmlBQLC+ivEhmhk3yWh8OdJRsnWMHKtIjchlIBJ7FXmxy2Km+o5lRrcnyRO3hLMp4hd1KIeOyuGZAc4D+FwakNU6Zt7hg8sY8ReBKhaOUD2EsZDgfbOK5t8RtPltYbfT7K6uZHvm8FIJDFJGsIAD5ZojIFAKgebgZP4aC46Tetc7CSEvrTMcoPCyY2iUY/lYhJFPpuiPZsGk3vxAubSVobiUmfdtaNRudpFQJiNQpKrMpinjYAqJRIjYDZFst/hnlU8a/vpGAXcVkSLcwULktHGJCMccuTjGSamND6FsrRzJBAolOcyuWklOe/8SQlhn7Ggw9F6VOqPc3uPm7raXVc7YkUERxrknhcsx5PmduT3rDr3xItbaTwEL3N128C2XxZM/1Y8qffJz9qy9cdQPbxJDbc3l43gwL7Mfqcj+WNcsT+XvUj0909DZwpFCijaqhnCgNIwGCzEcsxOSSfegrK2Gqah/xLjTbY94oG33bj2ab6Y/T6BnuKtOh9PwWcXhW0YjXOTjlmb1ZmPLsfckmpGlApSlApSlApSlApSlApSlApSlApSlApSlApSlApSlAqhdLW4vdVu9QbzR23+Dtvby8zsPfLkgN7Fqs3V2ptb2c0iZMm3ZGB3MzkRxD9ZGQVi0LpWODT4rM8osYR8cbyeZM+uHYtn7NQTME6uoZCGVhkEdiPQj3H3rFqF+kETyysEjjUszHsFHJrOqgAADAHAA7AVS9XuV1K9Ngo3WtoyS3bfheQeaKD7+YB3+ybfU0HvRenyXMz6pdKVeZdltE3eC17gkejyfUfsQPtV0oBSgUpSgUpSgUpSgUpSgUpSgUpSgUpSgUpSgUpSgUpSgUpXjNgZPpQVnVLhZ9Tt7buLZGvJB6b8+FAD+rSvj3jU1P3t+kIBkOAzKi+pLsQqgAcnk/sCewNUX4UytdSX2otnF5Psiz/AMiEFUx+5H5qav0kCsVLKCUO5SQCVbBXIz2O1mGR6E+9BCdddSfI2Ms6jMgGyJcZ3TP5UGPXk5I9ga+egunWsrGOKU7p23STN3LTOSzkn8WMhc+u0VDdVBrrV9PtVz4dtuvpeARlcpB34+vd+/FXqgUpSgUpSgUpSgUpSgUpSgUpSgUpSgUpSgUpSgUpSgUpSgVX/iBfmHTLyRThlgkAPsWBUf3IqwVV/idpclzpV1FCC0jICqgZLbWVyAB3JCkAUG90Vpwg0+1iUY2QR5/6ioLH8yxY/rU1VO0/4jWMccaTSSW5VFGLiCaHGAB9Tpt9PepWHrnT3+m+tTn08eLP7Fs0EJ0XMZtU1aY5wskNuufQRI2792Yn9au9UT4TXImS/nBBE2oTsCDkFQIwuCODx61e6BSlKBSlKBSlKBSlKBSlKBSlKBSlKBSlKBSlKBSlKBSlKBSlKBWvJp8bHLRoT7lVP/uK2KUHxFCqjCqFHsAAP2FfdKUClKUClKUClKUClKUClKUClKUClKUClKUClKUClKUClKUClKUClKUClKUClKUClKUClKUClKUClKUClKUClKUClKUClKUH/9k="/>
          <p:cNvSpPr>
            <a:spLocks noChangeAspect="1" noChangeArrowheads="1"/>
          </p:cNvSpPr>
          <p:nvPr/>
        </p:nvSpPr>
        <p:spPr bwMode="auto">
          <a:xfrm>
            <a:off x="152400" y="-898525"/>
            <a:ext cx="2085975" cy="2190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1FDF3B-FD1A-97B1-6FD1-0379D3A3DF39}"/>
              </a:ext>
            </a:extLst>
          </p:cNvPr>
          <p:cNvSpPr/>
          <p:nvPr/>
        </p:nvSpPr>
        <p:spPr>
          <a:xfrm>
            <a:off x="3430984" y="2420888"/>
            <a:ext cx="360040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89967581-196D-557D-ACDE-6C817C67E3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0094" y="3933056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97B00A51-0A94-7817-8E6E-2A3A812BD5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639" y="3429000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C4014F6B-9A94-498C-2A3E-F8ED0DF4E8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142" y="3705592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E17A44C0-C50E-A163-76A8-D5FE016E3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745" y="3068960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097CB994-B8B9-760D-B383-81A931BBB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3551860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C71D2740-7ED3-B668-D4F0-65CEFB754F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2900" y="3957620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87998407-FCB4-3E83-2C91-F8EC29AE18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8988" y="4209648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03E5815C-6A16-4CAF-B2C8-26C8D87F30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7714" y="3429000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70F63BDD-3298-62C9-D4A3-45F33E3D8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8561" y="2924944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DD1873F6-6467-D76E-C839-B88553BBA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5110" y="5229200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74EAA6BC-7A78-CFA6-25BB-60C10203B9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607" y="4994684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07FCEDF3-98F6-8EEE-E0A5-769D7E68B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613" y="5279464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5" descr="C:\Users\vera.hollink.INTRANET.000\AppData\Local\Microsoft\Windows\Temporary Internet Files\Content.IE5\O0IWIULO\MC900331922[1].wmf">
            <a:extLst>
              <a:ext uri="{FF2B5EF4-FFF2-40B4-BE49-F238E27FC236}">
                <a16:creationId xmlns:a16="http://schemas.microsoft.com/office/drawing/2014/main" id="{6455FC93-C2D1-EF32-3E26-38BD1733F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4248" y="4787004"/>
            <a:ext cx="514503" cy="504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62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Types of tasks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smtClean="0">
                <a:solidFill>
                  <a:srgbClr val="E3027F"/>
                </a:solidFill>
              </a:rPr>
              <a:pPr>
                <a:defRPr/>
              </a:pPr>
              <a:t>8</a:t>
            </a:fld>
            <a:endParaRPr lang="en-US" dirty="0">
              <a:solidFill>
                <a:srgbClr val="E3027F"/>
              </a:solidFill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238204" y="2030412"/>
            <a:ext cx="3661256" cy="4103987"/>
          </a:xfrm>
        </p:spPr>
        <p:txBody>
          <a:bodyPr>
            <a:normAutofit/>
          </a:bodyPr>
          <a:lstStyle/>
          <a:p>
            <a:r>
              <a:rPr lang="en-US" sz="2600" dirty="0">
                <a:solidFill>
                  <a:schemeClr val="bg1"/>
                </a:solidFill>
              </a:rPr>
              <a:t>S</a:t>
            </a:r>
            <a:r>
              <a:rPr lang="en-US" sz="2600" noProof="0" dirty="0" err="1">
                <a:solidFill>
                  <a:schemeClr val="bg1"/>
                </a:solidFill>
              </a:rPr>
              <a:t>upervised</a:t>
            </a:r>
            <a:r>
              <a:rPr lang="en-US" sz="2600" noProof="0" dirty="0">
                <a:solidFill>
                  <a:schemeClr val="bg1"/>
                </a:solidFill>
              </a:rPr>
              <a:t> learning</a:t>
            </a:r>
            <a:r>
              <a:rPr lang="en-US" sz="2600" noProof="0" dirty="0"/>
              <a:t>				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3215725"/>
            <a:ext cx="3527492" cy="186945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3068960"/>
            <a:ext cx="3767276" cy="2009213"/>
          </a:xfrm>
          <a:prstGeom prst="rect">
            <a:avLst/>
          </a:prstGeom>
        </p:spPr>
      </p:pic>
      <p:sp>
        <p:nvSpPr>
          <p:cNvPr id="9" name="Text Placeholder 4"/>
          <p:cNvSpPr txBox="1">
            <a:spLocks/>
          </p:cNvSpPr>
          <p:nvPr/>
        </p:nvSpPr>
        <p:spPr bwMode="auto">
          <a:xfrm>
            <a:off x="5220072" y="2030412"/>
            <a:ext cx="3851920" cy="37308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fontAlgn="base">
              <a:spcBef>
                <a:spcPct val="20000"/>
              </a:spcBef>
              <a:spcAft>
                <a:spcPct val="0"/>
              </a:spcAft>
              <a:buFont typeface="Arial" pitchFamily="-107" charset="0"/>
              <a:defRPr sz="2800" b="1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1pPr>
            <a:lvl2pPr marL="0" indent="-342000" algn="l" defTabSz="457200" rtl="0" fontAlgn="base">
              <a:spcBef>
                <a:spcPts val="400"/>
              </a:spcBef>
              <a:spcAft>
                <a:spcPts val="600"/>
              </a:spcAft>
              <a:buClr>
                <a:schemeClr val="bg2"/>
              </a:buClr>
              <a:buSzPct val="100000"/>
              <a:buFont typeface="+mj-lt"/>
              <a:buAutoNum type="arabicPeriod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2pPr>
            <a:lvl3pPr marL="628650" indent="-26987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buFont typeface="Lucida Grande" pitchFamily="-107" charset="0"/>
              <a:buChar char="-"/>
              <a:defRPr sz="24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3pPr>
            <a:lvl4pPr marL="809625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2000" kern="1200">
                <a:solidFill>
                  <a:schemeClr val="bg1"/>
                </a:solidFill>
                <a:latin typeface="Arial (Body)"/>
                <a:ea typeface="ＭＳ Ｐゴシック" pitchFamily="-107" charset="-128"/>
                <a:cs typeface="Arial (Body)"/>
              </a:defRPr>
            </a:lvl4pPr>
            <a:lvl5pPr marL="1079500" algn="l" defTabSz="457200" rtl="0" fontAlgn="base">
              <a:spcBef>
                <a:spcPct val="20000"/>
              </a:spcBef>
              <a:spcAft>
                <a:spcPct val="0"/>
              </a:spcAft>
              <a:buSzPct val="100000"/>
              <a:defRPr sz="1600" kern="1200">
                <a:solidFill>
                  <a:schemeClr val="bg2"/>
                </a:solidFill>
                <a:latin typeface="Arial (Body)"/>
                <a:ea typeface="ＭＳ Ｐゴシック" pitchFamily="-107" charset="-128"/>
                <a:cs typeface="Arial (Body)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Unsupervised learning</a:t>
            </a:r>
            <a:r>
              <a:rPr lang="nl-NL" sz="2400" dirty="0"/>
              <a:t>			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259632" y="5326074"/>
            <a:ext cx="37444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Classification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Prediction</a:t>
            </a:r>
          </a:p>
          <a:p>
            <a:r>
              <a:rPr lang="en-US" sz="2400" dirty="0">
                <a:solidFill>
                  <a:schemeClr val="bg1"/>
                </a:solidFill>
              </a:rPr>
              <a:t>Time-series (forecasting)</a:t>
            </a:r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5220072" y="5326074"/>
            <a:ext cx="2304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Clustering</a:t>
            </a:r>
          </a:p>
          <a:p>
            <a:r>
              <a:rPr lang="en-US" sz="2400" dirty="0">
                <a:solidFill>
                  <a:schemeClr val="bg1"/>
                </a:solidFill>
              </a:rPr>
              <a:t>Associations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7E2DA1-F2F7-3DD5-5245-66B503805C9B}"/>
              </a:ext>
            </a:extLst>
          </p:cNvPr>
          <p:cNvSpPr/>
          <p:nvPr/>
        </p:nvSpPr>
        <p:spPr>
          <a:xfrm>
            <a:off x="4572000" y="5218530"/>
            <a:ext cx="3086496" cy="614658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074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K-means clustering example: customers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ABE2C937-2E40-4E4E-B9BA-60F4F1A3638C}" type="slidenum">
              <a:rPr lang="en-US" noProof="0" smtClean="0">
                <a:solidFill>
                  <a:srgbClr val="E3027F"/>
                </a:solidFill>
              </a:rPr>
              <a:pPr>
                <a:defRPr/>
              </a:pPr>
              <a:t>9</a:t>
            </a:fld>
            <a:endParaRPr lang="en-US" noProof="0" dirty="0">
              <a:solidFill>
                <a:srgbClr val="E3027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51720" y="1815480"/>
            <a:ext cx="5976664" cy="388843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extBox 5"/>
          <p:cNvSpPr txBox="1"/>
          <p:nvPr/>
        </p:nvSpPr>
        <p:spPr>
          <a:xfrm>
            <a:off x="3887924" y="5810515"/>
            <a:ext cx="30243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Income</a:t>
            </a:r>
            <a:endParaRPr lang="en-US" sz="2400" noProof="0" dirty="0"/>
          </a:p>
        </p:txBody>
      </p:sp>
      <p:sp>
        <p:nvSpPr>
          <p:cNvPr id="7" name="TextBox 6"/>
          <p:cNvSpPr txBox="1"/>
          <p:nvPr/>
        </p:nvSpPr>
        <p:spPr>
          <a:xfrm>
            <a:off x="971600" y="3704652"/>
            <a:ext cx="1512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noProof="0" dirty="0">
                <a:solidFill>
                  <a:schemeClr val="bg1"/>
                </a:solidFill>
              </a:rPr>
              <a:t>age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475656" y="3140968"/>
            <a:ext cx="0" cy="50405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400092" y="6040211"/>
            <a:ext cx="49567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771800" y="4166317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3" name="Oval 12"/>
          <p:cNvSpPr/>
          <p:nvPr/>
        </p:nvSpPr>
        <p:spPr>
          <a:xfrm>
            <a:off x="2564944" y="35692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4" name="Oval 13"/>
          <p:cNvSpPr/>
          <p:nvPr/>
        </p:nvSpPr>
        <p:spPr>
          <a:xfrm>
            <a:off x="3501832" y="3017048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Oval 14"/>
          <p:cNvSpPr/>
          <p:nvPr/>
        </p:nvSpPr>
        <p:spPr>
          <a:xfrm>
            <a:off x="3239304" y="375969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6" name="Oval 15"/>
          <p:cNvSpPr/>
          <p:nvPr/>
        </p:nvSpPr>
        <p:spPr>
          <a:xfrm>
            <a:off x="33578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7" name="Oval 16"/>
          <p:cNvSpPr/>
          <p:nvPr/>
        </p:nvSpPr>
        <p:spPr>
          <a:xfrm>
            <a:off x="5101796" y="263691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8" name="Oval 17"/>
          <p:cNvSpPr/>
          <p:nvPr/>
        </p:nvSpPr>
        <p:spPr>
          <a:xfrm>
            <a:off x="4219952" y="3358323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9" name="Oval 18"/>
          <p:cNvSpPr/>
          <p:nvPr/>
        </p:nvSpPr>
        <p:spPr>
          <a:xfrm>
            <a:off x="5612904" y="2881650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0" name="Oval 19"/>
          <p:cNvSpPr/>
          <p:nvPr/>
        </p:nvSpPr>
        <p:spPr>
          <a:xfrm>
            <a:off x="5319112" y="3248979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1" name="Oval 20"/>
          <p:cNvSpPr/>
          <p:nvPr/>
        </p:nvSpPr>
        <p:spPr>
          <a:xfrm>
            <a:off x="5835824" y="3800086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2" name="Oval 21"/>
          <p:cNvSpPr/>
          <p:nvPr/>
        </p:nvSpPr>
        <p:spPr>
          <a:xfrm>
            <a:off x="6384032" y="3482554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3" name="Oval 22"/>
          <p:cNvSpPr/>
          <p:nvPr/>
        </p:nvSpPr>
        <p:spPr>
          <a:xfrm>
            <a:off x="6240016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4" name="Oval 23"/>
          <p:cNvSpPr/>
          <p:nvPr/>
        </p:nvSpPr>
        <p:spPr>
          <a:xfrm>
            <a:off x="5112060" y="4322751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25" name="Oval 24"/>
          <p:cNvSpPr/>
          <p:nvPr/>
        </p:nvSpPr>
        <p:spPr>
          <a:xfrm>
            <a:off x="5526244" y="4797152"/>
            <a:ext cx="288032" cy="270795"/>
          </a:xfrm>
          <a:prstGeom prst="ellipse">
            <a:avLst/>
          </a:prstGeom>
          <a:solidFill>
            <a:schemeClr val="bg1"/>
          </a:solidFill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14060"/>
      </p:ext>
    </p:extLst>
  </p:cSld>
  <p:clrMapOvr>
    <a:masterClrMapping/>
  </p:clrMapOvr>
</p:sld>
</file>

<file path=ppt/theme/theme1.xml><?xml version="1.0" encoding="utf-8"?>
<a:theme xmlns:a="http://schemas.openxmlformats.org/drawingml/2006/main" name="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2_Inholland corporate">
  <a:themeElements>
    <a:clrScheme name="Inholland Corporate 1">
      <a:dk1>
        <a:sysClr val="windowText" lastClr="000000"/>
      </a:dk1>
      <a:lt1>
        <a:sysClr val="window" lastClr="FFFFFF"/>
      </a:lt1>
      <a:dk2>
        <a:srgbClr val="E3027F"/>
      </a:dk2>
      <a:lt2>
        <a:srgbClr val="67AE3E"/>
      </a:lt2>
      <a:accent1>
        <a:srgbClr val="0066B3"/>
      </a:accent1>
      <a:accent2>
        <a:srgbClr val="009F8E"/>
      </a:accent2>
      <a:accent3>
        <a:srgbClr val="B02A30"/>
      </a:accent3>
      <a:accent4>
        <a:srgbClr val="D3B21B"/>
      </a:accent4>
      <a:accent5>
        <a:srgbClr val="826B63"/>
      </a:accent5>
      <a:accent6>
        <a:srgbClr val="6F2C91"/>
      </a:accent6>
      <a:hlink>
        <a:srgbClr val="F78C1E"/>
      </a:hlink>
      <a:folHlink>
        <a:srgbClr val="FFFF0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ppt/theme/themeOverride2.xml><?xml version="1.0" encoding="utf-8"?>
<a:themeOverride xmlns:a="http://schemas.openxmlformats.org/drawingml/2006/main">
  <a:clrScheme name="Inholland Corporate 1">
    <a:dk1>
      <a:sysClr val="windowText" lastClr="000000"/>
    </a:dk1>
    <a:lt1>
      <a:sysClr val="window" lastClr="FFFFFF"/>
    </a:lt1>
    <a:dk2>
      <a:srgbClr val="E3027F"/>
    </a:dk2>
    <a:lt2>
      <a:srgbClr val="67AE3E"/>
    </a:lt2>
    <a:accent1>
      <a:srgbClr val="0066B3"/>
    </a:accent1>
    <a:accent2>
      <a:srgbClr val="009F8E"/>
    </a:accent2>
    <a:accent3>
      <a:srgbClr val="B02A30"/>
    </a:accent3>
    <a:accent4>
      <a:srgbClr val="D3B21B"/>
    </a:accent4>
    <a:accent5>
      <a:srgbClr val="826B63"/>
    </a:accent5>
    <a:accent6>
      <a:srgbClr val="6F2C91"/>
    </a:accent6>
    <a:hlink>
      <a:srgbClr val="F78C1E"/>
    </a:hlink>
    <a:folHlink>
      <a:srgbClr val="FFFF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11579</TotalTime>
  <Words>684</Words>
  <Application>Microsoft Office PowerPoint</Application>
  <PresentationFormat>On-screen Show (4:3)</PresentationFormat>
  <Paragraphs>210</Paragraphs>
  <Slides>33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44" baseType="lpstr">
      <vt:lpstr>ＭＳ Ｐゴシック</vt:lpstr>
      <vt:lpstr>Arial</vt:lpstr>
      <vt:lpstr>Arial (Body)</vt:lpstr>
      <vt:lpstr>Arial Narrow</vt:lpstr>
      <vt:lpstr>Calibri</vt:lpstr>
      <vt:lpstr>Cambria Math</vt:lpstr>
      <vt:lpstr>Courier New</vt:lpstr>
      <vt:lpstr>Lucida Grande</vt:lpstr>
      <vt:lpstr>Wingdings</vt:lpstr>
      <vt:lpstr>Inholland corporate</vt:lpstr>
      <vt:lpstr>2_Inholland corporate</vt:lpstr>
      <vt:lpstr>K-means clustering</vt:lpstr>
      <vt:lpstr>Summary last class</vt:lpstr>
      <vt:lpstr>Overfitting &amp; underfitting</vt:lpstr>
      <vt:lpstr>Regression evaluation measures</vt:lpstr>
      <vt:lpstr>Classification evaluation measures</vt:lpstr>
      <vt:lpstr>Training &amp; tuning &amp; testing</vt:lpstr>
      <vt:lpstr>K-means clustering</vt:lpstr>
      <vt:lpstr>Types of tasks</vt:lpstr>
      <vt:lpstr>K-means clustering 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Example: customers</vt:lpstr>
      <vt:lpstr>K-means clustering</vt:lpstr>
      <vt:lpstr>Concepts k-means</vt:lpstr>
      <vt:lpstr>Try it: Cluster data with k-means</vt:lpstr>
      <vt:lpstr>Try it: Cluster data with k-means 560    569    571    572    580    620    620    622    630                      </vt:lpstr>
      <vt:lpstr>Try it: Cluster data with k-means 560    569    571    572    580    620    620    622    630                      </vt:lpstr>
      <vt:lpstr>How to measure the distance in more than 1 dimension?</vt:lpstr>
      <vt:lpstr>K-means with scikit-learn</vt:lpstr>
      <vt:lpstr>Choosing the number of clusters</vt:lpstr>
      <vt:lpstr>Choosing the number of clusters</vt:lpstr>
      <vt:lpstr>Limitations of k-means</vt:lpstr>
      <vt:lpstr>Questions?</vt:lpstr>
      <vt:lpstr>And now… </vt:lpstr>
    </vt:vector>
  </TitlesOfParts>
  <Company>Hogeschool Inholland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Dimension Reduction</dc:title>
  <dc:creator>Vera Hollink</dc:creator>
  <cp:lastModifiedBy>Hollink, Vera</cp:lastModifiedBy>
  <cp:revision>314</cp:revision>
  <dcterms:created xsi:type="dcterms:W3CDTF">2012-06-27T13:32:54Z</dcterms:created>
  <dcterms:modified xsi:type="dcterms:W3CDTF">2025-05-27T07:03:56Z</dcterms:modified>
</cp:coreProperties>
</file>