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7"/>
  </p:notesMasterIdLst>
  <p:handoutMasterIdLst>
    <p:handoutMasterId r:id="rId28"/>
  </p:handoutMasterIdLst>
  <p:sldIdLst>
    <p:sldId id="329" r:id="rId5"/>
    <p:sldId id="330" r:id="rId6"/>
    <p:sldId id="331" r:id="rId7"/>
    <p:sldId id="348" r:id="rId8"/>
    <p:sldId id="332" r:id="rId9"/>
    <p:sldId id="333" r:id="rId10"/>
    <p:sldId id="334" r:id="rId11"/>
    <p:sldId id="335" r:id="rId12"/>
    <p:sldId id="336" r:id="rId13"/>
    <p:sldId id="337" r:id="rId14"/>
    <p:sldId id="338" r:id="rId15"/>
    <p:sldId id="350" r:id="rId16"/>
    <p:sldId id="339" r:id="rId17"/>
    <p:sldId id="352" r:id="rId18"/>
    <p:sldId id="353" r:id="rId19"/>
    <p:sldId id="340" r:id="rId20"/>
    <p:sldId id="349" r:id="rId21"/>
    <p:sldId id="341" r:id="rId22"/>
    <p:sldId id="342" r:id="rId23"/>
    <p:sldId id="344" r:id="rId24"/>
    <p:sldId id="351" r:id="rId25"/>
    <p:sldId id="347" r:id="rId26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F5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B19115-D925-BD41-9980-1122CFEB1D9C}" v="480" dt="2025-05-12T20:24:50.907"/>
    <p1510:client id="{924BBB28-C689-FD4D-F0D5-DA698017597B}" v="44" dt="2025-05-12T14:38:57.122"/>
    <p1510:client id="{CF66778C-833F-F242-9F70-D0BD0EF4060D}" v="691" dt="2025-05-13T08:37:56.609"/>
    <p1510:client id="{EEE882D5-5763-1048-B084-7959D9A16C12}" v="88" dt="2025-05-13T09:13:10.205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ard, Muriel" userId="S::muriel.guerard@inholland.nl::d7f722af-a16e-40aa-a645-bef990bd2de1" providerId="AD" clId="Web-{924BBB28-C689-FD4D-F0D5-DA698017597B}"/>
    <pc:docChg chg="addSld delSld">
      <pc:chgData name="Guerard, Muriel" userId="S::muriel.guerard@inholland.nl::d7f722af-a16e-40aa-a645-bef990bd2de1" providerId="AD" clId="Web-{924BBB28-C689-FD4D-F0D5-DA698017597B}" dt="2025-05-12T14:38:57.122" v="43"/>
      <pc:docMkLst>
        <pc:docMk/>
      </pc:docMkLst>
      <pc:sldChg chg="del">
        <pc:chgData name="Guerard, Muriel" userId="S::muriel.guerard@inholland.nl::d7f722af-a16e-40aa-a645-bef990bd2de1" providerId="AD" clId="Web-{924BBB28-C689-FD4D-F0D5-DA698017597B}" dt="2025-05-12T14:38:57.122" v="43"/>
        <pc:sldMkLst>
          <pc:docMk/>
          <pc:sldMk cId="1920111014" sldId="256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22" v="42"/>
        <pc:sldMkLst>
          <pc:docMk/>
          <pc:sldMk cId="2128536031" sldId="257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22" v="41"/>
        <pc:sldMkLst>
          <pc:docMk/>
          <pc:sldMk cId="2215894925" sldId="261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3"/>
        <pc:sldMkLst>
          <pc:docMk/>
          <pc:sldMk cId="2718736789" sldId="282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19"/>
        <pc:sldMkLst>
          <pc:docMk/>
          <pc:sldMk cId="289626271" sldId="289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22" v="40"/>
        <pc:sldMkLst>
          <pc:docMk/>
          <pc:sldMk cId="778642899" sldId="290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8"/>
        <pc:sldMkLst>
          <pc:docMk/>
          <pc:sldMk cId="1020662417" sldId="291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7"/>
        <pc:sldMkLst>
          <pc:docMk/>
          <pc:sldMk cId="857728302" sldId="293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6"/>
        <pc:sldMkLst>
          <pc:docMk/>
          <pc:sldMk cId="505486320" sldId="294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5"/>
        <pc:sldMkLst>
          <pc:docMk/>
          <pc:sldMk cId="1618104428" sldId="295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4"/>
        <pc:sldMkLst>
          <pc:docMk/>
          <pc:sldMk cId="3677193671" sldId="296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2"/>
        <pc:sldMkLst>
          <pc:docMk/>
          <pc:sldMk cId="2616034043" sldId="315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1"/>
        <pc:sldMkLst>
          <pc:docMk/>
          <pc:sldMk cId="2620762656" sldId="316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29"/>
        <pc:sldMkLst>
          <pc:docMk/>
          <pc:sldMk cId="2926259067" sldId="317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8"/>
        <pc:sldMkLst>
          <pc:docMk/>
          <pc:sldMk cId="4084229399" sldId="318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0"/>
        <pc:sldMkLst>
          <pc:docMk/>
          <pc:sldMk cId="1434341230" sldId="319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7"/>
        <pc:sldMkLst>
          <pc:docMk/>
          <pc:sldMk cId="4213118734" sldId="320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4"/>
        <pc:sldMkLst>
          <pc:docMk/>
          <pc:sldMk cId="1518973790" sldId="321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5"/>
        <pc:sldMkLst>
          <pc:docMk/>
          <pc:sldMk cId="855933660" sldId="322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6"/>
        <pc:sldMkLst>
          <pc:docMk/>
          <pc:sldMk cId="3487417637" sldId="323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0"/>
        <pc:sldMkLst>
          <pc:docMk/>
          <pc:sldMk cId="676439271" sldId="324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3"/>
        <pc:sldMkLst>
          <pc:docMk/>
          <pc:sldMk cId="4257466090" sldId="325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2"/>
        <pc:sldMkLst>
          <pc:docMk/>
          <pc:sldMk cId="3087639466" sldId="326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091" v="21"/>
        <pc:sldMkLst>
          <pc:docMk/>
          <pc:sldMk cId="739579805" sldId="327"/>
        </pc:sldMkLst>
      </pc:sldChg>
      <pc:sldChg chg="del">
        <pc:chgData name="Guerard, Muriel" userId="S::muriel.guerard@inholland.nl::d7f722af-a16e-40aa-a645-bef990bd2de1" providerId="AD" clId="Web-{924BBB28-C689-FD4D-F0D5-DA698017597B}" dt="2025-05-12T14:38:57.107" v="39"/>
        <pc:sldMkLst>
          <pc:docMk/>
          <pc:sldMk cId="3686423700" sldId="328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261" v="0"/>
        <pc:sldMkLst>
          <pc:docMk/>
          <pc:sldMk cId="3352762088" sldId="329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308" v="1"/>
        <pc:sldMkLst>
          <pc:docMk/>
          <pc:sldMk cId="1948688535" sldId="330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355" v="2"/>
        <pc:sldMkLst>
          <pc:docMk/>
          <pc:sldMk cId="894737722" sldId="331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402" v="3"/>
        <pc:sldMkLst>
          <pc:docMk/>
          <pc:sldMk cId="3506179334" sldId="332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449" v="4"/>
        <pc:sldMkLst>
          <pc:docMk/>
          <pc:sldMk cId="1464502291" sldId="333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511" v="5"/>
        <pc:sldMkLst>
          <pc:docMk/>
          <pc:sldMk cId="2101747566" sldId="334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590" v="6"/>
        <pc:sldMkLst>
          <pc:docMk/>
          <pc:sldMk cId="446708505" sldId="335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636" v="7"/>
        <pc:sldMkLst>
          <pc:docMk/>
          <pc:sldMk cId="4000562510" sldId="336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668" v="8"/>
        <pc:sldMkLst>
          <pc:docMk/>
          <pc:sldMk cId="17148081" sldId="337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715" v="9"/>
        <pc:sldMkLst>
          <pc:docMk/>
          <pc:sldMk cId="292394386" sldId="338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761" v="10"/>
        <pc:sldMkLst>
          <pc:docMk/>
          <pc:sldMk cId="1129483198" sldId="339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808" v="11"/>
        <pc:sldMkLst>
          <pc:docMk/>
          <pc:sldMk cId="3438738405" sldId="340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855" v="12"/>
        <pc:sldMkLst>
          <pc:docMk/>
          <pc:sldMk cId="392601866" sldId="341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902" v="13"/>
        <pc:sldMkLst>
          <pc:docMk/>
          <pc:sldMk cId="822462449" sldId="342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949" v="14"/>
        <pc:sldMkLst>
          <pc:docMk/>
          <pc:sldMk cId="2607273059" sldId="343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1.996" v="15"/>
        <pc:sldMkLst>
          <pc:docMk/>
          <pc:sldMk cId="821793457" sldId="344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2.043" v="16"/>
        <pc:sldMkLst>
          <pc:docMk/>
          <pc:sldMk cId="130676067" sldId="345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2.090" v="17"/>
        <pc:sldMkLst>
          <pc:docMk/>
          <pc:sldMk cId="297262976" sldId="346"/>
        </pc:sldMkLst>
      </pc:sldChg>
      <pc:sldChg chg="add">
        <pc:chgData name="Guerard, Muriel" userId="S::muriel.guerard@inholland.nl::d7f722af-a16e-40aa-a645-bef990bd2de1" providerId="AD" clId="Web-{924BBB28-C689-FD4D-F0D5-DA698017597B}" dt="2025-05-12T14:38:12.137" v="18"/>
        <pc:sldMkLst>
          <pc:docMk/>
          <pc:sldMk cId="85294983" sldId="347"/>
        </pc:sldMkLst>
      </pc:sldChg>
    </pc:docChg>
  </pc:docChgLst>
  <pc:docChgLst>
    <pc:chgData name="Murrocu, Lorenzo" userId="bd433c87-69fd-40a2-8c7f-1cf16d219464" providerId="ADAL" clId="{CF66778C-833F-F242-9F70-D0BD0EF4060D}"/>
    <pc:docChg chg="undo custSel modSld">
      <pc:chgData name="Murrocu, Lorenzo" userId="bd433c87-69fd-40a2-8c7f-1cf16d219464" providerId="ADAL" clId="{CF66778C-833F-F242-9F70-D0BD0EF4060D}" dt="2025-05-13T08:37:56.609" v="691"/>
      <pc:docMkLst>
        <pc:docMk/>
      </pc:docMkLst>
      <pc:sldChg chg="addSp delSp modSp mod modAnim">
        <pc:chgData name="Murrocu, Lorenzo" userId="bd433c87-69fd-40a2-8c7f-1cf16d219464" providerId="ADAL" clId="{CF66778C-833F-F242-9F70-D0BD0EF4060D}" dt="2025-05-13T08:09:49.195" v="676" actId="20577"/>
        <pc:sldMkLst>
          <pc:docMk/>
          <pc:sldMk cId="822462449" sldId="342"/>
        </pc:sldMkLst>
        <pc:spChg chg="add mod">
          <ac:chgData name="Murrocu, Lorenzo" userId="bd433c87-69fd-40a2-8c7f-1cf16d219464" providerId="ADAL" clId="{CF66778C-833F-F242-9F70-D0BD0EF4060D}" dt="2025-05-13T08:09:49.195" v="676" actId="20577"/>
          <ac:spMkLst>
            <pc:docMk/>
            <pc:sldMk cId="822462449" sldId="342"/>
            <ac:spMk id="4" creationId="{E83C8ACD-BF87-3D7D-3776-ABDF5801EEA7}"/>
          </ac:spMkLst>
        </pc:spChg>
        <pc:spChg chg="del mod">
          <ac:chgData name="Murrocu, Lorenzo" userId="bd433c87-69fd-40a2-8c7f-1cf16d219464" providerId="ADAL" clId="{CF66778C-833F-F242-9F70-D0BD0EF4060D}" dt="2025-05-13T07:59:24.888" v="175"/>
          <ac:spMkLst>
            <pc:docMk/>
            <pc:sldMk cId="822462449" sldId="342"/>
            <ac:spMk id="6" creationId="{F3323A81-B5E2-EAE1-B8BB-11C3832BE67B}"/>
          </ac:spMkLst>
        </pc:spChg>
      </pc:sldChg>
      <pc:sldChg chg="modSp mod">
        <pc:chgData name="Murrocu, Lorenzo" userId="bd433c87-69fd-40a2-8c7f-1cf16d219464" providerId="ADAL" clId="{CF66778C-833F-F242-9F70-D0BD0EF4060D}" dt="2025-05-13T07:59:22.193" v="173" actId="20577"/>
        <pc:sldMkLst>
          <pc:docMk/>
          <pc:sldMk cId="821793457" sldId="344"/>
        </pc:sldMkLst>
        <pc:spChg chg="mod">
          <ac:chgData name="Murrocu, Lorenzo" userId="bd433c87-69fd-40a2-8c7f-1cf16d219464" providerId="ADAL" clId="{CF66778C-833F-F242-9F70-D0BD0EF4060D}" dt="2025-05-13T07:59:22.193" v="173" actId="20577"/>
          <ac:spMkLst>
            <pc:docMk/>
            <pc:sldMk cId="821793457" sldId="344"/>
            <ac:spMk id="6" creationId="{9B4DAC99-47FD-473B-AAD0-1EE75ECDAFF0}"/>
          </ac:spMkLst>
        </pc:spChg>
      </pc:sldChg>
      <pc:sldChg chg="modSp mod modAnim">
        <pc:chgData name="Murrocu, Lorenzo" userId="bd433c87-69fd-40a2-8c7f-1cf16d219464" providerId="ADAL" clId="{CF66778C-833F-F242-9F70-D0BD0EF4060D}" dt="2025-05-13T08:37:56.609" v="691"/>
        <pc:sldMkLst>
          <pc:docMk/>
          <pc:sldMk cId="1658803418" sldId="352"/>
        </pc:sldMkLst>
        <pc:spChg chg="mod">
          <ac:chgData name="Murrocu, Lorenzo" userId="bd433c87-69fd-40a2-8c7f-1cf16d219464" providerId="ADAL" clId="{CF66778C-833F-F242-9F70-D0BD0EF4060D}" dt="2025-05-13T07:20:49.891" v="159" actId="790"/>
          <ac:spMkLst>
            <pc:docMk/>
            <pc:sldMk cId="1658803418" sldId="352"/>
            <ac:spMk id="3" creationId="{1DCB6934-5B9D-7235-4656-95AA0E1DF840}"/>
          </ac:spMkLst>
        </pc:spChg>
        <pc:spChg chg="mod">
          <ac:chgData name="Murrocu, Lorenzo" userId="bd433c87-69fd-40a2-8c7f-1cf16d219464" providerId="ADAL" clId="{CF66778C-833F-F242-9F70-D0BD0EF4060D}" dt="2025-05-13T07:20:55.578" v="167" actId="20577"/>
          <ac:spMkLst>
            <pc:docMk/>
            <pc:sldMk cId="1658803418" sldId="352"/>
            <ac:spMk id="48" creationId="{FD19F3E5-7A5F-1E22-AF2B-544B0A449B2D}"/>
          </ac:spMkLst>
        </pc:spChg>
        <pc:cxnChg chg="mod">
          <ac:chgData name="Murrocu, Lorenzo" userId="bd433c87-69fd-40a2-8c7f-1cf16d219464" providerId="ADAL" clId="{CF66778C-833F-F242-9F70-D0BD0EF4060D}" dt="2025-05-13T08:37:19.331" v="685" actId="14100"/>
          <ac:cxnSpMkLst>
            <pc:docMk/>
            <pc:sldMk cId="1658803418" sldId="352"/>
            <ac:cxnSpMk id="50" creationId="{E15615F0-FBBB-973E-FA84-1EC057DCD8FE}"/>
          </ac:cxnSpMkLst>
        </pc:cxnChg>
      </pc:sldChg>
      <pc:sldChg chg="addSp delSp modSp mod modAnim">
        <pc:chgData name="Murrocu, Lorenzo" userId="bd433c87-69fd-40a2-8c7f-1cf16d219464" providerId="ADAL" clId="{CF66778C-833F-F242-9F70-D0BD0EF4060D}" dt="2025-05-13T07:18:36.840" v="52" actId="14100"/>
        <pc:sldMkLst>
          <pc:docMk/>
          <pc:sldMk cId="1941818675" sldId="353"/>
        </pc:sldMkLst>
        <pc:spChg chg="add del">
          <ac:chgData name="Murrocu, Lorenzo" userId="bd433c87-69fd-40a2-8c7f-1cf16d219464" providerId="ADAL" clId="{CF66778C-833F-F242-9F70-D0BD0EF4060D}" dt="2025-05-13T07:10:18.336" v="1" actId="22"/>
          <ac:spMkLst>
            <pc:docMk/>
            <pc:sldMk cId="1941818675" sldId="353"/>
            <ac:spMk id="4" creationId="{C2ACBB94-2AD2-CD6F-3089-3B7495EF9216}"/>
          </ac:spMkLst>
        </pc:spChg>
        <pc:spChg chg="add mod">
          <ac:chgData name="Murrocu, Lorenzo" userId="bd433c87-69fd-40a2-8c7f-1cf16d219464" providerId="ADAL" clId="{CF66778C-833F-F242-9F70-D0BD0EF4060D}" dt="2025-05-13T07:10:28.862" v="3" actId="1076"/>
          <ac:spMkLst>
            <pc:docMk/>
            <pc:sldMk cId="1941818675" sldId="353"/>
            <ac:spMk id="5" creationId="{B1744E2E-E3B5-CC6F-0526-B3F7370E6690}"/>
          </ac:spMkLst>
        </pc:spChg>
        <pc:spChg chg="add mod">
          <ac:chgData name="Murrocu, Lorenzo" userId="bd433c87-69fd-40a2-8c7f-1cf16d219464" providerId="ADAL" clId="{CF66778C-833F-F242-9F70-D0BD0EF4060D}" dt="2025-05-13T07:17:48.035" v="51" actId="20577"/>
          <ac:spMkLst>
            <pc:docMk/>
            <pc:sldMk cId="1941818675" sldId="353"/>
            <ac:spMk id="12" creationId="{C3A60D90-400C-6360-406C-B171B8F13B2A}"/>
          </ac:spMkLst>
        </pc:spChg>
        <pc:inkChg chg="add mod">
          <ac:chgData name="Murrocu, Lorenzo" userId="bd433c87-69fd-40a2-8c7f-1cf16d219464" providerId="ADAL" clId="{CF66778C-833F-F242-9F70-D0BD0EF4060D}" dt="2025-05-13T07:18:36.840" v="52" actId="14100"/>
          <ac:inkMkLst>
            <pc:docMk/>
            <pc:sldMk cId="1941818675" sldId="353"/>
            <ac:inkMk id="6" creationId="{45AD07B0-0BF2-E2E3-C452-006DBB32FC52}"/>
          </ac:inkMkLst>
        </pc:inkChg>
        <pc:inkChg chg="add">
          <ac:chgData name="Murrocu, Lorenzo" userId="bd433c87-69fd-40a2-8c7f-1cf16d219464" providerId="ADAL" clId="{CF66778C-833F-F242-9F70-D0BD0EF4060D}" dt="2025-05-13T07:11:11.253" v="5" actId="9405"/>
          <ac:inkMkLst>
            <pc:docMk/>
            <pc:sldMk cId="1941818675" sldId="353"/>
            <ac:inkMk id="7" creationId="{15D5651B-35F5-919E-ED87-24FF0D57F34A}"/>
          </ac:inkMkLst>
        </pc:inkChg>
        <pc:inkChg chg="add del">
          <ac:chgData name="Murrocu, Lorenzo" userId="bd433c87-69fd-40a2-8c7f-1cf16d219464" providerId="ADAL" clId="{CF66778C-833F-F242-9F70-D0BD0EF4060D}" dt="2025-05-13T07:11:21.472" v="9" actId="9405"/>
          <ac:inkMkLst>
            <pc:docMk/>
            <pc:sldMk cId="1941818675" sldId="353"/>
            <ac:inkMk id="8" creationId="{E18B3016-CCDF-699A-9477-6CDC92A0AC6C}"/>
          </ac:inkMkLst>
        </pc:inkChg>
        <pc:inkChg chg="add del">
          <ac:chgData name="Murrocu, Lorenzo" userId="bd433c87-69fd-40a2-8c7f-1cf16d219464" providerId="ADAL" clId="{CF66778C-833F-F242-9F70-D0BD0EF4060D}" dt="2025-05-13T07:11:19.842" v="8" actId="9405"/>
          <ac:inkMkLst>
            <pc:docMk/>
            <pc:sldMk cId="1941818675" sldId="353"/>
            <ac:inkMk id="9" creationId="{C731E944-2B7A-8790-60EF-F62E3C0FD61A}"/>
          </ac:inkMkLst>
        </pc:inkChg>
        <pc:inkChg chg="add">
          <ac:chgData name="Murrocu, Lorenzo" userId="bd433c87-69fd-40a2-8c7f-1cf16d219464" providerId="ADAL" clId="{CF66778C-833F-F242-9F70-D0BD0EF4060D}" dt="2025-05-13T07:11:26.578" v="10" actId="9405"/>
          <ac:inkMkLst>
            <pc:docMk/>
            <pc:sldMk cId="1941818675" sldId="353"/>
            <ac:inkMk id="10" creationId="{A8936B26-F929-E76A-93A4-C83289AAA402}"/>
          </ac:inkMkLst>
        </pc:inkChg>
        <pc:inkChg chg="add">
          <ac:chgData name="Murrocu, Lorenzo" userId="bd433c87-69fd-40a2-8c7f-1cf16d219464" providerId="ADAL" clId="{CF66778C-833F-F242-9F70-D0BD0EF4060D}" dt="2025-05-13T07:11:31.596" v="11" actId="9405"/>
          <ac:inkMkLst>
            <pc:docMk/>
            <pc:sldMk cId="1941818675" sldId="353"/>
            <ac:inkMk id="11" creationId="{7F44F537-72B7-E2C3-8BF4-5CDC140B573F}"/>
          </ac:inkMkLst>
        </pc:inkChg>
      </pc:sldChg>
    </pc:docChg>
  </pc:docChgLst>
  <pc:docChgLst>
    <pc:chgData name="Guerard, Muriel" userId="d7f722af-a16e-40aa-a645-bef990bd2de1" providerId="ADAL" clId="{EEE882D5-5763-1048-B084-7959D9A16C12}"/>
    <pc:docChg chg="custSel addSld delSld modSld">
      <pc:chgData name="Guerard, Muriel" userId="d7f722af-a16e-40aa-a645-bef990bd2de1" providerId="ADAL" clId="{EEE882D5-5763-1048-B084-7959D9A16C12}" dt="2025-05-13T09:13:10.205" v="889" actId="20577"/>
      <pc:docMkLst>
        <pc:docMk/>
      </pc:docMkLst>
      <pc:sldChg chg="modSp mod">
        <pc:chgData name="Guerard, Muriel" userId="d7f722af-a16e-40aa-a645-bef990bd2de1" providerId="ADAL" clId="{EEE882D5-5763-1048-B084-7959D9A16C12}" dt="2025-05-12T19:43:27.173" v="555" actId="20577"/>
        <pc:sldMkLst>
          <pc:docMk/>
          <pc:sldMk cId="446708505" sldId="335"/>
        </pc:sldMkLst>
        <pc:spChg chg="mod">
          <ac:chgData name="Guerard, Muriel" userId="d7f722af-a16e-40aa-a645-bef990bd2de1" providerId="ADAL" clId="{EEE882D5-5763-1048-B084-7959D9A16C12}" dt="2025-05-12T19:43:27.173" v="555" actId="20577"/>
          <ac:spMkLst>
            <pc:docMk/>
            <pc:sldMk cId="446708505" sldId="335"/>
            <ac:spMk id="4" creationId="{E7E17878-C1B5-592C-4B2F-18C9F71970F7}"/>
          </ac:spMkLst>
        </pc:spChg>
      </pc:sldChg>
      <pc:sldChg chg="modSp mod">
        <pc:chgData name="Guerard, Muriel" userId="d7f722af-a16e-40aa-a645-bef990bd2de1" providerId="ADAL" clId="{EEE882D5-5763-1048-B084-7959D9A16C12}" dt="2025-05-12T19:42:56.752" v="519" actId="20577"/>
        <pc:sldMkLst>
          <pc:docMk/>
          <pc:sldMk cId="292394386" sldId="338"/>
        </pc:sldMkLst>
        <pc:spChg chg="mod">
          <ac:chgData name="Guerard, Muriel" userId="d7f722af-a16e-40aa-a645-bef990bd2de1" providerId="ADAL" clId="{EEE882D5-5763-1048-B084-7959D9A16C12}" dt="2025-05-12T19:42:56.752" v="519" actId="20577"/>
          <ac:spMkLst>
            <pc:docMk/>
            <pc:sldMk cId="292394386" sldId="338"/>
            <ac:spMk id="4" creationId="{8EAEFA6A-FA23-7761-F80A-415402BE77F7}"/>
          </ac:spMkLst>
        </pc:spChg>
      </pc:sldChg>
      <pc:sldChg chg="modSp mod">
        <pc:chgData name="Guerard, Muriel" userId="d7f722af-a16e-40aa-a645-bef990bd2de1" providerId="ADAL" clId="{EEE882D5-5763-1048-B084-7959D9A16C12}" dt="2025-05-12T19:41:32.815" v="466" actId="20577"/>
        <pc:sldMkLst>
          <pc:docMk/>
          <pc:sldMk cId="3438738405" sldId="340"/>
        </pc:sldMkLst>
        <pc:spChg chg="mod">
          <ac:chgData name="Guerard, Muriel" userId="d7f722af-a16e-40aa-a645-bef990bd2de1" providerId="ADAL" clId="{EEE882D5-5763-1048-B084-7959D9A16C12}" dt="2025-05-12T19:41:32.815" v="466" actId="20577"/>
          <ac:spMkLst>
            <pc:docMk/>
            <pc:sldMk cId="3438738405" sldId="340"/>
            <ac:spMk id="6" creationId="{AA06D78D-AA97-097A-7375-EE2A08252B3E}"/>
          </ac:spMkLst>
        </pc:spChg>
      </pc:sldChg>
      <pc:sldChg chg="modSp">
        <pc:chgData name="Guerard, Muriel" userId="d7f722af-a16e-40aa-a645-bef990bd2de1" providerId="ADAL" clId="{EEE882D5-5763-1048-B084-7959D9A16C12}" dt="2025-05-12T19:35:01.795" v="318" actId="20577"/>
        <pc:sldMkLst>
          <pc:docMk/>
          <pc:sldMk cId="392601866" sldId="341"/>
        </pc:sldMkLst>
        <pc:spChg chg="mod">
          <ac:chgData name="Guerard, Muriel" userId="d7f722af-a16e-40aa-a645-bef990bd2de1" providerId="ADAL" clId="{EEE882D5-5763-1048-B084-7959D9A16C12}" dt="2025-05-12T19:35:01.795" v="318" actId="20577"/>
          <ac:spMkLst>
            <pc:docMk/>
            <pc:sldMk cId="392601866" sldId="341"/>
            <ac:spMk id="6" creationId="{8AC9CADB-C4DA-BC1E-8F2D-E566C0D0B0E9}"/>
          </ac:spMkLst>
        </pc:spChg>
      </pc:sldChg>
      <pc:sldChg chg="del">
        <pc:chgData name="Guerard, Muriel" userId="d7f722af-a16e-40aa-a645-bef990bd2de1" providerId="ADAL" clId="{EEE882D5-5763-1048-B084-7959D9A16C12}" dt="2025-05-12T14:47:47.815" v="0" actId="2696"/>
        <pc:sldMkLst>
          <pc:docMk/>
          <pc:sldMk cId="2607273059" sldId="343"/>
        </pc:sldMkLst>
      </pc:sldChg>
      <pc:sldChg chg="modSp mod">
        <pc:chgData name="Guerard, Muriel" userId="d7f722af-a16e-40aa-a645-bef990bd2de1" providerId="ADAL" clId="{EEE882D5-5763-1048-B084-7959D9A16C12}" dt="2025-05-12T14:48:14.119" v="50" actId="20577"/>
        <pc:sldMkLst>
          <pc:docMk/>
          <pc:sldMk cId="821793457" sldId="344"/>
        </pc:sldMkLst>
        <pc:spChg chg="mod">
          <ac:chgData name="Guerard, Muriel" userId="d7f722af-a16e-40aa-a645-bef990bd2de1" providerId="ADAL" clId="{EEE882D5-5763-1048-B084-7959D9A16C12}" dt="2025-05-12T14:48:14.119" v="50" actId="20577"/>
          <ac:spMkLst>
            <pc:docMk/>
            <pc:sldMk cId="821793457" sldId="344"/>
            <ac:spMk id="6" creationId="{9B4DAC99-47FD-473B-AAD0-1EE75ECDAFF0}"/>
          </ac:spMkLst>
        </pc:spChg>
      </pc:sldChg>
      <pc:sldChg chg="del">
        <pc:chgData name="Guerard, Muriel" userId="d7f722af-a16e-40aa-a645-bef990bd2de1" providerId="ADAL" clId="{EEE882D5-5763-1048-B084-7959D9A16C12}" dt="2025-05-12T14:50:35.692" v="51" actId="2696"/>
        <pc:sldMkLst>
          <pc:docMk/>
          <pc:sldMk cId="130676067" sldId="345"/>
        </pc:sldMkLst>
      </pc:sldChg>
      <pc:sldChg chg="del">
        <pc:chgData name="Guerard, Muriel" userId="d7f722af-a16e-40aa-a645-bef990bd2de1" providerId="ADAL" clId="{EEE882D5-5763-1048-B084-7959D9A16C12}" dt="2025-05-12T14:50:43.207" v="52" actId="2696"/>
        <pc:sldMkLst>
          <pc:docMk/>
          <pc:sldMk cId="297262976" sldId="346"/>
        </pc:sldMkLst>
      </pc:sldChg>
      <pc:sldChg chg="modSp mod">
        <pc:chgData name="Guerard, Muriel" userId="d7f722af-a16e-40aa-a645-bef990bd2de1" providerId="ADAL" clId="{EEE882D5-5763-1048-B084-7959D9A16C12}" dt="2025-05-12T19:35:29.352" v="331" actId="20577"/>
        <pc:sldMkLst>
          <pc:docMk/>
          <pc:sldMk cId="85294983" sldId="347"/>
        </pc:sldMkLst>
        <pc:spChg chg="mod">
          <ac:chgData name="Guerard, Muriel" userId="d7f722af-a16e-40aa-a645-bef990bd2de1" providerId="ADAL" clId="{EEE882D5-5763-1048-B084-7959D9A16C12}" dt="2025-05-12T19:35:29.352" v="331" actId="20577"/>
          <ac:spMkLst>
            <pc:docMk/>
            <pc:sldMk cId="85294983" sldId="347"/>
            <ac:spMk id="3" creationId="{EECFC813-8F63-E6F2-F246-024FADB0F770}"/>
          </ac:spMkLst>
        </pc:spChg>
      </pc:sldChg>
      <pc:sldChg chg="modSp add mod">
        <pc:chgData name="Guerard, Muriel" userId="d7f722af-a16e-40aa-a645-bef990bd2de1" providerId="ADAL" clId="{EEE882D5-5763-1048-B084-7959D9A16C12}" dt="2025-05-12T19:30:35.786" v="244"/>
        <pc:sldMkLst>
          <pc:docMk/>
          <pc:sldMk cId="3315500856" sldId="348"/>
        </pc:sldMkLst>
        <pc:spChg chg="mod">
          <ac:chgData name="Guerard, Muriel" userId="d7f722af-a16e-40aa-a645-bef990bd2de1" providerId="ADAL" clId="{EEE882D5-5763-1048-B084-7959D9A16C12}" dt="2025-05-12T19:30:35.786" v="244"/>
          <ac:spMkLst>
            <pc:docMk/>
            <pc:sldMk cId="3315500856" sldId="348"/>
            <ac:spMk id="5" creationId="{0F140858-B1ED-F069-F892-88C0791B53FD}"/>
          </ac:spMkLst>
        </pc:spChg>
      </pc:sldChg>
      <pc:sldChg chg="modSp add mod">
        <pc:chgData name="Guerard, Muriel" userId="d7f722af-a16e-40aa-a645-bef990bd2de1" providerId="ADAL" clId="{EEE882D5-5763-1048-B084-7959D9A16C12}" dt="2025-05-13T09:13:10.205" v="889" actId="20577"/>
        <pc:sldMkLst>
          <pc:docMk/>
          <pc:sldMk cId="3439935453" sldId="349"/>
        </pc:sldMkLst>
        <pc:spChg chg="mod">
          <ac:chgData name="Guerard, Muriel" userId="d7f722af-a16e-40aa-a645-bef990bd2de1" providerId="ADAL" clId="{EEE882D5-5763-1048-B084-7959D9A16C12}" dt="2025-05-13T09:13:10.205" v="889" actId="20577"/>
          <ac:spMkLst>
            <pc:docMk/>
            <pc:sldMk cId="3439935453" sldId="349"/>
            <ac:spMk id="6" creationId="{18AB516D-A634-C199-7F7B-46AD79F32A79}"/>
          </ac:spMkLst>
        </pc:spChg>
      </pc:sldChg>
      <pc:sldChg chg="addSp delSp modSp add mod">
        <pc:chgData name="Guerard, Muriel" userId="d7f722af-a16e-40aa-a645-bef990bd2de1" providerId="ADAL" clId="{EEE882D5-5763-1048-B084-7959D9A16C12}" dt="2025-05-12T20:02:53.813" v="883" actId="1076"/>
        <pc:sldMkLst>
          <pc:docMk/>
          <pc:sldMk cId="2862762334" sldId="350"/>
        </pc:sldMkLst>
        <pc:spChg chg="del">
          <ac:chgData name="Guerard, Muriel" userId="d7f722af-a16e-40aa-a645-bef990bd2de1" providerId="ADAL" clId="{EEE882D5-5763-1048-B084-7959D9A16C12}" dt="2025-05-12T20:02:43.731" v="880" actId="478"/>
          <ac:spMkLst>
            <pc:docMk/>
            <pc:sldMk cId="2862762334" sldId="350"/>
            <ac:spMk id="4" creationId="{CE6C79B5-5B33-1C16-EE5C-CE699BF5E551}"/>
          </ac:spMkLst>
        </pc:spChg>
        <pc:picChg chg="add mod">
          <ac:chgData name="Guerard, Muriel" userId="d7f722af-a16e-40aa-a645-bef990bd2de1" providerId="ADAL" clId="{EEE882D5-5763-1048-B084-7959D9A16C12}" dt="2025-05-12T20:02:53.813" v="883" actId="1076"/>
          <ac:picMkLst>
            <pc:docMk/>
            <pc:sldMk cId="2862762334" sldId="350"/>
            <ac:picMk id="1026" creationId="{ED181930-A5E7-08F8-A687-9065B39C9DB7}"/>
          </ac:picMkLst>
        </pc:picChg>
      </pc:sldChg>
      <pc:sldChg chg="modSp add mod modNotesTx">
        <pc:chgData name="Guerard, Muriel" userId="d7f722af-a16e-40aa-a645-bef990bd2de1" providerId="ADAL" clId="{EEE882D5-5763-1048-B084-7959D9A16C12}" dt="2025-05-12T19:52:09.906" v="879" actId="20577"/>
        <pc:sldMkLst>
          <pc:docMk/>
          <pc:sldMk cId="1944846820" sldId="351"/>
        </pc:sldMkLst>
        <pc:spChg chg="mod">
          <ac:chgData name="Guerard, Muriel" userId="d7f722af-a16e-40aa-a645-bef990bd2de1" providerId="ADAL" clId="{EEE882D5-5763-1048-B084-7959D9A16C12}" dt="2025-05-12T19:48:35.484" v="581" actId="20577"/>
          <ac:spMkLst>
            <pc:docMk/>
            <pc:sldMk cId="1944846820" sldId="351"/>
            <ac:spMk id="2" creationId="{9F808676-05CC-28EB-0159-5BA093EE8DC3}"/>
          </ac:spMkLst>
        </pc:spChg>
        <pc:spChg chg="mod">
          <ac:chgData name="Guerard, Muriel" userId="d7f722af-a16e-40aa-a645-bef990bd2de1" providerId="ADAL" clId="{EEE882D5-5763-1048-B084-7959D9A16C12}" dt="2025-05-12T19:51:05.225" v="733" actId="20577"/>
          <ac:spMkLst>
            <pc:docMk/>
            <pc:sldMk cId="1944846820" sldId="351"/>
            <ac:spMk id="6" creationId="{3332F5F1-5776-9BB4-0BD6-8D0DADE443B4}"/>
          </ac:spMkLst>
        </pc:spChg>
      </pc:sldChg>
    </pc:docChg>
  </pc:docChgLst>
  <pc:docChgLst>
    <pc:chgData name="Murrocu, Lorenzo" userId="bd433c87-69fd-40a2-8c7f-1cf16d219464" providerId="ADAL" clId="{22B19115-D925-BD41-9980-1122CFEB1D9C}"/>
    <pc:docChg chg="undo custSel addSld modSld">
      <pc:chgData name="Murrocu, Lorenzo" userId="bd433c87-69fd-40a2-8c7f-1cf16d219464" providerId="ADAL" clId="{22B19115-D925-BD41-9980-1122CFEB1D9C}" dt="2025-05-12T20:24:50.908" v="481" actId="20577"/>
      <pc:docMkLst>
        <pc:docMk/>
      </pc:docMkLst>
      <pc:sldChg chg="addSp delSp modSp new">
        <pc:chgData name="Murrocu, Lorenzo" userId="bd433c87-69fd-40a2-8c7f-1cf16d219464" providerId="ADAL" clId="{22B19115-D925-BD41-9980-1122CFEB1D9C}" dt="2025-05-12T20:24:17.103" v="456" actId="14100"/>
        <pc:sldMkLst>
          <pc:docMk/>
          <pc:sldMk cId="1658803418" sldId="352"/>
        </pc:sldMkLst>
        <pc:spChg chg="mod">
          <ac:chgData name="Murrocu, Lorenzo" userId="bd433c87-69fd-40a2-8c7f-1cf16d219464" providerId="ADAL" clId="{22B19115-D925-BD41-9980-1122CFEB1D9C}" dt="2025-05-12T20:08:30.566" v="26" actId="20577"/>
          <ac:spMkLst>
            <pc:docMk/>
            <pc:sldMk cId="1658803418" sldId="352"/>
            <ac:spMk id="2" creationId="{1EB6A1E6-8D21-08DC-77C7-32A70886A05F}"/>
          </ac:spMkLst>
        </pc:spChg>
        <pc:spChg chg="add mod">
          <ac:chgData name="Murrocu, Lorenzo" userId="bd433c87-69fd-40a2-8c7f-1cf16d219464" providerId="ADAL" clId="{22B19115-D925-BD41-9980-1122CFEB1D9C}" dt="2025-05-12T20:13:33.620" v="289" actId="1076"/>
          <ac:spMkLst>
            <pc:docMk/>
            <pc:sldMk cId="1658803418" sldId="352"/>
            <ac:spMk id="3" creationId="{1DCB6934-5B9D-7235-4656-95AA0E1DF840}"/>
          </ac:spMkLst>
        </pc:spChg>
        <pc:spChg chg="add mod">
          <ac:chgData name="Murrocu, Lorenzo" userId="bd433c87-69fd-40a2-8c7f-1cf16d219464" providerId="ADAL" clId="{22B19115-D925-BD41-9980-1122CFEB1D9C}" dt="2025-05-12T20:19:06.271" v="371" actId="14100"/>
          <ac:spMkLst>
            <pc:docMk/>
            <pc:sldMk cId="1658803418" sldId="352"/>
            <ac:spMk id="4" creationId="{2C48DDC3-4155-5FA0-8D87-9673BB5FBF83}"/>
          </ac:spMkLst>
        </pc:spChg>
        <pc:spChg chg="add mod">
          <ac:chgData name="Murrocu, Lorenzo" userId="bd433c87-69fd-40a2-8c7f-1cf16d219464" providerId="ADAL" clId="{22B19115-D925-BD41-9980-1122CFEB1D9C}" dt="2025-05-12T20:14:11.270" v="300" actId="242"/>
          <ac:spMkLst>
            <pc:docMk/>
            <pc:sldMk cId="1658803418" sldId="352"/>
            <ac:spMk id="5" creationId="{4BD3FD57-D8CA-1922-3287-16E1C4303882}"/>
          </ac:spMkLst>
        </pc:spChg>
        <pc:spChg chg="add mod">
          <ac:chgData name="Murrocu, Lorenzo" userId="bd433c87-69fd-40a2-8c7f-1cf16d219464" providerId="ADAL" clId="{22B19115-D925-BD41-9980-1122CFEB1D9C}" dt="2025-05-12T20:23:30.482" v="443" actId="1076"/>
          <ac:spMkLst>
            <pc:docMk/>
            <pc:sldMk cId="1658803418" sldId="352"/>
            <ac:spMk id="6" creationId="{79BB3660-05A0-60AE-4728-0BBEDCF34D9C}"/>
          </ac:spMkLst>
        </pc:spChg>
        <pc:spChg chg="add mod">
          <ac:chgData name="Murrocu, Lorenzo" userId="bd433c87-69fd-40a2-8c7f-1cf16d219464" providerId="ADAL" clId="{22B19115-D925-BD41-9980-1122CFEB1D9C}" dt="2025-05-12T20:17:55.175" v="349" actId="1076"/>
          <ac:spMkLst>
            <pc:docMk/>
            <pc:sldMk cId="1658803418" sldId="352"/>
            <ac:spMk id="27" creationId="{DAEA1EDB-84B3-47AA-9D62-56AE20E00354}"/>
          </ac:spMkLst>
        </pc:spChg>
        <pc:spChg chg="add del mod">
          <ac:chgData name="Murrocu, Lorenzo" userId="bd433c87-69fd-40a2-8c7f-1cf16d219464" providerId="ADAL" clId="{22B19115-D925-BD41-9980-1122CFEB1D9C}" dt="2025-05-12T20:19:22.235" v="373" actId="478"/>
          <ac:spMkLst>
            <pc:docMk/>
            <pc:sldMk cId="1658803418" sldId="352"/>
            <ac:spMk id="33" creationId="{126B81AB-C0A2-3891-2369-A7E8C55FAAAD}"/>
          </ac:spMkLst>
        </pc:spChg>
        <pc:spChg chg="add mod">
          <ac:chgData name="Murrocu, Lorenzo" userId="bd433c87-69fd-40a2-8c7f-1cf16d219464" providerId="ADAL" clId="{22B19115-D925-BD41-9980-1122CFEB1D9C}" dt="2025-05-12T20:20:49.493" v="416" actId="20577"/>
          <ac:spMkLst>
            <pc:docMk/>
            <pc:sldMk cId="1658803418" sldId="352"/>
            <ac:spMk id="46" creationId="{235A4830-08DE-ECAB-5CF8-81FCC89B581C}"/>
          </ac:spMkLst>
        </pc:spChg>
        <pc:spChg chg="add mod">
          <ac:chgData name="Murrocu, Lorenzo" userId="bd433c87-69fd-40a2-8c7f-1cf16d219464" providerId="ADAL" clId="{22B19115-D925-BD41-9980-1122CFEB1D9C}" dt="2025-05-12T20:23:49.196" v="447" actId="1076"/>
          <ac:spMkLst>
            <pc:docMk/>
            <pc:sldMk cId="1658803418" sldId="352"/>
            <ac:spMk id="48" creationId="{FD19F3E5-7A5F-1E22-AF2B-544B0A449B2D}"/>
          </ac:spMkLst>
        </pc:spChg>
        <pc:spChg chg="add mod">
          <ac:chgData name="Murrocu, Lorenzo" userId="bd433c87-69fd-40a2-8c7f-1cf16d219464" providerId="ADAL" clId="{22B19115-D925-BD41-9980-1122CFEB1D9C}" dt="2025-05-12T20:21:32.951" v="431" actId="1076"/>
          <ac:spMkLst>
            <pc:docMk/>
            <pc:sldMk cId="1658803418" sldId="352"/>
            <ac:spMk id="49" creationId="{0D42AD8E-2EE9-759D-31E2-D465F63FD07D}"/>
          </ac:spMkLst>
        </pc:spChg>
        <pc:cxnChg chg="add mod">
          <ac:chgData name="Murrocu, Lorenzo" userId="bd433c87-69fd-40a2-8c7f-1cf16d219464" providerId="ADAL" clId="{22B19115-D925-BD41-9980-1122CFEB1D9C}" dt="2025-05-12T20:18:05.606" v="351" actId="14100"/>
          <ac:cxnSpMkLst>
            <pc:docMk/>
            <pc:sldMk cId="1658803418" sldId="352"/>
            <ac:cxnSpMk id="7" creationId="{AF7EEBD0-8704-D47D-16F8-7EE982677BDC}"/>
          </ac:cxnSpMkLst>
        </pc:cxnChg>
        <pc:cxnChg chg="add mod">
          <ac:chgData name="Murrocu, Lorenzo" userId="bd433c87-69fd-40a2-8c7f-1cf16d219464" providerId="ADAL" clId="{22B19115-D925-BD41-9980-1122CFEB1D9C}" dt="2025-05-12T20:18:11.014" v="353" actId="14100"/>
          <ac:cxnSpMkLst>
            <pc:docMk/>
            <pc:sldMk cId="1658803418" sldId="352"/>
            <ac:cxnSpMk id="14" creationId="{9B1B38C4-CAAE-519B-D33C-8BC1C4B2DDAB}"/>
          </ac:cxnSpMkLst>
        </pc:cxnChg>
        <pc:cxnChg chg="add mod">
          <ac:chgData name="Murrocu, Lorenzo" userId="bd433c87-69fd-40a2-8c7f-1cf16d219464" providerId="ADAL" clId="{22B19115-D925-BD41-9980-1122CFEB1D9C}" dt="2025-05-12T20:23:41.466" v="445" actId="14100"/>
          <ac:cxnSpMkLst>
            <pc:docMk/>
            <pc:sldMk cId="1658803418" sldId="352"/>
            <ac:cxnSpMk id="35" creationId="{C121181B-6EAB-82A1-4735-2FEBAF0DFF4A}"/>
          </ac:cxnSpMkLst>
        </pc:cxnChg>
        <pc:cxnChg chg="add mod">
          <ac:chgData name="Murrocu, Lorenzo" userId="bd433c87-69fd-40a2-8c7f-1cf16d219464" providerId="ADAL" clId="{22B19115-D925-BD41-9980-1122CFEB1D9C}" dt="2025-05-12T20:24:17.103" v="456" actId="14100"/>
          <ac:cxnSpMkLst>
            <pc:docMk/>
            <pc:sldMk cId="1658803418" sldId="352"/>
            <ac:cxnSpMk id="50" creationId="{E15615F0-FBBB-973E-FA84-1EC057DCD8FE}"/>
          </ac:cxnSpMkLst>
        </pc:cxnChg>
        <pc:cxnChg chg="add mod">
          <ac:chgData name="Murrocu, Lorenzo" userId="bd433c87-69fd-40a2-8c7f-1cf16d219464" providerId="ADAL" clId="{22B19115-D925-BD41-9980-1122CFEB1D9C}" dt="2025-05-12T20:24:14.852" v="455" actId="14100"/>
          <ac:cxnSpMkLst>
            <pc:docMk/>
            <pc:sldMk cId="1658803418" sldId="352"/>
            <ac:cxnSpMk id="54" creationId="{8DE0E713-2A29-B5E5-34AD-2B9824F5015A}"/>
          </ac:cxnSpMkLst>
        </pc:cxnChg>
        <pc:cxnChg chg="add mod">
          <ac:chgData name="Murrocu, Lorenzo" userId="bd433c87-69fd-40a2-8c7f-1cf16d219464" providerId="ADAL" clId="{22B19115-D925-BD41-9980-1122CFEB1D9C}" dt="2025-05-12T20:24:12.381" v="454" actId="14100"/>
          <ac:cxnSpMkLst>
            <pc:docMk/>
            <pc:sldMk cId="1658803418" sldId="352"/>
            <ac:cxnSpMk id="60" creationId="{BB60F2CE-893B-F486-5069-3CCCA5B56C5B}"/>
          </ac:cxnSpMkLst>
        </pc:cxnChg>
      </pc:sldChg>
      <pc:sldChg chg="modSp new">
        <pc:chgData name="Murrocu, Lorenzo" userId="bd433c87-69fd-40a2-8c7f-1cf16d219464" providerId="ADAL" clId="{22B19115-D925-BD41-9980-1122CFEB1D9C}" dt="2025-05-12T20:24:50.908" v="481" actId="20577"/>
        <pc:sldMkLst>
          <pc:docMk/>
          <pc:sldMk cId="1941818675" sldId="353"/>
        </pc:sldMkLst>
        <pc:spChg chg="mod">
          <ac:chgData name="Murrocu, Lorenzo" userId="bd433c87-69fd-40a2-8c7f-1cf16d219464" providerId="ADAL" clId="{22B19115-D925-BD41-9980-1122CFEB1D9C}" dt="2025-05-12T20:24:50.908" v="481" actId="20577"/>
          <ac:spMkLst>
            <pc:docMk/>
            <pc:sldMk cId="1941818675" sldId="353"/>
            <ac:spMk id="2" creationId="{D3AF191C-63AC-5CC4-87AB-DC6B99F62B55}"/>
          </ac:spMkLst>
        </pc:spChg>
      </pc:sldChg>
    </pc:docChg>
  </pc:docChgLst>
  <pc:docChgLst>
    <pc:chgData name="Guerard, Muriel" userId="S::muriel.guerard@inholland.nl::d7f722af-a16e-40aa-a645-bef990bd2de1" providerId="AD" clId="Web-{9313875F-386D-1A02-4B44-A5F7F44585D7}"/>
    <pc:docChg chg="addSld modSld">
      <pc:chgData name="Guerard, Muriel" userId="S::muriel.guerard@inholland.nl::d7f722af-a16e-40aa-a645-bef990bd2de1" providerId="AD" clId="Web-{9313875F-386D-1A02-4B44-A5F7F44585D7}" dt="2025-05-09T12:29:25.684" v="299"/>
      <pc:docMkLst>
        <pc:docMk/>
      </pc:docMkLst>
      <pc:sldChg chg="modSp">
        <pc:chgData name="Guerard, Muriel" userId="S::muriel.guerard@inholland.nl::d7f722af-a16e-40aa-a645-bef990bd2de1" providerId="AD" clId="Web-{9313875F-386D-1A02-4B44-A5F7F44585D7}" dt="2025-05-09T08:53:56.783" v="39" actId="20577"/>
        <pc:sldMkLst>
          <pc:docMk/>
          <pc:sldMk cId="1920111014" sldId="256"/>
        </pc:sldMkLst>
      </pc:sldChg>
      <pc:sldChg chg="modSp">
        <pc:chgData name="Guerard, Muriel" userId="S::muriel.guerard@inholland.nl::d7f722af-a16e-40aa-a645-bef990bd2de1" providerId="AD" clId="Web-{9313875F-386D-1A02-4B44-A5F7F44585D7}" dt="2025-05-09T09:44:25.434" v="85" actId="20577"/>
        <pc:sldMkLst>
          <pc:docMk/>
          <pc:sldMk cId="2215894925" sldId="261"/>
        </pc:sldMkLst>
      </pc:sldChg>
      <pc:sldChg chg="addSp delSp modSp addAnim delAnim">
        <pc:chgData name="Guerard, Muriel" userId="S::muriel.guerard@inholland.nl::d7f722af-a16e-40aa-a645-bef990bd2de1" providerId="AD" clId="Web-{9313875F-386D-1A02-4B44-A5F7F44585D7}" dt="2025-05-09T12:21:40.058" v="226" actId="20577"/>
        <pc:sldMkLst>
          <pc:docMk/>
          <pc:sldMk cId="778642899" sldId="290"/>
        </pc:sldMkLst>
      </pc:sldChg>
      <pc:sldChg chg="addSp delSp modSp add replId">
        <pc:chgData name="Guerard, Muriel" userId="S::muriel.guerard@inholland.nl::d7f722af-a16e-40aa-a645-bef990bd2de1" providerId="AD" clId="Web-{9313875F-386D-1A02-4B44-A5F7F44585D7}" dt="2025-05-09T12:29:25.684" v="299"/>
        <pc:sldMkLst>
          <pc:docMk/>
          <pc:sldMk cId="3686423700" sldId="3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5/13/2025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7:11:06.2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2272 386 24575,'-6'0'0,"-5"0"0,-12-6 0,-2-2 0,-8-8 0,13 4 0,-1 0 0,2 0 0,0 1-531,-4-4 1,-1 0 530,1 1 0,1 0 0,-1 1 0,0-1 0,-2 0 0,1 0 0,-1 1 0,1 0 0,-1 2 0,0 0 0,1 0 0,1 1 0,-2 0 0,1 1 0,0 1 0,0 0 0,0 0 0,1 1 0,1 1 0,2 1 0,0 0 0,0 0 0,-18-6 0,18 7 0,0 0 0,-1-1 0,-1 1 0,-1 0 0,1 1 0,-1 0 0,0 0 0,0-1 0,0 1 0,0 1 0,0 1 0,0-1 0,0 0 0,0 2 0,0 0 0,0 0 0,1 0 0,0 0 0,0 0 0,2 0 0,0-1 0,-19 1 0,5 0 0,2 0 63,1 0-63,1 0 0,-1 2 0,-4 2 0,0 4 0,1 2 0,-1 2 0,5 2 0,0 1 0,1 5 0,0 2 0,-1 4 0,1 2 0,-1 0 0,6-2 0,3-2 0,1-2 0,1 1 0,-4 4 792,2-1-792,-1-2 206,1 0-206,1 0 0,1-3 0,2 0 0,1-3 0,1 1 0,1-1 0,1-1 0,3-3 0,2-2 0,1 1 0,0 0 0,1 1 0,1 0 0,0 0 0,0 2 0,-1 2 0,0 3 0,-1 2 0,0 1 0,-1 0 0,0 0 0,1 1 0,1-1 0,1-2 0,-1-1 0,1-1 0,0 4 0,-1 1 0,2 2 0,-1 0 0,1 0 0,0-1 0,0 2 0,0-1 0,0 0 0,1 0 0,0-1 0,1-1 0,0-3 0,0-5 0,1 1 0,-1-2 0,1 2 0,0 0 0,0 0 0,0-1 0,1 1 0,0-1 0,0 2 0,0 3 0,0 5 0,1 1 0,1 2 0,1-4 0,2 0 0,0 1 0,1-1 0,0 2 0,0-3 0,1-2 0,0-3 0,0-1 0,1-1 0,1-2 0,0-2 0,1-2 0,1 0 0,4 2 0,0-1 0,1 1 0,2 0 0,1-1 0,6 4 0,2-2 0,3 1 0,3 3 0,1 1-712,4 2 712,-19-11 0,0 1 0,1 0 0,0-1 0,0 1 0,0 0 0,0-1 0,0 1 0,0 0 0,0-1 0,1 1 0,-1-1 0,16 8 0,-1-1 0,1-3 0,-16-8 0,0-1 0,2 2 0,1-1 0,1 0 0,0-1 0,1 1 0,0-1 0,0 2 0,0-1 0,-1 1 0,1 0 0,-1 1 0,1 0 0,-2 1 0,1-1 0,0 0 0,0 0 0,0 2 0,0-1 0,0 1 0,1 1-2729,1-1 1,0 0 2728,-2-2 0,0 1 0,0-1 0,0-1-385,0-1 1,1 0 384,-1 0 0,1 0 0,3 1 0,0-1 0,0-1 0,-1 1 0,0 0 0,-1-1 0,-4 0 0,1 0-164,-1 0 0,-1 0 164,16 6 0,1-1 0,0-2 0,-6-1 0,2-2 0,-3-3 0,2-1 0,-3-2 0,0 0 0,1 0 0,0 0 0,1 0 476,-3 0-476,-2 0 5221,-1 0-5221,1-2 1073,-2-3-1073,-1-2 496,-2-2-496,-1-3 0,1-2 0,1-1 0,-1-1 0,0 2 0,-3 1 0,1-1 0,2 0 0,1 1 0,1 0 0,1-2 0,0 0 0,-1 0 0,-1-2 0,-2 3 0,1 0 0,-2 0 0,-1 0 0,-4 2 0,-1 0 0,0 1 0,-3 1 0,1-2 0,-2 0 0,-1 1 0,-1-1 0,-2 1 0,-1 2 0,0 0 0,-2 0 0,1 0 0,0-1 0,0 0 0,2-1 0,-1 0 0,0-2 0,3-4 0,-1-3 0,2-2 0,-1-2 0,1-1 0,0 3 0,-1-1 0,-2 4 0,-1-1 0,0 0 0,-1-1 0,1-2 0,-2 1 0,1 1 0,-2 3 0,0 1 0,-1-1 0,0-1 0,0 0 0,-1 1 0,0-2 0,0-1 0,0-4 0,0-4 0,0-4 0,0-4 0,0-2 0,0 1 0,0 5 0,0 3 0,-1 6 0,0 1 0,-1 0 0,0-1 0,0 2 0,0 1 0,-1 2 0,0 0 0,1 0 0,-1 2 0,-1 0 0,1 1 0,-1 0 0,0 1 0,0 1 0,1 3 0,-1-1 0,0-2 0,-1 0 0,-1 0 0,0-1 0,-2 1 0,0 1 0,-1-1 0,-2 0 0,-1-3 0,-3-2 0,0 1 0,0 0 0,1 3 0,0 1 0,0-1 0,-1-1 0,-1-1 0,0 1 0,-1 0 0,2 0 0,0 0 0,-1-1 0,2 0 0,-1-1 0,1 1 0,1 1 0,0-1 0,2 3 0,-1 1 0,1 0 0,0 2 0,-2 0 0,0 0 0,0 2 0,-1 0 0,1 1 0,0-1 0,1 1 0,0 1 0,3 1 0,0 2 0,2 2 0,1 0 0,0 1 0,2-2 0,-1-1 0,0 1 0,0-1 0,0 0 0,0 1 0,1-1 0,-1 1 0,1 1 0,0 0 0,0 2 0,0 0 0,1 0 0,1 0 0,-1 0 0,1 0 0,0 0 0,0 0 0,-1 0 0,1 0 0,-1 0 0,1 0 0,-1 0 0,1 0 0,-1 0 0,0 0 0,0 0 0,1 0 0,-1 0 0,1 0 0,-1 0 0,1 0 0,0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7:11:11.2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5082 453 24575,'-20'0'0,"-5"0"0,-10-5 0,-3-1 0,-12-7 0,-12-4 0,-8 0 0,-7-2 0,0 0 0,-1 2 0,-7 1-618,-5-1 618,1 1 0,-1-1 0,12 2 0,9 3 152,6 3-152,2 0 0,-4-1 0,-3 0 0,1 2 0,2 0 466,5 2-466,3 1 0,4 0 0,3 2 0,-2-1 0,6 1 0,1-2 0,6-1 0,3 1 0,-2-2 0,-6 0 0,-5-1 0,-6 0 0,-3-1 0,-1 1 0,-6-2 0,0 1 0,-12-2 0,-4 0 0,-1-2 0,6 2 0,15 3 0,7 2 0,3 1 0,-5 0 0,2 1 0,-3 1 0,2 0 0,1 0 0,3 3 0,2-1 0,0 1 0,-1 0 0,1 0 0,0 0 0,3 0 0,1 0 0,0 0 0,4 0 0,0 0 0,-1 0 0,0 0 0,-5 0 0,-2 0 0,0 0 0,0 0 0,2 0 0,0 0 0,3 0 0,0 0 0,4 0 0,3 0 0,1 0 0,4 0 0,4 1 0,1 1 0,3-1 0,0 1 0,-1 0 0,3 0 0,2 2 0,3 0 0,2 2 0,1 1 0,-1-1 0,1 2 0,-2-1 0,0 0 0,-2 1 0,0 2 0,0 0 0,-1 1 0,-2-1 0,-1 2 0,-1-1 0,0-1 0,-1 0 0,2-2 0,1 0 0,0 0 0,1-1 0,1-1 0,3-2 0,2-1 0,2-1 0,0 0 0,0-1 0,-1 0 0,0 1 0,-1 0 0,1-1 0,2 1 0,2-1 0,2 2 0,0 2 0,1-2 0,1 2 0,-2-1 0,1 1 0,-1 2 0,0-2 0,0 1 0,0-1 0,-1 1 0,0-1 0,1 0 0,1 0 0,0 0 0,2 1 0,-1 0 0,0 0 0,-2 1 0,1-2 0,0-1 0,-1 1 0,2-1 0,0 1 0,1 1 0,1-1 0,1 3 0,-1 1 0,1 3 0,-2 3 0,1 3 0,-1 1 0,0 2 0,0-3 0,1 1 0,-1-1 0,1 0 0,0 0 0,0 0 0,1 1 0,0 1 0,1 2 0,1 1 0,0 0 0,0 1 0,0-1 0,-1 1 0,3 0 0,3 0 0,7-1 0,6 1 0,6 1 0,3-2 0,1-1 0,10 4 0,0 0 0,15 5 0,5 1 0,1-3 0,8 0 0,-2-5 0,5-5 0,4-2 0,-8-4 0,4-2 0,2-3 0,0-1 0,6-1 0,-12-4 0,4 1 0,12-3 0,17 0-613,-40 0 0,1 0 613,4 0 0,0 0 0,2 0 0,1 0 0,0 0 0,-1 0 0,0 0 0,1 0 0,1 0 0,-1 0 0,0 0 0,-1 0 0,1 0 0,-1 0 0,-1-1 0,-1-1 0,-1-2 0,-1-1 0,1-1 0,0-1 0,-5 0 0,-1 0 0,0-1 0,-1 0-334,-1 1 1,0 0 333,-1 0 0,-1-2 0,3 0 0,0-1 0,41-8 0,-11-1 0,-8 1-163,-4 1 163,7-2 0,-2 0 0,-9 4 0,-7 2 0,-8 4 0,7 1 0,-1 0 1174,0 1-1174,-3 0 703,-3 0-703,6 0 179,0-1-179,-1 1 0,-4-3 0,3-2 0,-5 0 0,-3-1 0,-4 1 0,-7-1 0,-3-1 0,-1-3 0,-3-2 0,-4 1 0,-4 2 0,-4 3 0,-5 1 0,1-1 0,-3 2 0,-3 3 0,-2 1 0,-2 2 0,-1-1 0,1 0 0,1 0 0,0-1 0,2 0 0,2 1 0,-3 0 0,2 0 0,-3 0 0,0 0 0,-1 1 0,0 0 0,0 0 0,-1 0 0,0-1 0,-3 0 0,-1-1 0,-2 1 0,0 0 0,0 0 0,0 1 0,-1 0 0,-2 1 0,-1-1 0,-2 0 0,0-1 0,-1 1 0,1 0 0,1 1 0,1 0 0,-1 0 0,0 0 0,0 2 0,2 0 0,2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7:11:26.5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5557 279 24575,'-15'-3'0,"-5"0"0,-12 3 0,-10 0 0,-4 0 0,-2 0 0,-13 0 0,1 0 0,-3 0 0,3 0 0,0 0 0,-11 0 0,-5 0 0,3 0 0,-3 0 0,5 0 0,1 0 0,-2 0 0,12 0 0,-1 0 0,8 0 0,5-2 0,6 0 0,5-1 0,3 0 0,-4-1 0,-1-2 0,-7 0 0,-8-1 0,4 2 0,-5 0 0,0-2 0,3 1 0,-3 1 0,2 1 0,4 1 0,4-2 0,6-1 0,7 1 0,3-1 0,1 1 0,-1-1 0,-2 0 0,0-1 0,0-1 0,0-1 0,-1 1 0,0-1 0,3 3 0,1 0 0,5 0 0,2 0 0,1 0 0,2 2 0,1 1 0,-1 0 0,-2-2 0,-4 0 0,-3-1 0,-3 0 0,-3 2 0,-3-3 0,-1 1 0,-2 1 0,1-1 0,1 0 0,-2 1 0,3 1 0,3 1 0,2 1 0,3 0 0,-3 0 0,-6 0 0,-3-1 0,-2 1 0,-2 0 0,1 1 0,-1 1 0,-2 0 0,0 0 0,2 0 0,2 0 0,-2 0 0,-2 0 0,3 0 0,1 0 0,4 0 0,-2 0 0,-5 0 0,0 0 0,-1 0 0,2 0 0,1 0 0,0 0 0,0 0 0,-3 0 0,4 0 0,0 0 0,1 0 0,3 0 0,2 0 0,0 0 0,2 0 0,-5 0 0,-2 0 0,1 0 0,-5 0 0,-1 0 0,-1 0 0,-3 0 0,3 0 0,4 0 0,1 0 0,1 0 0,5 0 0,0 0 0,0 1 0,1 3 0,-3 1 0,-1 3 0,1 0 0,1 1 0,0-1 0,4 1 0,1-1 0,3 0 0,0 0 0,1 0 0,3 0 0,0-1 0,4 0 0,2 1 0,-1 1 0,2 1 0,-2 2 0,1 1 0,1 0 0,1 1 0,2 0 0,2 1 0,0-1 0,2-1 0,1-1 0,0-2 0,1 0 0,2-1 0,1-2 0,1 0 0,2-1 0,1 0 0,2 0 0,-1 1 0,1-1 0,0 1 0,0-1 0,0 0 0,0 1 0,0-1 0,0 0 0,0 0 0,0 0 0,0-1 0,0 1 0,0-1 0,0 1 0,0 0 0,1 1 0,0-1 0,1 2 0,1 2 0,-1 2 0,0 0 0,1 0 0,-1 0 0,0 0 0,1 2 0,-2-2 0,2 0 0,0 0 0,-1 0 0,1 4 0,0 0 0,1 0 0,1 1 0,0-3 0,1 0 0,-1 1 0,0-1 0,0 0 0,0-2 0,2 0 0,-1-2 0,1 0 0,1 1 0,3 1 0,3 2 0,0 0 0,1 0 0,2-1 0,1 0 0,2 2 0,2 0 0,1-1 0,2-2 0,3 0 0,8-2 0,-1 0 0,0 0 0,8-1 0,1 2 0,10 1 0,0 0 0,-4-2 0,3 1 0,11 2 0,2-1 0,9 3 0,0-1 0,-4 0 0,4-1 0,-12-5 0,-8-2 0,-4-2 0,-2 0 0,5 0 0,5 0 0,-2 0 0,0-1 0,-3 0 0,3-1 0,-3-2 0,9 3 0,5 0 0,2 2 0,6 0 0,-3-2 0,6 2 0,-5-2 0,2 0 0,3-1 0,7-2-602,10 0 602,-46 0 0,1 0 0,0 0 0,0 0 0,49 0 0,-1 0 0,-4 0 0,-4 0 0,-5 0 0,-1 0 0,-14 0 0,-6 0 0,-1 0 0,-7 0 0,14 0 0,2 0 0,-2 0 0,9 0 0,-12 2 0,-3 0 602,-1 0-602,-7 0 0,3-2 0,-1 0 0,-3 0 0,-5 0 0,-3 0 0,-5 0 0,-3 0 0,-3 0 0,-1 0 0,-1 0 0,5 0 0,1 0 0,5 0 0,8 0 0,5 0 0,6 0 0,4 0 0,1-2 0,-6-3 0,4-3 0,-7-1 0,-9-1 0,-1 0 0,-10 0 0,5-2 0,3-1 0,0 1 0,-2-1 0,-3 1 0,-1 0 0,-2 0 0,-4 1 0,-2-2 0,-4-1 0,-3 2 0,-2-2 0,-4 2 0,-2-1 0,0-2 0,1-1 0,1-3 0,-1 0 0,1-2 0,1-1 0,-1 0 0,-2 2 0,-3-2 0,-4 3 0,-2 4 0,-2 1 0,-1 4 0,-3 2 0,-2 0 0,-2 1 0,-1 0 0,0-1 0,0 1 0,0-1 0,0-1 0,0-1 0,0-1 0,0-4 0,-1-3 0,-3-1 0,-3-2 0,-3 1 0,2 3 0,-1 1 0,1 2 0,-1 1 0,-2 0 0,-2 0 0,1 0 0,0 2 0,-3 0 0,0 0 0,-1 0 0,0 0 0,-1 0 0,1 0 0,0 1 0,0 2 0,3 1 0,1-1 0,1 0 0,-2 1 0,0-2 0,-1 0 0,-1 0 0,1 0 0,-1 1 0,-1 1 0,-1-1 0,0 2 0,1 1 0,2 2 0,1 0 0,-1 0 0,0 1 0,-2-1 0,-1 0 0,1-1 0,1 1 0,2 1 0,3-2 0,2 3 0,2-1 0,3 0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3T07:11:31.5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2023 37 24575,'-17'0'0,"-4"0"0,-8 0 0,-4 0 0,-22 0 0,-15 0 0,-8 0 0,3 0 0,11 0 0,8 0 0,1 0 0,-4-2 0,3 0 0,-3-3 0,4 0 0,4 1 0,8-1 0,5 1 0,-3 0 0,-1 2 0,-5 0 0,-1 1 0,2 1 0,-1 0 0,0-1 0,3 1 0,3 0 0,6 0 0,5 0 0,5 0 0,2 0 0,4 0 0,2 0 0,5 1 0,1 2 0,-1 2 0,0 4 0,-4 7 0,-2 5 0,-5 8 0,-1 3 0,-1 1 0,-2 4 0,-3 5 0,-1 0 0,-3 8 0,3-4 0,8-5 0,-2 1 0,6-7 0,1 1 0,0 1 0,4-3 0,4-1 0,1-4 0,4-2 0,2-4 0,1-2 0,2 0 0,0 0 0,0 4 0,0 3 0,0 1 0,-2 10 0,-1 3 0,-1 5 0,-1 6 0,0-2 0,1 4 0,-1 0 0,0 1 0,2 3 0,1 0 0,1 6 0,-1-1 0,0 4 0,-1-4 0,0-10 0,1 0 0,0-6 0,-2 13 0,1 3 0,-3 4 0,1-1 0,0-10 0,0 2 0,0-5 0,1-3 0,-1-2 0,0-4 0,3-1 0,0-4 0,2 1 0,0-2 0,0 2 0,0 3 0,0 0 0,0 1 0,0 1 0,0 0 0,0 0 0,0-1 0,0-1 0,2-2 0,2-3 0,2-2 0,3-6 0,0-4 0,1-1 0,2 1 0,2 1 0,3 1 0,2 0 0,1-2 0,3 4 0,1 0 0,5-2 0,-1 0 0,3-3 0,2 0 0,-1 0 0,0-2 0,-1-1 0,0 0 0,1 1 0,3 3 0,3-2 0,7 1 0,8-1 0,5-4 0,10-2 0,9-6 0,14-1-452,-39-7 0,1 0 452,4-2 0,0 0 0,2-2 0,-1 0 0,-2-1 0,-2 0 0,-1 0 0,0 0 0,0 0 0,-1 0 0,2 0 0,1 0 0,4-1 0,0-2 0,1-1 0,0-2 0,1 0 0,-1-2 0,0-2 0,-1 0 0,3 0 0,-1 0 0,0-1 0,1-1 0,-2 1 0,0 0 0,1 2 0,0-1 0,-3 1 0,0 0 0,-3 2 0,0-1 0,-1-1 0,-1 1 0,41-8 0,-4 0 0,1 1-449,-8 2 449,14-3 0,-1 1 0,1-3 0,0 1 0,-17 3 0,-7 0 0,2 1 0,2-1 0,5 0 0,0-2 0,-15 5 0,-3-1 0,-3 1 0,4-1 0,5-3 0,0 1 883,-2 1-883,-8 4 470,0 1-470,-3 0 0,-3 3 0,-3-2 0,-2 0 0,-3 0 0,2-2 0,5-1 0,0 2 0,-3-1 0,-3 0 0,-1-2 0,14-1 0,8-2 0,6 0 0,2 1 0,-4 2 0,9 2 0,5 1-450,4-4 450,2-2 0,-4 0 0,-2 1 0,-8 2 0,-9 0 0,-7-3 0,-5 1 0,4-2 0,-1-2 0,-5 2 0,-4-1 450,-6 0-450,-3 0 0,-5 0 0,-4 0 0,-3 1 0,-5 1 0,-2-1 0,-4 3 0,-5-1 0,-3 2 0,-3 0 0,0 0 0,0-2 0,-1-1 0,0 0 0,0 0 0,0 0 0,0 0 0,2-1 0,0 1 0,3 0 0,2 0 0,-1 0 0,7-2 0,1-5 0,4-2 0,4-6 0,-1-3 0,1-2 0,1-4 0,-1 0 0,-3-1 0,-1 0 0,-2 2 0,-4 4 0,-2 5 0,-4 4 0,-3 6 0,-2 3 0,0 0 0,-3 1 0,-1-3 0,0-1 0,-2-1 0,1-1 0,-2-1 0,0-1 0,-1 1 0,0 0 0,0 2 0,0 1 0,0-4 0,0-1 0,0-5 0,-2-3 0,-2-1 0,-4-4 0,-2 2 0,-1 0 0,0 2 0,0 2 0,1 3 0,2 3 0,0 2 0,1 1 0,-1 1 0,-1-1 0,0 0 0,-1-1 0,-2-2 0,0-3 0,-5-5 0,-2-1 0,-1-1 0,1-1 0,3 3 0,-1 0 0,0 2 0,0 0 0,-4 1 0,3 2 0,-2 2 0,1 3 0,2 0 0,-3-2 0,0 0 0,-5-5 0,0 1 0,-1-3 0,-1 0 0,1 2 0,0 3 0,2 4 0,1 4 0,2 3 0,3 0 0,2 2 0,1 3 0,2 2 0,-1 0 0,-2-2 0,-4-1 0,0 0 0,-5-3 0,-5-2 0,-2-3 0,-4 0 0,-1-2 0,-2 0 0,-13-3 0,0 2 0,-7 0 0,7 3 0,5 2 0,-4-1 0,-3 1 0,-8-1 0,-8 0 0,0 2 0,-4 0 0,2 2 0,7 2 0,-12 1 0,3 4 0,-9 2 0,-1 2 0,4 2 0,6 1 0,4 0 0,-1 0 0,-3 0 0,1 0 0,-2 0 0,6 0 0,4 0 0,-1 0 0,8 0 0,1-2 0,4 0 0,3-3 0,-2 1 0,4-1 0,1 1 0,4 0 0,4 0 0,1 2 0,-1-2 0,-8 1 0,-1 0 0,-1 0 0,-1 0 0,6 0 0,0 1 0,1 1 0,0 1 0,0-2 0,3-2 0,5 0 0,5-1 0,2 0 0,-3-1 0,-1-1 0,-6-4 0,-1 1 0,-1-2 0,-2 1 0,2 2 0,-1 0 0,4 2 0,5 1 0,1 0 0,0 1 0,2-1 0,2 2 0,3 2 0,0 1 0,0-1 0,-3 0 0,-2 0 0,1 1 0,-1 0 0,0 1 0,0 0 0,0 0 0,1 0 0,1 0 0,1 0 0,3 0 0,3 0 0,2 0 0,2 0 0,2 0 0,-2 0 0,-1 0 0,-1 0 0,-1 0 0,2 0 0,-1 0 0,-1 0 0,-1 0 0,2 0 0,1 0 0,3 0 0,-2 0 0,1 0 0,1 0 0,0 0 0,2 0 0,-1 0 0,1 0 0,1 0 0,2 0 0,-1 0 0,1 0 0,0 0 0,1 0 0,2 0 0,-1 0 0,1 0 0,-1 0 0,0 0 0,-1 0 0,-3 0 0,0 0 0,0 0 0,-1 0 0,1 0 0,0 0 0,1 0 0,1 0 0,1 0 0,0 0 0,1 0 0,1-2 0,0 0 0,1 1 0,-1-1 0,0 2 0,0 0 0,0 0 0,0 0 0,-2 0 0,-1 0 0,1 0 0,0 0 0,-1 0 0,1 0 0,0 0 0,0 0 0,3 0 0,-1 0 0,3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5/13/2025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</a:t>
            </a:r>
            <a:r>
              <a:rPr lang="en-NL"/>
              <a:t>og4j!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78563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F5D75-FE5C-6CE9-089C-C7EEE50E6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89ECCC-6F0D-B70A-EDA1-85A2B31AA3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03BDC-2ECE-4A44-D5EB-71E86D4B0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A5E45-4D0F-5D95-10EC-0D2727215E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239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1600C-4E0A-9754-F31E-0634E1B5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DEF72E-5B01-F096-4E3A-C8273D0377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CBA3C8-7FE6-1998-A491-05E775939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94AB3-8EC7-C5C8-DCF2-4A497737D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4906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6DA40-F626-7D4F-9C9E-E4B6FFD3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BB996-A668-590F-5694-3E4A980DA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47D74-FF9D-01C2-FC70-34E433480D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D9AF6-B150-5857-469C-B5D4ED8EF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09606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53B76-A7E0-7691-A149-429CDACEE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F758EC-28B0-D9E1-130E-1E6A771F67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9BF4BD-4082-33A6-012D-5ED63E852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3D261-4635-4BF0-337E-46898CC3DA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6352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F6677-AFCF-CF1C-1A44-946EF2D9B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61C48-63B0-228B-E052-A946ADFAB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B15C5C-9D48-B0B7-D544-73E72CEB7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418 was introduces as an april fool’s joke, it is meant for teapots who are asked to brew coffee. It is sometimes used instead of 403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18996-FC95-FFD9-14C6-3F4A1958C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21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167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49C3C-3F0D-7CB9-1255-8739E551B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10EF6-7333-CDA4-F156-AA69042F0D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EA1118-72C7-55BC-81FE-8D5F8ADBE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Spring core, spring web, spring boot, spring data, spring </a:t>
            </a:r>
            <a:r>
              <a:rPr lang="en-US" err="1"/>
              <a:t>mvc</a:t>
            </a:r>
            <a:r>
              <a:rPr lang="en-US"/>
              <a:t> (web) </a:t>
            </a:r>
            <a:r>
              <a:rPr lang="en-US" err="1"/>
              <a:t>etc</a:t>
            </a:r>
            <a:endParaRPr lang="en-US"/>
          </a:p>
          <a:p>
            <a:endParaRPr lang="en-US"/>
          </a:p>
          <a:p>
            <a:r>
              <a:rPr lang="en-US"/>
              <a:t>Dependency injection is a design pattern where objects are given their dependencies instead of creating them themselves. This promotes loose coupling and easier testing. </a:t>
            </a:r>
          </a:p>
          <a:p>
            <a:endParaRPr lang="en-US"/>
          </a:p>
          <a:p>
            <a:r>
              <a:rPr lang="en-US"/>
              <a:t>Inversion of control: the </a:t>
            </a:r>
            <a:r>
              <a:rPr lang="en-US" err="1"/>
              <a:t>ifecycle</a:t>
            </a:r>
            <a:r>
              <a:rPr lang="en-US"/>
              <a:t> of objects is managed by the framework instead of the application. All objects are managed as “beans”. Spring does this by setting up an application context. </a:t>
            </a:r>
          </a:p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6A94C-788E-EEFC-7276-7B02E6FE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524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EA77-83DF-6083-D808-F612295D5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1DCAF1-89A4-C788-2C94-1201BB4BC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ED1A01-08E1-4A37-AB32-652059EE5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CE121-BEE4-EBEA-C6D7-B6688978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4356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355C7-4964-8426-718D-0EF50458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308C9-1464-3F27-6441-D651F650F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8A83E9-93FA-46D5-95C9-B5E41F901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DB78D-E9AD-9651-489E-F182329A8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1431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0AEF1-C00F-EA07-CA40-92F3D983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2B90E0-907B-7678-C06F-3743A9AFF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BB65E9-FD4B-A364-6689-F92955B8E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0A25A-1F20-A03D-4BAE-7F33C2A18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5383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6CB6-2983-F87D-5B91-DBCB7CC59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2FECC-8914-167E-4E96-218A999D7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9F0CF-4032-28A4-4AF5-926E19C0A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9614A-028C-6A3A-9E92-460D4D597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45283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33E6E-29D6-87B0-223D-7AF12D43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75877-61FA-42E3-A681-AC34C1847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ECD93-55B0-6BE7-C7FC-6B808B07F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808AE-F397-0D23-26F7-30741C9128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4534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40897-8A81-BD5B-D564-808066498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401930-B25F-A537-F693-124632ADB3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D102C-35A3-74A9-408E-827C242EBA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7A632-8970-98E0-A7C4-02B922B44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30579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6EB3E-CF8E-7AAE-ADCB-15EA90A8A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42E4BD-E9F8-B225-2BB6-31EB1CBA9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F8A60E-B90B-3290-7108-167B505C23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55702-23A6-CE01-6464-A516AC83E9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2A70B-78F2-4DCF-B53B-C990D2FAFB8A}" type="slidenum">
              <a:rPr lang="en-NL" smtClean="0"/>
              <a:t>16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6527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68651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09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71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08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65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428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5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3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99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1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59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5" Type="http://schemas.openxmlformats.org/officeDocument/2006/relationships/image" Target="../media/image6.png"/><Relationship Id="rId4" Type="http://schemas.openxmlformats.org/officeDocument/2006/relationships/customXml" Target="../ink/ink2.xml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.spring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liedmath.toi.inholland.nl/oop-2-code-projects/cook-book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lab.com/endomiel/oop-3-4-people-manager/-/tree/master?ref_type=he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719895" cy="266700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Consolas"/>
              </a:rPr>
              <a:t>A Feast of Frameworks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Making your life easier by not reinventing the wheel</a:t>
            </a:r>
          </a:p>
        </p:txBody>
      </p:sp>
    </p:spTree>
    <p:extLst>
      <p:ext uri="{BB962C8B-B14F-4D97-AF65-F5344CB8AC3E}">
        <p14:creationId xmlns:p14="http://schemas.microsoft.com/office/powerpoint/2010/main" val="3352762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44DF3-143D-7D1D-CC48-77B7A9E9B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7CCE-64E5-E2A0-74D1-B75F0940A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– View – Controller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7245A7-F290-2002-BF0A-2248F4302D3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FBD3C-98AD-69A6-8A58-7D0F1A5AB7A2}"/>
              </a:ext>
            </a:extLst>
          </p:cNvPr>
          <p:cNvSpPr txBox="1"/>
          <p:nvPr/>
        </p:nvSpPr>
        <p:spPr>
          <a:xfrm>
            <a:off x="1539590" y="1846264"/>
            <a:ext cx="98610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Controller layer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Handles HTTP requests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Delegates processing to the service layer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Returns responses (usually in JSON)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Service layer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Contains the business logic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Bridge between controller and repository layers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Validation, transformation of data, orchestration logic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714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D7AE-74C1-487F-ECC6-35FE7A031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86F25-A746-E6BB-25DB-22126068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– View – Controller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3BF4B-1EE1-D745-D53E-DFE7A806BD6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AEFA6A-FA23-7761-F80A-415402BE77F7}"/>
              </a:ext>
            </a:extLst>
          </p:cNvPr>
          <p:cNvSpPr txBox="1"/>
          <p:nvPr/>
        </p:nvSpPr>
        <p:spPr>
          <a:xfrm>
            <a:off x="1539590" y="1846264"/>
            <a:ext cx="9861035" cy="40811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Repository layer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Interacts with the database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Usually uses a framework for CRUD operations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Model layer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Represents domain objects (entities)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Usually set up with a framework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Controller layer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Handles user input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Returns the response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292394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50270-3296-BD85-3967-126FC099C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7A6A0-D048-4725-074F-02AF2CE53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– View – Controller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28C549-7769-F083-9791-E696E6680083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1026" name="Picture 2" descr="Understanding Spring Web Application Architecture: The Classic Way - Petri  Kainulainen">
            <a:extLst>
              <a:ext uri="{FF2B5EF4-FFF2-40B4-BE49-F238E27FC236}">
                <a16:creationId xmlns:a16="http://schemas.microsoft.com/office/drawing/2014/main" id="{ED181930-A5E7-08F8-A687-9065B39C9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280" y="1662545"/>
            <a:ext cx="10528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762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DD64-718B-F2B0-FD2C-B38A89F59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EDD4-35AE-A01A-C487-B22389AA9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FD113-EF51-D489-9879-18154536DAAF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pic>
        <p:nvPicPr>
          <p:cNvPr id="3074" name="Picture 2" descr="MVC-Design-Pattern-">
            <a:extLst>
              <a:ext uri="{FF2B5EF4-FFF2-40B4-BE49-F238E27FC236}">
                <a16:creationId xmlns:a16="http://schemas.microsoft.com/office/drawing/2014/main" id="{D758CB2E-52AC-60A3-4BFE-01E1031029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78"/>
          <a:stretch/>
        </p:blipFill>
        <p:spPr bwMode="auto">
          <a:xfrm>
            <a:off x="1522414" y="1754558"/>
            <a:ext cx="9843688" cy="438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483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A1E6-8D21-08DC-77C7-32A70886A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Aspect Oriented Programming </a:t>
            </a:r>
            <a:endParaRPr lang="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B6934-5B9D-7235-4656-95AA0E1DF840}"/>
              </a:ext>
            </a:extLst>
          </p:cNvPr>
          <p:cNvSpPr txBox="1"/>
          <p:nvPr/>
        </p:nvSpPr>
        <p:spPr>
          <a:xfrm>
            <a:off x="520212" y="2857612"/>
            <a:ext cx="5178669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noProof="1"/>
              <a:t>Usually it takes a big effort to implement, but if it’s provided by the framework, it’s easy and useful.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noProof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noProof="1"/>
              <a:t>The purpose is to centralize cross cutting concerns, keeping other classes clean.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GB" sz="2400" noProof="1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 noProof="1"/>
              <a:t>Intercepts method calls and can execute code before, after and/or on uncaught exceptions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48DDC3-4155-5FA0-8D87-9673BB5FBF83}"/>
              </a:ext>
            </a:extLst>
          </p:cNvPr>
          <p:cNvSpPr/>
          <p:nvPr/>
        </p:nvSpPr>
        <p:spPr>
          <a:xfrm>
            <a:off x="5698882" y="1906465"/>
            <a:ext cx="6082810" cy="4676897"/>
          </a:xfrm>
          <a:prstGeom prst="roundRect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D3FD57-D8CA-1922-3287-16E1C4303882}"/>
              </a:ext>
            </a:extLst>
          </p:cNvPr>
          <p:cNvSpPr/>
          <p:nvPr/>
        </p:nvSpPr>
        <p:spPr>
          <a:xfrm>
            <a:off x="7650772" y="2238373"/>
            <a:ext cx="3015639" cy="3564549"/>
          </a:xfrm>
          <a:prstGeom prst="rect">
            <a:avLst/>
          </a:prstGeom>
          <a:solidFill>
            <a:srgbClr val="E35F5F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/>
              <a:t>Aspect</a:t>
            </a:r>
            <a:endParaRPr lang="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B3660-05A0-60AE-4728-0BBEDCF34D9C}"/>
              </a:ext>
            </a:extLst>
          </p:cNvPr>
          <p:cNvSpPr/>
          <p:nvPr/>
        </p:nvSpPr>
        <p:spPr>
          <a:xfrm>
            <a:off x="8434734" y="3153819"/>
            <a:ext cx="1828800" cy="2278559"/>
          </a:xfrm>
          <a:prstGeom prst="ellipse">
            <a:avLst/>
          </a:prstGeom>
          <a:solidFill>
            <a:schemeClr val="accent3"/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/>
              <a:t>Instance</a:t>
            </a:r>
            <a:endParaRPr lang="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7EEBD0-8704-D47D-16F8-7EE982677BDC}"/>
              </a:ext>
            </a:extLst>
          </p:cNvPr>
          <p:cNvCxnSpPr>
            <a:cxnSpLocks/>
          </p:cNvCxnSpPr>
          <p:nvPr/>
        </p:nvCxnSpPr>
        <p:spPr>
          <a:xfrm>
            <a:off x="6048375" y="4051788"/>
            <a:ext cx="2509471" cy="0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1B38C4-CAAE-519B-D33C-8BC1C4B2DDAB}"/>
              </a:ext>
            </a:extLst>
          </p:cNvPr>
          <p:cNvCxnSpPr>
            <a:cxnSpLocks/>
          </p:cNvCxnSpPr>
          <p:nvPr/>
        </p:nvCxnSpPr>
        <p:spPr>
          <a:xfrm flipH="1">
            <a:off x="6094412" y="4678240"/>
            <a:ext cx="2463434" cy="0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AEA1EDB-84B3-47AA-9D62-56AE20E00354}"/>
              </a:ext>
            </a:extLst>
          </p:cNvPr>
          <p:cNvSpPr txBox="1"/>
          <p:nvPr/>
        </p:nvSpPr>
        <p:spPr>
          <a:xfrm>
            <a:off x="5814581" y="3655014"/>
            <a:ext cx="168745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/>
              <a:t>Method call</a:t>
            </a:r>
            <a:endParaRPr lang="" sz="24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21181B-6EAB-82A1-4735-2FEBAF0DFF4A}"/>
              </a:ext>
            </a:extLst>
          </p:cNvPr>
          <p:cNvCxnSpPr>
            <a:cxnSpLocks/>
            <a:stCxn id="6" idx="3"/>
          </p:cNvCxnSpPr>
          <p:nvPr/>
        </p:nvCxnSpPr>
        <p:spPr>
          <a:xfrm flipH="1">
            <a:off x="7367221" y="5098691"/>
            <a:ext cx="1335335" cy="704231"/>
          </a:xfrm>
          <a:prstGeom prst="straightConnector1">
            <a:avLst/>
          </a:prstGeom>
          <a:ln w="25400">
            <a:solidFill>
              <a:schemeClr val="bg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35A4830-08DE-ECAB-5CF8-81FCC89B581C}"/>
              </a:ext>
            </a:extLst>
          </p:cNvPr>
          <p:cNvSpPr txBox="1"/>
          <p:nvPr/>
        </p:nvSpPr>
        <p:spPr>
          <a:xfrm>
            <a:off x="5814580" y="4225551"/>
            <a:ext cx="1687455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/>
              <a:t>Return</a:t>
            </a:r>
            <a:endParaRPr lang="" sz="24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19F3E5-7A5F-1E22-AF2B-544B0A449B2D}"/>
              </a:ext>
            </a:extLst>
          </p:cNvPr>
          <p:cNvSpPr txBox="1"/>
          <p:nvPr/>
        </p:nvSpPr>
        <p:spPr>
          <a:xfrm>
            <a:off x="6094412" y="5765371"/>
            <a:ext cx="168745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err="1"/>
              <a:t>Uncaught</a:t>
            </a:r>
            <a:r>
              <a:rPr lang="nl-NL" sz="2400"/>
              <a:t> </a:t>
            </a:r>
            <a:r>
              <a:rPr lang="nl-NL" sz="2400" err="1"/>
              <a:t>exceptions</a:t>
            </a:r>
            <a:endParaRPr lang="" sz="24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42AD8E-2EE9-759D-31E2-D465F63FD07D}"/>
              </a:ext>
            </a:extLst>
          </p:cNvPr>
          <p:cNvSpPr txBox="1"/>
          <p:nvPr/>
        </p:nvSpPr>
        <p:spPr>
          <a:xfrm>
            <a:off x="7436094" y="2618096"/>
            <a:ext cx="18288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nl-NL" sz="2400" err="1">
                <a:solidFill>
                  <a:schemeClr val="bg1"/>
                </a:solidFill>
              </a:rPr>
              <a:t>Intercept</a:t>
            </a:r>
            <a:r>
              <a:rPr lang="nl-NL" sz="2400">
                <a:solidFill>
                  <a:schemeClr val="bg1"/>
                </a:solidFill>
              </a:rPr>
              <a:t> </a:t>
            </a:r>
            <a:endParaRPr lang="" sz="2400">
              <a:solidFill>
                <a:schemeClr val="bg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5615F0-FBBB-973E-FA84-1EC057DCD8FE}"/>
              </a:ext>
            </a:extLst>
          </p:cNvPr>
          <p:cNvCxnSpPr>
            <a:cxnSpLocks/>
          </p:cNvCxnSpPr>
          <p:nvPr/>
        </p:nvCxnSpPr>
        <p:spPr>
          <a:xfrm flipH="1">
            <a:off x="7924800" y="2964658"/>
            <a:ext cx="89436" cy="965085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E0E713-2A29-B5E5-34AD-2B9824F5015A}"/>
              </a:ext>
            </a:extLst>
          </p:cNvPr>
          <p:cNvCxnSpPr>
            <a:cxnSpLocks/>
          </p:cNvCxnSpPr>
          <p:nvPr/>
        </p:nvCxnSpPr>
        <p:spPr>
          <a:xfrm flipH="1">
            <a:off x="8137050" y="2989385"/>
            <a:ext cx="7976" cy="1608259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B60F2CE-893B-F486-5069-3CCCA5B56C5B}"/>
              </a:ext>
            </a:extLst>
          </p:cNvPr>
          <p:cNvCxnSpPr>
            <a:cxnSpLocks/>
          </p:cNvCxnSpPr>
          <p:nvPr/>
        </p:nvCxnSpPr>
        <p:spPr>
          <a:xfrm>
            <a:off x="8293763" y="3042828"/>
            <a:ext cx="104935" cy="2074020"/>
          </a:xfrm>
          <a:prstGeom prst="straightConnector1">
            <a:avLst/>
          </a:prstGeom>
          <a:ln w="25400">
            <a:solidFill>
              <a:schemeClr val="bg1">
                <a:lumMod val="75000"/>
                <a:lumOff val="25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803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7" grpId="0"/>
      <p:bldP spid="46" grpId="0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F191C-63AC-5CC4-87AB-DC6B99F62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Aspect Oriented Programming Example </a:t>
            </a:r>
            <a:endParaRPr lang="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744E2E-E3B5-CC6F-0526-B3F7370E6690}"/>
              </a:ext>
            </a:extLst>
          </p:cNvPr>
          <p:cNvSpPr/>
          <p:nvPr/>
        </p:nvSpPr>
        <p:spPr>
          <a:xfrm>
            <a:off x="496447" y="1835523"/>
            <a:ext cx="6126350" cy="4439065"/>
          </a:xfrm>
          <a:custGeom>
            <a:avLst/>
            <a:gdLst>
              <a:gd name="connsiteX0" fmla="*/ 0 w 6126350"/>
              <a:gd name="connsiteY0" fmla="*/ 0 h 4439065"/>
              <a:gd name="connsiteX1" fmla="*/ 619442 w 6126350"/>
              <a:gd name="connsiteY1" fmla="*/ 0 h 4439065"/>
              <a:gd name="connsiteX2" fmla="*/ 1361411 w 6126350"/>
              <a:gd name="connsiteY2" fmla="*/ 0 h 4439065"/>
              <a:gd name="connsiteX3" fmla="*/ 2042117 w 6126350"/>
              <a:gd name="connsiteY3" fmla="*/ 0 h 4439065"/>
              <a:gd name="connsiteX4" fmla="*/ 2722822 w 6126350"/>
              <a:gd name="connsiteY4" fmla="*/ 0 h 4439065"/>
              <a:gd name="connsiteX5" fmla="*/ 3219737 w 6126350"/>
              <a:gd name="connsiteY5" fmla="*/ 0 h 4439065"/>
              <a:gd name="connsiteX6" fmla="*/ 3961706 w 6126350"/>
              <a:gd name="connsiteY6" fmla="*/ 0 h 4439065"/>
              <a:gd name="connsiteX7" fmla="*/ 4642412 w 6126350"/>
              <a:gd name="connsiteY7" fmla="*/ 0 h 4439065"/>
              <a:gd name="connsiteX8" fmla="*/ 5200590 w 6126350"/>
              <a:gd name="connsiteY8" fmla="*/ 0 h 4439065"/>
              <a:gd name="connsiteX9" fmla="*/ 6126350 w 6126350"/>
              <a:gd name="connsiteY9" fmla="*/ 0 h 4439065"/>
              <a:gd name="connsiteX10" fmla="*/ 6126350 w 6126350"/>
              <a:gd name="connsiteY10" fmla="*/ 545371 h 4439065"/>
              <a:gd name="connsiteX11" fmla="*/ 6126350 w 6126350"/>
              <a:gd name="connsiteY11" fmla="*/ 1179523 h 4439065"/>
              <a:gd name="connsiteX12" fmla="*/ 6126350 w 6126350"/>
              <a:gd name="connsiteY12" fmla="*/ 1724894 h 4439065"/>
              <a:gd name="connsiteX13" fmla="*/ 6126350 w 6126350"/>
              <a:gd name="connsiteY13" fmla="*/ 2403437 h 4439065"/>
              <a:gd name="connsiteX14" fmla="*/ 6126350 w 6126350"/>
              <a:gd name="connsiteY14" fmla="*/ 2904417 h 4439065"/>
              <a:gd name="connsiteX15" fmla="*/ 6126350 w 6126350"/>
              <a:gd name="connsiteY15" fmla="*/ 3582960 h 4439065"/>
              <a:gd name="connsiteX16" fmla="*/ 6126350 w 6126350"/>
              <a:gd name="connsiteY16" fmla="*/ 4439065 h 4439065"/>
              <a:gd name="connsiteX17" fmla="*/ 5568171 w 6126350"/>
              <a:gd name="connsiteY17" fmla="*/ 4439065 h 4439065"/>
              <a:gd name="connsiteX18" fmla="*/ 5071256 w 6126350"/>
              <a:gd name="connsiteY18" fmla="*/ 4439065 h 4439065"/>
              <a:gd name="connsiteX19" fmla="*/ 4390551 w 6126350"/>
              <a:gd name="connsiteY19" fmla="*/ 4439065 h 4439065"/>
              <a:gd name="connsiteX20" fmla="*/ 3771109 w 6126350"/>
              <a:gd name="connsiteY20" fmla="*/ 4439065 h 4439065"/>
              <a:gd name="connsiteX21" fmla="*/ 3090403 w 6126350"/>
              <a:gd name="connsiteY21" fmla="*/ 4439065 h 4439065"/>
              <a:gd name="connsiteX22" fmla="*/ 2470961 w 6126350"/>
              <a:gd name="connsiteY22" fmla="*/ 4439065 h 4439065"/>
              <a:gd name="connsiteX23" fmla="*/ 1912783 w 6126350"/>
              <a:gd name="connsiteY23" fmla="*/ 4439065 h 4439065"/>
              <a:gd name="connsiteX24" fmla="*/ 1109550 w 6126350"/>
              <a:gd name="connsiteY24" fmla="*/ 4439065 h 4439065"/>
              <a:gd name="connsiteX25" fmla="*/ 0 w 6126350"/>
              <a:gd name="connsiteY25" fmla="*/ 4439065 h 4439065"/>
              <a:gd name="connsiteX26" fmla="*/ 0 w 6126350"/>
              <a:gd name="connsiteY26" fmla="*/ 3760522 h 4439065"/>
              <a:gd name="connsiteX27" fmla="*/ 0 w 6126350"/>
              <a:gd name="connsiteY27" fmla="*/ 3126370 h 4439065"/>
              <a:gd name="connsiteX28" fmla="*/ 0 w 6126350"/>
              <a:gd name="connsiteY28" fmla="*/ 2492218 h 4439065"/>
              <a:gd name="connsiteX29" fmla="*/ 0 w 6126350"/>
              <a:gd name="connsiteY29" fmla="*/ 1813675 h 4439065"/>
              <a:gd name="connsiteX30" fmla="*/ 0 w 6126350"/>
              <a:gd name="connsiteY30" fmla="*/ 1312695 h 4439065"/>
              <a:gd name="connsiteX31" fmla="*/ 0 w 6126350"/>
              <a:gd name="connsiteY31" fmla="*/ 678543 h 4439065"/>
              <a:gd name="connsiteX32" fmla="*/ 0 w 6126350"/>
              <a:gd name="connsiteY32" fmla="*/ 0 h 4439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126350" h="4439065" fill="none" extrusionOk="0">
                <a:moveTo>
                  <a:pt x="0" y="0"/>
                </a:moveTo>
                <a:cubicBezTo>
                  <a:pt x="282335" y="11490"/>
                  <a:pt x="426847" y="19531"/>
                  <a:pt x="619442" y="0"/>
                </a:cubicBezTo>
                <a:cubicBezTo>
                  <a:pt x="812037" y="-19531"/>
                  <a:pt x="1166802" y="-4473"/>
                  <a:pt x="1361411" y="0"/>
                </a:cubicBezTo>
                <a:cubicBezTo>
                  <a:pt x="1556020" y="4473"/>
                  <a:pt x="1760422" y="-29637"/>
                  <a:pt x="2042117" y="0"/>
                </a:cubicBezTo>
                <a:cubicBezTo>
                  <a:pt x="2323812" y="29637"/>
                  <a:pt x="2391603" y="-9595"/>
                  <a:pt x="2722822" y="0"/>
                </a:cubicBezTo>
                <a:cubicBezTo>
                  <a:pt x="3054041" y="9595"/>
                  <a:pt x="3003250" y="-24502"/>
                  <a:pt x="3219737" y="0"/>
                </a:cubicBezTo>
                <a:cubicBezTo>
                  <a:pt x="3436224" y="24502"/>
                  <a:pt x="3637923" y="14198"/>
                  <a:pt x="3961706" y="0"/>
                </a:cubicBezTo>
                <a:cubicBezTo>
                  <a:pt x="4285489" y="-14198"/>
                  <a:pt x="4400200" y="-11109"/>
                  <a:pt x="4642412" y="0"/>
                </a:cubicBezTo>
                <a:cubicBezTo>
                  <a:pt x="4884624" y="11109"/>
                  <a:pt x="5065352" y="-23593"/>
                  <a:pt x="5200590" y="0"/>
                </a:cubicBezTo>
                <a:cubicBezTo>
                  <a:pt x="5335828" y="23593"/>
                  <a:pt x="5729400" y="-3415"/>
                  <a:pt x="6126350" y="0"/>
                </a:cubicBezTo>
                <a:cubicBezTo>
                  <a:pt x="6117706" y="152916"/>
                  <a:pt x="6130156" y="436290"/>
                  <a:pt x="6126350" y="545371"/>
                </a:cubicBezTo>
                <a:cubicBezTo>
                  <a:pt x="6122544" y="654452"/>
                  <a:pt x="6106397" y="1019993"/>
                  <a:pt x="6126350" y="1179523"/>
                </a:cubicBezTo>
                <a:cubicBezTo>
                  <a:pt x="6146303" y="1339053"/>
                  <a:pt x="6106637" y="1468017"/>
                  <a:pt x="6126350" y="1724894"/>
                </a:cubicBezTo>
                <a:cubicBezTo>
                  <a:pt x="6146063" y="1981771"/>
                  <a:pt x="6128441" y="2118368"/>
                  <a:pt x="6126350" y="2403437"/>
                </a:cubicBezTo>
                <a:cubicBezTo>
                  <a:pt x="6124259" y="2688506"/>
                  <a:pt x="6102341" y="2710434"/>
                  <a:pt x="6126350" y="2904417"/>
                </a:cubicBezTo>
                <a:cubicBezTo>
                  <a:pt x="6150359" y="3098400"/>
                  <a:pt x="6111824" y="3432313"/>
                  <a:pt x="6126350" y="3582960"/>
                </a:cubicBezTo>
                <a:cubicBezTo>
                  <a:pt x="6140876" y="3733607"/>
                  <a:pt x="6139679" y="4042888"/>
                  <a:pt x="6126350" y="4439065"/>
                </a:cubicBezTo>
                <a:cubicBezTo>
                  <a:pt x="5993386" y="4463886"/>
                  <a:pt x="5736003" y="4430014"/>
                  <a:pt x="5568171" y="4439065"/>
                </a:cubicBezTo>
                <a:cubicBezTo>
                  <a:pt x="5400339" y="4448116"/>
                  <a:pt x="5198837" y="4442144"/>
                  <a:pt x="5071256" y="4439065"/>
                </a:cubicBezTo>
                <a:cubicBezTo>
                  <a:pt x="4943676" y="4435986"/>
                  <a:pt x="4591607" y="4449448"/>
                  <a:pt x="4390551" y="4439065"/>
                </a:cubicBezTo>
                <a:cubicBezTo>
                  <a:pt x="4189495" y="4428682"/>
                  <a:pt x="3917026" y="4431482"/>
                  <a:pt x="3771109" y="4439065"/>
                </a:cubicBezTo>
                <a:cubicBezTo>
                  <a:pt x="3625192" y="4446648"/>
                  <a:pt x="3267153" y="4438394"/>
                  <a:pt x="3090403" y="4439065"/>
                </a:cubicBezTo>
                <a:cubicBezTo>
                  <a:pt x="2913653" y="4439736"/>
                  <a:pt x="2652654" y="4423664"/>
                  <a:pt x="2470961" y="4439065"/>
                </a:cubicBezTo>
                <a:cubicBezTo>
                  <a:pt x="2289268" y="4454466"/>
                  <a:pt x="2142163" y="4455138"/>
                  <a:pt x="1912783" y="4439065"/>
                </a:cubicBezTo>
                <a:cubicBezTo>
                  <a:pt x="1683403" y="4422992"/>
                  <a:pt x="1419649" y="4413835"/>
                  <a:pt x="1109550" y="4439065"/>
                </a:cubicBezTo>
                <a:cubicBezTo>
                  <a:pt x="799451" y="4464295"/>
                  <a:pt x="294326" y="4486340"/>
                  <a:pt x="0" y="4439065"/>
                </a:cubicBezTo>
                <a:cubicBezTo>
                  <a:pt x="-3041" y="4190874"/>
                  <a:pt x="28135" y="3926023"/>
                  <a:pt x="0" y="3760522"/>
                </a:cubicBezTo>
                <a:cubicBezTo>
                  <a:pt x="-28135" y="3595021"/>
                  <a:pt x="20361" y="3379713"/>
                  <a:pt x="0" y="3126370"/>
                </a:cubicBezTo>
                <a:cubicBezTo>
                  <a:pt x="-20361" y="2873027"/>
                  <a:pt x="-22876" y="2710835"/>
                  <a:pt x="0" y="2492218"/>
                </a:cubicBezTo>
                <a:cubicBezTo>
                  <a:pt x="22876" y="2273601"/>
                  <a:pt x="-1703" y="2022886"/>
                  <a:pt x="0" y="1813675"/>
                </a:cubicBezTo>
                <a:cubicBezTo>
                  <a:pt x="1703" y="1604464"/>
                  <a:pt x="-21818" y="1463109"/>
                  <a:pt x="0" y="1312695"/>
                </a:cubicBezTo>
                <a:cubicBezTo>
                  <a:pt x="21818" y="1162281"/>
                  <a:pt x="-24612" y="921406"/>
                  <a:pt x="0" y="678543"/>
                </a:cubicBezTo>
                <a:cubicBezTo>
                  <a:pt x="24612" y="435680"/>
                  <a:pt x="33309" y="294410"/>
                  <a:pt x="0" y="0"/>
                </a:cubicBezTo>
                <a:close/>
              </a:path>
              <a:path w="6126350" h="4439065" stroke="0" extrusionOk="0">
                <a:moveTo>
                  <a:pt x="0" y="0"/>
                </a:moveTo>
                <a:cubicBezTo>
                  <a:pt x="208435" y="-22872"/>
                  <a:pt x="348983" y="-17343"/>
                  <a:pt x="496915" y="0"/>
                </a:cubicBezTo>
                <a:cubicBezTo>
                  <a:pt x="644847" y="17343"/>
                  <a:pt x="819419" y="13924"/>
                  <a:pt x="1055094" y="0"/>
                </a:cubicBezTo>
                <a:cubicBezTo>
                  <a:pt x="1290769" y="-13924"/>
                  <a:pt x="1673201" y="30218"/>
                  <a:pt x="1858326" y="0"/>
                </a:cubicBezTo>
                <a:cubicBezTo>
                  <a:pt x="2043451" y="-30218"/>
                  <a:pt x="2253876" y="30172"/>
                  <a:pt x="2539032" y="0"/>
                </a:cubicBezTo>
                <a:cubicBezTo>
                  <a:pt x="2824188" y="-30172"/>
                  <a:pt x="3006221" y="10220"/>
                  <a:pt x="3219737" y="0"/>
                </a:cubicBezTo>
                <a:cubicBezTo>
                  <a:pt x="3433253" y="-10220"/>
                  <a:pt x="3585078" y="7591"/>
                  <a:pt x="3777916" y="0"/>
                </a:cubicBezTo>
                <a:cubicBezTo>
                  <a:pt x="3970754" y="-7591"/>
                  <a:pt x="4032599" y="12693"/>
                  <a:pt x="4274831" y="0"/>
                </a:cubicBezTo>
                <a:cubicBezTo>
                  <a:pt x="4517063" y="-12693"/>
                  <a:pt x="4653150" y="-21561"/>
                  <a:pt x="4833009" y="0"/>
                </a:cubicBezTo>
                <a:cubicBezTo>
                  <a:pt x="5012868" y="21561"/>
                  <a:pt x="5171443" y="-22772"/>
                  <a:pt x="5391188" y="0"/>
                </a:cubicBezTo>
                <a:cubicBezTo>
                  <a:pt x="5610933" y="22772"/>
                  <a:pt x="5806550" y="27969"/>
                  <a:pt x="6126350" y="0"/>
                </a:cubicBezTo>
                <a:cubicBezTo>
                  <a:pt x="6148969" y="187345"/>
                  <a:pt x="6129819" y="487117"/>
                  <a:pt x="6126350" y="634152"/>
                </a:cubicBezTo>
                <a:cubicBezTo>
                  <a:pt x="6122881" y="781187"/>
                  <a:pt x="6130358" y="955859"/>
                  <a:pt x="6126350" y="1135132"/>
                </a:cubicBezTo>
                <a:cubicBezTo>
                  <a:pt x="6122342" y="1314405"/>
                  <a:pt x="6145148" y="1604106"/>
                  <a:pt x="6126350" y="1769284"/>
                </a:cubicBezTo>
                <a:cubicBezTo>
                  <a:pt x="6107552" y="1934462"/>
                  <a:pt x="6139697" y="2219974"/>
                  <a:pt x="6126350" y="2492218"/>
                </a:cubicBezTo>
                <a:cubicBezTo>
                  <a:pt x="6113003" y="2764462"/>
                  <a:pt x="6153372" y="2889514"/>
                  <a:pt x="6126350" y="3170761"/>
                </a:cubicBezTo>
                <a:cubicBezTo>
                  <a:pt x="6099328" y="3452008"/>
                  <a:pt x="6121885" y="3691111"/>
                  <a:pt x="6126350" y="3893694"/>
                </a:cubicBezTo>
                <a:cubicBezTo>
                  <a:pt x="6130815" y="4096277"/>
                  <a:pt x="6126332" y="4208875"/>
                  <a:pt x="6126350" y="4439065"/>
                </a:cubicBezTo>
                <a:cubicBezTo>
                  <a:pt x="5864671" y="4433401"/>
                  <a:pt x="5753218" y="4428640"/>
                  <a:pt x="5445644" y="4439065"/>
                </a:cubicBezTo>
                <a:cubicBezTo>
                  <a:pt x="5138070" y="4449490"/>
                  <a:pt x="5062673" y="4417670"/>
                  <a:pt x="4826202" y="4439065"/>
                </a:cubicBezTo>
                <a:cubicBezTo>
                  <a:pt x="4589731" y="4460460"/>
                  <a:pt x="4361114" y="4419117"/>
                  <a:pt x="4206760" y="4439065"/>
                </a:cubicBezTo>
                <a:cubicBezTo>
                  <a:pt x="4052406" y="4459013"/>
                  <a:pt x="3811542" y="4408341"/>
                  <a:pt x="3464791" y="4439065"/>
                </a:cubicBezTo>
                <a:cubicBezTo>
                  <a:pt x="3118040" y="4469789"/>
                  <a:pt x="2907688" y="4418488"/>
                  <a:pt x="2722822" y="4439065"/>
                </a:cubicBezTo>
                <a:cubicBezTo>
                  <a:pt x="2537956" y="4459642"/>
                  <a:pt x="2235589" y="4443846"/>
                  <a:pt x="2103380" y="4439065"/>
                </a:cubicBezTo>
                <a:cubicBezTo>
                  <a:pt x="1971171" y="4434284"/>
                  <a:pt x="1728416" y="4424916"/>
                  <a:pt x="1483938" y="4439065"/>
                </a:cubicBezTo>
                <a:cubicBezTo>
                  <a:pt x="1239460" y="4453214"/>
                  <a:pt x="1007609" y="4420961"/>
                  <a:pt x="864496" y="4439065"/>
                </a:cubicBezTo>
                <a:cubicBezTo>
                  <a:pt x="721383" y="4457169"/>
                  <a:pt x="337860" y="4476183"/>
                  <a:pt x="0" y="4439065"/>
                </a:cubicBezTo>
                <a:cubicBezTo>
                  <a:pt x="-16196" y="4159544"/>
                  <a:pt x="-20864" y="3901626"/>
                  <a:pt x="0" y="3716132"/>
                </a:cubicBezTo>
                <a:cubicBezTo>
                  <a:pt x="20864" y="3530638"/>
                  <a:pt x="284" y="3385783"/>
                  <a:pt x="0" y="3170761"/>
                </a:cubicBezTo>
                <a:cubicBezTo>
                  <a:pt x="-284" y="2955739"/>
                  <a:pt x="-10714" y="2821560"/>
                  <a:pt x="0" y="2580999"/>
                </a:cubicBezTo>
                <a:cubicBezTo>
                  <a:pt x="10714" y="2340438"/>
                  <a:pt x="-9633" y="2224230"/>
                  <a:pt x="0" y="1946847"/>
                </a:cubicBezTo>
                <a:cubicBezTo>
                  <a:pt x="9633" y="1669464"/>
                  <a:pt x="24554" y="1606771"/>
                  <a:pt x="0" y="1401476"/>
                </a:cubicBezTo>
                <a:cubicBezTo>
                  <a:pt x="-24554" y="1196181"/>
                  <a:pt x="-6235" y="1043419"/>
                  <a:pt x="0" y="767324"/>
                </a:cubicBezTo>
                <a:cubicBezTo>
                  <a:pt x="6235" y="491229"/>
                  <a:pt x="-13984" y="305194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  <a:miter lim="800000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Statement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statement1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1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createStatement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Statement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statement2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1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createStatement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sql1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"INSERT INTO </a:t>
            </a:r>
            <a:r>
              <a:rPr lang="en-US" sz="11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mytable</a:t>
            </a:r>
            <a:r>
              <a:rPr lang="en-US" sz="11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(name, age) VALUES ('John',30)"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sql2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"INSERT INTO </a:t>
            </a:r>
            <a:r>
              <a:rPr lang="en-US" sz="1100" b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mytable</a:t>
            </a:r>
            <a:r>
              <a:rPr lang="en-US" sz="11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(name, age) VALUES ('Jane',30)"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>
              <a:lnSpc>
                <a:spcPts val="1350"/>
              </a:lnSpc>
              <a:buNone/>
            </a:pPr>
            <a:b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sz="11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try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endParaRPr lang="en-US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statement1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executeUpdate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sql1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statement2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executeUpdate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sql2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1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commit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endParaRPr lang="en-US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11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catch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SQLException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  <a:endParaRPr lang="en-US" sz="1100" b="0">
              <a:solidFill>
                <a:srgbClr val="4EC9B0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System</a:t>
            </a:r>
            <a:r>
              <a:rPr lang="en-US" sz="11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err="1">
                <a:solidFill>
                  <a:srgbClr val="4FC1FF"/>
                </a:solidFill>
                <a:effectLst/>
                <a:latin typeface="Menlo" panose="020B0609030804020204" pitchFamily="49" charset="0"/>
              </a:rPr>
              <a:t>err</a:t>
            </a:r>
            <a:r>
              <a:rPr lang="en-US" sz="11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println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"An error occurred: "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US" sz="11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1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rollback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endParaRPr lang="en-US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 </a:t>
            </a:r>
            <a:r>
              <a:rPr lang="en-US" sz="11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finally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statement1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   statement1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 if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1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!=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1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   </a:t>
            </a:r>
            <a:r>
              <a:rPr lang="en-US" sz="1100" b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connection</a:t>
            </a:r>
            <a:r>
              <a:rPr lang="en-US" sz="1100" b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100" b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close</a:t>
            </a: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pPr>
              <a:lnSpc>
                <a:spcPts val="1350"/>
              </a:lnSpc>
              <a:buNone/>
            </a:pP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}</a:t>
            </a:r>
          </a:p>
          <a:p>
            <a:pPr>
              <a:lnSpc>
                <a:spcPts val="1350"/>
              </a:lnSpc>
            </a:pPr>
            <a:r>
              <a:rPr lang="en-US" sz="1100" b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endParaRPr lang="en-US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5AD07B0-0BF2-E2E3-C452-006DBB32FC52}"/>
                  </a:ext>
                </a:extLst>
              </p14:cNvPr>
              <p14:cNvContentPartPr/>
              <p14:nvPr/>
            </p14:nvContentPartPr>
            <p14:xfrm>
              <a:off x="2432261" y="1584649"/>
              <a:ext cx="1062053" cy="916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5AD07B0-0BF2-E2E3-C452-006DBB32FC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26143" y="1578531"/>
                <a:ext cx="1074289" cy="9287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5D5651B-35F5-919E-ED87-24FF0D57F34A}"/>
                  </a:ext>
                </a:extLst>
              </p14:cNvPr>
              <p14:cNvContentPartPr/>
              <p14:nvPr/>
            </p14:nvContentPartPr>
            <p14:xfrm>
              <a:off x="741341" y="3604609"/>
              <a:ext cx="1852560" cy="424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5D5651B-35F5-919E-ED87-24FF0D57F34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5222" y="3598489"/>
                <a:ext cx="1864798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8936B26-F929-E76A-93A4-C83289AAA402}"/>
                  </a:ext>
                </a:extLst>
              </p14:cNvPr>
              <p14:cNvContentPartPr/>
              <p14:nvPr/>
            </p14:nvContentPartPr>
            <p14:xfrm>
              <a:off x="585821" y="4457089"/>
              <a:ext cx="2217600" cy="4161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8936B26-F929-E76A-93A4-C83289AAA40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9700" y="4450969"/>
                <a:ext cx="2229842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F44F537-72B7-E2C3-8BF4-5CDC140B573F}"/>
                  </a:ext>
                </a:extLst>
              </p14:cNvPr>
              <p14:cNvContentPartPr/>
              <p14:nvPr/>
            </p14:nvContentPartPr>
            <p14:xfrm>
              <a:off x="491141" y="4912489"/>
              <a:ext cx="2690280" cy="1347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F44F537-72B7-E2C3-8BF4-5CDC140B573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5021" y="4906369"/>
                <a:ext cx="2702520" cy="135936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3A60D90-400C-6360-406C-B171B8F13B2A}"/>
              </a:ext>
            </a:extLst>
          </p:cNvPr>
          <p:cNvSpPr/>
          <p:nvPr/>
        </p:nvSpPr>
        <p:spPr>
          <a:xfrm>
            <a:off x="6867691" y="3211287"/>
            <a:ext cx="4824687" cy="1904999"/>
          </a:xfrm>
          <a:custGeom>
            <a:avLst/>
            <a:gdLst>
              <a:gd name="connsiteX0" fmla="*/ 0 w 4824687"/>
              <a:gd name="connsiteY0" fmla="*/ 0 h 1904999"/>
              <a:gd name="connsiteX1" fmla="*/ 592747 w 4824687"/>
              <a:gd name="connsiteY1" fmla="*/ 0 h 1904999"/>
              <a:gd name="connsiteX2" fmla="*/ 1281988 w 4824687"/>
              <a:gd name="connsiteY2" fmla="*/ 0 h 1904999"/>
              <a:gd name="connsiteX3" fmla="*/ 1874736 w 4824687"/>
              <a:gd name="connsiteY3" fmla="*/ 0 h 1904999"/>
              <a:gd name="connsiteX4" fmla="*/ 2515730 w 4824687"/>
              <a:gd name="connsiteY4" fmla="*/ 0 h 1904999"/>
              <a:gd name="connsiteX5" fmla="*/ 3301464 w 4824687"/>
              <a:gd name="connsiteY5" fmla="*/ 0 h 1904999"/>
              <a:gd name="connsiteX6" fmla="*/ 4087199 w 4824687"/>
              <a:gd name="connsiteY6" fmla="*/ 0 h 1904999"/>
              <a:gd name="connsiteX7" fmla="*/ 4824687 w 4824687"/>
              <a:gd name="connsiteY7" fmla="*/ 0 h 1904999"/>
              <a:gd name="connsiteX8" fmla="*/ 4824687 w 4824687"/>
              <a:gd name="connsiteY8" fmla="*/ 635000 h 1904999"/>
              <a:gd name="connsiteX9" fmla="*/ 4824687 w 4824687"/>
              <a:gd name="connsiteY9" fmla="*/ 1269999 h 1904999"/>
              <a:gd name="connsiteX10" fmla="*/ 4824687 w 4824687"/>
              <a:gd name="connsiteY10" fmla="*/ 1904999 h 1904999"/>
              <a:gd name="connsiteX11" fmla="*/ 4231940 w 4824687"/>
              <a:gd name="connsiteY11" fmla="*/ 1904999 h 1904999"/>
              <a:gd name="connsiteX12" fmla="*/ 3590946 w 4824687"/>
              <a:gd name="connsiteY12" fmla="*/ 1904999 h 1904999"/>
              <a:gd name="connsiteX13" fmla="*/ 2949951 w 4824687"/>
              <a:gd name="connsiteY13" fmla="*/ 1904999 h 1904999"/>
              <a:gd name="connsiteX14" fmla="*/ 2357204 w 4824687"/>
              <a:gd name="connsiteY14" fmla="*/ 1904999 h 1904999"/>
              <a:gd name="connsiteX15" fmla="*/ 1619716 w 4824687"/>
              <a:gd name="connsiteY15" fmla="*/ 1904999 h 1904999"/>
              <a:gd name="connsiteX16" fmla="*/ 882228 w 4824687"/>
              <a:gd name="connsiteY16" fmla="*/ 1904999 h 1904999"/>
              <a:gd name="connsiteX17" fmla="*/ 0 w 4824687"/>
              <a:gd name="connsiteY17" fmla="*/ 1904999 h 1904999"/>
              <a:gd name="connsiteX18" fmla="*/ 0 w 4824687"/>
              <a:gd name="connsiteY18" fmla="*/ 1269999 h 1904999"/>
              <a:gd name="connsiteX19" fmla="*/ 0 w 4824687"/>
              <a:gd name="connsiteY19" fmla="*/ 673100 h 1904999"/>
              <a:gd name="connsiteX20" fmla="*/ 0 w 4824687"/>
              <a:gd name="connsiteY20" fmla="*/ 0 h 1904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24687" h="1904999" fill="none" extrusionOk="0">
                <a:moveTo>
                  <a:pt x="0" y="0"/>
                </a:moveTo>
                <a:cubicBezTo>
                  <a:pt x="230303" y="-28751"/>
                  <a:pt x="354559" y="-13438"/>
                  <a:pt x="592747" y="0"/>
                </a:cubicBezTo>
                <a:cubicBezTo>
                  <a:pt x="830935" y="13438"/>
                  <a:pt x="1101524" y="27619"/>
                  <a:pt x="1281988" y="0"/>
                </a:cubicBezTo>
                <a:cubicBezTo>
                  <a:pt x="1462452" y="-27619"/>
                  <a:pt x="1600756" y="-26310"/>
                  <a:pt x="1874736" y="0"/>
                </a:cubicBezTo>
                <a:cubicBezTo>
                  <a:pt x="2148716" y="26310"/>
                  <a:pt x="2253982" y="11432"/>
                  <a:pt x="2515730" y="0"/>
                </a:cubicBezTo>
                <a:cubicBezTo>
                  <a:pt x="2777478" y="-11432"/>
                  <a:pt x="2961378" y="-14189"/>
                  <a:pt x="3301464" y="0"/>
                </a:cubicBezTo>
                <a:cubicBezTo>
                  <a:pt x="3641550" y="14189"/>
                  <a:pt x="3840372" y="-30651"/>
                  <a:pt x="4087199" y="0"/>
                </a:cubicBezTo>
                <a:cubicBezTo>
                  <a:pt x="4334027" y="30651"/>
                  <a:pt x="4662769" y="-32326"/>
                  <a:pt x="4824687" y="0"/>
                </a:cubicBezTo>
                <a:cubicBezTo>
                  <a:pt x="4827617" y="144791"/>
                  <a:pt x="4828490" y="401802"/>
                  <a:pt x="4824687" y="635000"/>
                </a:cubicBezTo>
                <a:cubicBezTo>
                  <a:pt x="4820884" y="868198"/>
                  <a:pt x="4803513" y="1016037"/>
                  <a:pt x="4824687" y="1269999"/>
                </a:cubicBezTo>
                <a:cubicBezTo>
                  <a:pt x="4845861" y="1523961"/>
                  <a:pt x="4840826" y="1688787"/>
                  <a:pt x="4824687" y="1904999"/>
                </a:cubicBezTo>
                <a:cubicBezTo>
                  <a:pt x="4625919" y="1884027"/>
                  <a:pt x="4401184" y="1913002"/>
                  <a:pt x="4231940" y="1904999"/>
                </a:cubicBezTo>
                <a:cubicBezTo>
                  <a:pt x="4062696" y="1896996"/>
                  <a:pt x="3857139" y="1899087"/>
                  <a:pt x="3590946" y="1904999"/>
                </a:cubicBezTo>
                <a:cubicBezTo>
                  <a:pt x="3324753" y="1910911"/>
                  <a:pt x="3266308" y="1934859"/>
                  <a:pt x="2949951" y="1904999"/>
                </a:cubicBezTo>
                <a:cubicBezTo>
                  <a:pt x="2633595" y="1875139"/>
                  <a:pt x="2550684" y="1928845"/>
                  <a:pt x="2357204" y="1904999"/>
                </a:cubicBezTo>
                <a:cubicBezTo>
                  <a:pt x="2163724" y="1881153"/>
                  <a:pt x="1866715" y="1914927"/>
                  <a:pt x="1619716" y="1904999"/>
                </a:cubicBezTo>
                <a:cubicBezTo>
                  <a:pt x="1372717" y="1895071"/>
                  <a:pt x="1185852" y="1909325"/>
                  <a:pt x="882228" y="1904999"/>
                </a:cubicBezTo>
                <a:cubicBezTo>
                  <a:pt x="578604" y="1900673"/>
                  <a:pt x="304268" y="1875544"/>
                  <a:pt x="0" y="1904999"/>
                </a:cubicBezTo>
                <a:cubicBezTo>
                  <a:pt x="20795" y="1661783"/>
                  <a:pt x="29924" y="1529477"/>
                  <a:pt x="0" y="1269999"/>
                </a:cubicBezTo>
                <a:cubicBezTo>
                  <a:pt x="-29924" y="1010521"/>
                  <a:pt x="4982" y="911474"/>
                  <a:pt x="0" y="673100"/>
                </a:cubicBezTo>
                <a:cubicBezTo>
                  <a:pt x="-4982" y="434726"/>
                  <a:pt x="10316" y="311917"/>
                  <a:pt x="0" y="0"/>
                </a:cubicBezTo>
                <a:close/>
              </a:path>
              <a:path w="4824687" h="1904999" stroke="0" extrusionOk="0">
                <a:moveTo>
                  <a:pt x="0" y="0"/>
                </a:moveTo>
                <a:cubicBezTo>
                  <a:pt x="123347" y="-2689"/>
                  <a:pt x="419978" y="10582"/>
                  <a:pt x="544500" y="0"/>
                </a:cubicBezTo>
                <a:cubicBezTo>
                  <a:pt x="669022" y="-10582"/>
                  <a:pt x="960082" y="-28161"/>
                  <a:pt x="1137248" y="0"/>
                </a:cubicBezTo>
                <a:cubicBezTo>
                  <a:pt x="1314414" y="28161"/>
                  <a:pt x="1660263" y="7124"/>
                  <a:pt x="1922982" y="0"/>
                </a:cubicBezTo>
                <a:cubicBezTo>
                  <a:pt x="2185701" y="-7124"/>
                  <a:pt x="2361852" y="-13150"/>
                  <a:pt x="2612223" y="0"/>
                </a:cubicBezTo>
                <a:cubicBezTo>
                  <a:pt x="2862594" y="13150"/>
                  <a:pt x="3050002" y="-6192"/>
                  <a:pt x="3301464" y="0"/>
                </a:cubicBezTo>
                <a:cubicBezTo>
                  <a:pt x="3552926" y="6192"/>
                  <a:pt x="3692967" y="-18800"/>
                  <a:pt x="3894212" y="0"/>
                </a:cubicBezTo>
                <a:cubicBezTo>
                  <a:pt x="4095457" y="18800"/>
                  <a:pt x="4463613" y="37095"/>
                  <a:pt x="4824687" y="0"/>
                </a:cubicBezTo>
                <a:cubicBezTo>
                  <a:pt x="4835428" y="179817"/>
                  <a:pt x="4851109" y="300232"/>
                  <a:pt x="4824687" y="596900"/>
                </a:cubicBezTo>
                <a:cubicBezTo>
                  <a:pt x="4798265" y="893568"/>
                  <a:pt x="4807222" y="942119"/>
                  <a:pt x="4824687" y="1250949"/>
                </a:cubicBezTo>
                <a:cubicBezTo>
                  <a:pt x="4842152" y="1559779"/>
                  <a:pt x="4800868" y="1670069"/>
                  <a:pt x="4824687" y="1904999"/>
                </a:cubicBezTo>
                <a:cubicBezTo>
                  <a:pt x="4579292" y="1884300"/>
                  <a:pt x="4216239" y="1870591"/>
                  <a:pt x="4038952" y="1904999"/>
                </a:cubicBezTo>
                <a:cubicBezTo>
                  <a:pt x="3861666" y="1939407"/>
                  <a:pt x="3602508" y="1913131"/>
                  <a:pt x="3446205" y="1904999"/>
                </a:cubicBezTo>
                <a:cubicBezTo>
                  <a:pt x="3289902" y="1896867"/>
                  <a:pt x="2918833" y="1910867"/>
                  <a:pt x="2660470" y="1904999"/>
                </a:cubicBezTo>
                <a:cubicBezTo>
                  <a:pt x="2402108" y="1899131"/>
                  <a:pt x="2267112" y="1922135"/>
                  <a:pt x="2019476" y="1904999"/>
                </a:cubicBezTo>
                <a:cubicBezTo>
                  <a:pt x="1771840" y="1887863"/>
                  <a:pt x="1556968" y="1918255"/>
                  <a:pt x="1378482" y="1904999"/>
                </a:cubicBezTo>
                <a:cubicBezTo>
                  <a:pt x="1199996" y="1891743"/>
                  <a:pt x="912368" y="1919279"/>
                  <a:pt x="640994" y="1904999"/>
                </a:cubicBezTo>
                <a:cubicBezTo>
                  <a:pt x="369620" y="1890719"/>
                  <a:pt x="275798" y="1920300"/>
                  <a:pt x="0" y="1904999"/>
                </a:cubicBezTo>
                <a:cubicBezTo>
                  <a:pt x="-10871" y="1740258"/>
                  <a:pt x="-3825" y="1472234"/>
                  <a:pt x="0" y="1289049"/>
                </a:cubicBezTo>
                <a:cubicBezTo>
                  <a:pt x="3825" y="1105864"/>
                  <a:pt x="28054" y="816447"/>
                  <a:pt x="0" y="673100"/>
                </a:cubicBezTo>
                <a:cubicBezTo>
                  <a:pt x="-28054" y="529753"/>
                  <a:pt x="-4607" y="254395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  <a:miter lim="800000"/>
            <a:extLst>
              <a:ext uri="{C807C97D-BFC1-408E-A445-0C87EB9F89A2}">
                <ask:lineSketchStyleProps xmlns:ask="http://schemas.microsoft.com/office/drawing/2018/sketchyshapes" sd="265021699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>
              <a:lnSpc>
                <a:spcPts val="1350"/>
              </a:lnSpc>
              <a:buNone/>
            </a:pPr>
            <a:endParaRPr lang="en-US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endParaRPr lang="en-US" sz="11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@</a:t>
            </a:r>
            <a:r>
              <a:rPr lang="en-US" sz="1100">
                <a:solidFill>
                  <a:srgbClr val="4EC9B0"/>
                </a:solidFill>
                <a:latin typeface="Menlo" panose="020B0609030804020204" pitchFamily="49" charset="0"/>
              </a:rPr>
              <a:t>Transactional</a:t>
            </a:r>
            <a:endParaRPr lang="en-US" sz="110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  <a:buNone/>
            </a:pPr>
            <a:r>
              <a:rPr lang="en-US" sz="1100">
                <a:solidFill>
                  <a:srgbClr val="569CD6"/>
                </a:solidFill>
                <a:latin typeface="Menlo" panose="020B0609030804020204" pitchFamily="49" charset="0"/>
              </a:rPr>
              <a:t>public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100">
                <a:solidFill>
                  <a:srgbClr val="4EC9B0"/>
                </a:solidFill>
                <a:latin typeface="Menlo" panose="020B0609030804020204" pitchFamily="49" charset="0"/>
              </a:rPr>
              <a:t>void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100" err="1">
                <a:solidFill>
                  <a:srgbClr val="DCDCAA"/>
                </a:solidFill>
                <a:latin typeface="Menlo" panose="020B0609030804020204" pitchFamily="49" charset="0"/>
              </a:rPr>
              <a:t>savePeople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US" sz="1100">
                <a:solidFill>
                  <a:srgbClr val="4EC9B0"/>
                </a:solidFill>
                <a:latin typeface="Menlo" panose="020B0609030804020204" pitchFamily="49" charset="0"/>
              </a:rPr>
              <a:t>Person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... </a:t>
            </a:r>
            <a:r>
              <a:rPr lang="en-US" sz="1100">
                <a:solidFill>
                  <a:srgbClr val="9CDCFE"/>
                </a:solidFill>
                <a:latin typeface="Menlo" panose="020B0609030804020204" pitchFamily="49" charset="0"/>
              </a:rPr>
              <a:t>people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US" sz="1100">
                <a:solidFill>
                  <a:srgbClr val="C586C0"/>
                </a:solidFill>
                <a:latin typeface="Menlo" panose="020B0609030804020204" pitchFamily="49" charset="0"/>
              </a:rPr>
              <a:t>  for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(</a:t>
            </a:r>
            <a:r>
              <a:rPr lang="en-US" sz="1100">
                <a:solidFill>
                  <a:srgbClr val="4EC9B0"/>
                </a:solidFill>
                <a:latin typeface="Menlo" panose="020B0609030804020204" pitchFamily="49" charset="0"/>
              </a:rPr>
              <a:t>Person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100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100">
                <a:solidFill>
                  <a:srgbClr val="C586C0"/>
                </a:solidFill>
                <a:latin typeface="Menlo" panose="020B0609030804020204" pitchFamily="49" charset="0"/>
              </a:rPr>
              <a:t>: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sz="1100">
                <a:solidFill>
                  <a:srgbClr val="9CDCFE"/>
                </a:solidFill>
                <a:latin typeface="Menlo" panose="020B0609030804020204" pitchFamily="49" charset="0"/>
              </a:rPr>
              <a:t>people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) {</a:t>
            </a:r>
          </a:p>
          <a:p>
            <a:pPr>
              <a:lnSpc>
                <a:spcPts val="1350"/>
              </a:lnSpc>
              <a:buNone/>
            </a:pPr>
            <a:r>
              <a:rPr lang="en-US" sz="1100">
                <a:solidFill>
                  <a:srgbClr val="9CDCFE"/>
                </a:solidFill>
                <a:latin typeface="Menlo" panose="020B0609030804020204" pitchFamily="49" charset="0"/>
              </a:rPr>
              <a:t>    </a:t>
            </a:r>
            <a:r>
              <a:rPr lang="en-US" sz="1100" err="1">
                <a:solidFill>
                  <a:srgbClr val="9CDCFE"/>
                </a:solidFill>
                <a:latin typeface="Menlo" panose="020B0609030804020204" pitchFamily="49" charset="0"/>
              </a:rPr>
              <a:t>peopleRepository</a:t>
            </a:r>
            <a:r>
              <a:rPr lang="en-US" sz="1100" err="1">
                <a:solidFill>
                  <a:srgbClr val="CCCCCC"/>
                </a:solidFill>
                <a:latin typeface="Menlo" panose="020B0609030804020204" pitchFamily="49" charset="0"/>
              </a:rPr>
              <a:t>.</a:t>
            </a:r>
            <a:r>
              <a:rPr lang="en-US" sz="1100" err="1">
                <a:solidFill>
                  <a:srgbClr val="DCDCAA"/>
                </a:solidFill>
                <a:latin typeface="Menlo" panose="020B0609030804020204" pitchFamily="49" charset="0"/>
              </a:rPr>
              <a:t>save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(</a:t>
            </a:r>
            <a:r>
              <a:rPr lang="en-US" sz="1100">
                <a:solidFill>
                  <a:srgbClr val="9CDCFE"/>
                </a:solidFill>
                <a:latin typeface="Menlo" panose="020B0609030804020204" pitchFamily="49" charset="0"/>
              </a:rPr>
              <a:t>person</a:t>
            </a: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);</a:t>
            </a:r>
          </a:p>
          <a:p>
            <a:pPr>
              <a:lnSpc>
                <a:spcPts val="1350"/>
              </a:lnSpc>
              <a:buNone/>
            </a:pP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  }</a:t>
            </a:r>
          </a:p>
          <a:p>
            <a:pPr>
              <a:lnSpc>
                <a:spcPts val="1350"/>
              </a:lnSpc>
            </a:pPr>
            <a:r>
              <a:rPr lang="en-US" sz="1100">
                <a:solidFill>
                  <a:srgbClr val="CCCCCC"/>
                </a:solidFill>
                <a:latin typeface="Menlo" panose="020B0609030804020204" pitchFamily="49" charset="0"/>
              </a:rPr>
              <a:t>}</a:t>
            </a:r>
          </a:p>
          <a:p>
            <a:pPr>
              <a:lnSpc>
                <a:spcPts val="1350"/>
              </a:lnSpc>
              <a:buNone/>
            </a:pPr>
            <a:endParaRPr lang="en-US" sz="1100" b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818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2BB9-6858-1EE7-5975-D533229E2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C429-964D-8E82-76BB-4322C525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an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35925D-1BA7-17AF-B65F-B8BE18E04CEF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06D78D-AA97-097A-7375-EE2A08252B3E}"/>
              </a:ext>
            </a:extLst>
          </p:cNvPr>
          <p:cNvSpPr txBox="1"/>
          <p:nvPr/>
        </p:nvSpPr>
        <p:spPr>
          <a:xfrm>
            <a:off x="1522414" y="1874911"/>
            <a:ext cx="813816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Start from scratch easily with </a:t>
            </a:r>
            <a:r>
              <a:rPr lang="en-US" sz="2400">
                <a:hlinkClick r:id="rId3"/>
              </a:rPr>
              <a:t>Spring Initializr</a:t>
            </a:r>
            <a:r>
              <a:rPr lang="en-US" sz="2400"/>
              <a:t>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Select the common dependencies you want to include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You can always add others later </a:t>
            </a:r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34387384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A0CC5-C60F-7B6E-6786-338D9C4DC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FF97D-645E-BDCE-B73E-706ABB37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an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9EF9E3-107F-834B-BDCC-64487F964605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B516D-A634-C199-7F7B-46AD79F32A79}"/>
              </a:ext>
            </a:extLst>
          </p:cNvPr>
          <p:cNvSpPr txBox="1"/>
          <p:nvPr/>
        </p:nvSpPr>
        <p:spPr>
          <a:xfrm>
            <a:off x="1522414" y="1874911"/>
            <a:ext cx="8138160" cy="374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/>
              <a:t>A</a:t>
            </a:r>
            <a:r>
              <a:rPr lang="en-NL" sz="2400"/>
              <a:t>pplication that stores a person, retrieves an image and saves the person in the database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NL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/>
              <a:t>C</a:t>
            </a:r>
            <a:r>
              <a:rPr lang="en-NL" sz="2400"/>
              <a:t>reate the model(s)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NL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/>
              <a:t>S</a:t>
            </a:r>
            <a:r>
              <a:rPr lang="en-NL" sz="2400"/>
              <a:t>et up the repository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NL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/>
              <a:t>C</a:t>
            </a:r>
            <a:r>
              <a:rPr lang="en-NL" sz="2400"/>
              <a:t>reate the service layer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NL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sz="2400"/>
              <a:t>C</a:t>
            </a:r>
            <a:r>
              <a:rPr lang="en-NL" sz="2400"/>
              <a:t>reate the controller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3439935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854F0-486A-7B48-905F-78B980748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73DB-F0E2-C9E3-5846-C290D92F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frameworks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DEA7B-C48B-6478-82E5-E7A01C4292DF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C9CADB-C4DA-BC1E-8F2D-E566C0D0B0E9}"/>
              </a:ext>
            </a:extLst>
          </p:cNvPr>
          <p:cNvSpPr txBox="1"/>
          <p:nvPr/>
        </p:nvSpPr>
        <p:spPr>
          <a:xfrm>
            <a:off x="1522414" y="1874911"/>
            <a:ext cx="8138160" cy="308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Lombok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Generates boilerplate code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Common annotations for getter, setter, </a:t>
            </a:r>
            <a:r>
              <a:rPr lang="en-US" sz="2400" err="1"/>
              <a:t>allArgsConstructor</a:t>
            </a:r>
            <a:r>
              <a:rPr lang="en-US" sz="2400"/>
              <a:t>, builder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Spring JPA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Database connection 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SQL statement creation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Example: Find Person by name</a:t>
            </a:r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392601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35366-BEDB-B9C7-BD74-0D7D048FC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75E93-4859-66E4-B952-D4C9D66D9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I/O streams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A7177-E5BF-190F-E6F4-E211BED4820C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C8ACD-BF87-3D7D-3776-ABDF5801EEA7}"/>
              </a:ext>
            </a:extLst>
          </p:cNvPr>
          <p:cNvSpPr txBox="1"/>
          <p:nvPr/>
        </p:nvSpPr>
        <p:spPr>
          <a:xfrm>
            <a:off x="1631271" y="2087277"/>
            <a:ext cx="9143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The input from request is transformed into java objects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The response is written to the output stream in a similar way we did last week and sent to the client, but by the framework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The switch statement for the http methods is done for us by the framework, based on annotations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The URL in the request is already represented in a structured way, no need to handle strings to get query parameters, paths, etc.</a:t>
            </a:r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822462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Practical information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/>
              <a:t>We have one assignment which will be graded at the end of the course, upon submission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After each lesson, you will be able to implement a part of the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We recommend to do it gradually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At the beginning of each lesson, we will do a "refresher" of the previous topic. Come with a smartphone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Each lesson includes some practice. Be here with a laptop and enough battery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Tooling: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VS Code or IntelliJ Idea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Java 21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Git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/>
              <a:t>Setup everything by using the "cook-books" from oop-2: </a:t>
            </a:r>
            <a:br>
              <a:rPr lang="en-US"/>
            </a:br>
            <a:r>
              <a:rPr lang="en-US">
                <a:hlinkClick r:id="rId2"/>
              </a:rPr>
              <a:t>https://appliedmath.toi.inholland.nl/oop-2-code-projects/cook-books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4868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92F97-B527-D0BA-18EB-F4E1FC955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DE8B-F31F-C239-CACA-F55390697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Multithreading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2FD100-25C9-A0BA-AE0C-40147AF6B2B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4DAC99-47FD-473B-AAD0-1EE75ECDAFF0}"/>
              </a:ext>
            </a:extLst>
          </p:cNvPr>
          <p:cNvSpPr txBox="1"/>
          <p:nvPr/>
        </p:nvSpPr>
        <p:spPr>
          <a:xfrm>
            <a:off x="1522414" y="1874911"/>
            <a:ext cx="8138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Similar, but easier to manage the multithreading 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Setup a multithreading configuration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Virtual threads require even less configuration  </a:t>
            </a:r>
            <a:endParaRPr lang="en-NL" sz="2400"/>
          </a:p>
        </p:txBody>
      </p:sp>
    </p:spTree>
    <p:extLst>
      <p:ext uri="{BB962C8B-B14F-4D97-AF65-F5344CB8AC3E}">
        <p14:creationId xmlns:p14="http://schemas.microsoft.com/office/powerpoint/2010/main" val="821793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8BA0C-480C-9D31-A0A4-8926445CF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8676-05CC-28EB-0159-5BA093EE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Handling with HTTP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62A36F-E1B8-1AAA-397D-2BF45713912A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32F5F1-5776-9BB4-0BD6-8D0DADE443B4}"/>
              </a:ext>
            </a:extLst>
          </p:cNvPr>
          <p:cNvSpPr txBox="1"/>
          <p:nvPr/>
        </p:nvSpPr>
        <p:spPr>
          <a:xfrm>
            <a:off x="1522414" y="1874911"/>
            <a:ext cx="81381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When an exception is thrown, return a fitting error status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400 – Bad Request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403 – Forbidden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/>
              <a:t>404 – Not Found</a:t>
            </a:r>
          </a:p>
          <a:p>
            <a:pPr marL="800100" lvl="1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NL" sz="2400"/>
              <a:t>418 – </a:t>
            </a:r>
            <a:r>
              <a:rPr lang="en-GB" sz="2400"/>
              <a:t>I</a:t>
            </a:r>
            <a:r>
              <a:rPr lang="en-NL" sz="2400"/>
              <a:t>’m a teapot</a:t>
            </a:r>
          </a:p>
        </p:txBody>
      </p:sp>
    </p:spTree>
    <p:extLst>
      <p:ext uri="{BB962C8B-B14F-4D97-AF65-F5344CB8AC3E}">
        <p14:creationId xmlns:p14="http://schemas.microsoft.com/office/powerpoint/2010/main" val="194484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DD67-F749-0315-A0BC-E2E308D6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CFC813-8F63-E6F2-F246-024FADB0F770}"/>
              </a:ext>
            </a:extLst>
          </p:cNvPr>
          <p:cNvSpPr txBox="1"/>
          <p:nvPr/>
        </p:nvSpPr>
        <p:spPr>
          <a:xfrm>
            <a:off x="478971" y="1817914"/>
            <a:ext cx="1143000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/>
              <a:t>After each lesson, you get a piece of homework that serves as implementation of the final assignment.</a:t>
            </a:r>
          </a:p>
          <a:p>
            <a:pPr>
              <a:lnSpc>
                <a:spcPct val="90000"/>
              </a:lnSpc>
            </a:pPr>
            <a:r>
              <a:rPr lang="en-US" sz="2400"/>
              <a:t>After lesson 4, we can now refactor our applications to use frameworks.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Refactor your application to use frameworks. Suggested frameworks are Spring, Spring MVC, Spring JDBC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529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3D03D5-63D4-B4EC-D74A-F4E4CB7B9822}"/>
              </a:ext>
            </a:extLst>
          </p:cNvPr>
          <p:cNvSpPr txBox="1"/>
          <p:nvPr/>
        </p:nvSpPr>
        <p:spPr>
          <a:xfrm>
            <a:off x="2181699" y="2828836"/>
            <a:ext cx="7825426" cy="206210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Get an understanding of common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Learn to incorporate frameworks in your application </a:t>
            </a:r>
          </a:p>
        </p:txBody>
      </p:sp>
    </p:spTree>
    <p:extLst>
      <p:ext uri="{BB962C8B-B14F-4D97-AF65-F5344CB8AC3E}">
        <p14:creationId xmlns:p14="http://schemas.microsoft.com/office/powerpoint/2010/main" val="8947377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00F01-A32B-6BBB-BEA6-C2C93C869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A991-5971-82A2-9570-752455D37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rmAutofit/>
          </a:bodyPr>
          <a:lstStyle/>
          <a:p>
            <a:r>
              <a:rPr lang="en-US"/>
              <a:t>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140858-B1ED-F069-F892-88C0791B53FD}"/>
              </a:ext>
            </a:extLst>
          </p:cNvPr>
          <p:cNvSpPr txBox="1"/>
          <p:nvPr/>
        </p:nvSpPr>
        <p:spPr>
          <a:xfrm>
            <a:off x="2181699" y="2828836"/>
            <a:ext cx="7825426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/>
              <a:t>Code examples can be found </a:t>
            </a:r>
            <a:r>
              <a:rPr lang="en-US" sz="3200">
                <a:hlinkClick r:id="rId2"/>
              </a:rPr>
              <a:t>here</a:t>
            </a:r>
            <a:r>
              <a:rPr lang="en-US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550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AF4F-BECF-CBC4-2891-2F7ADCA74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framework?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083F65-E639-0825-B69C-035CF6444697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8268FC-159C-1951-41B3-00F75968C3BE}"/>
              </a:ext>
            </a:extLst>
          </p:cNvPr>
          <p:cNvSpPr txBox="1"/>
          <p:nvPr/>
        </p:nvSpPr>
        <p:spPr>
          <a:xfrm>
            <a:off x="1539590" y="1846264"/>
            <a:ext cx="9861035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A foundational structure used to build software applications</a:t>
            </a:r>
            <a:endParaRPr lang="en-US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A standard way to implement certain solutions in your code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Pre-coded implementations in the form of libraries and tools that you can use in your application </a:t>
            </a:r>
          </a:p>
        </p:txBody>
      </p:sp>
    </p:spTree>
    <p:extLst>
      <p:ext uri="{BB962C8B-B14F-4D97-AF65-F5344CB8AC3E}">
        <p14:creationId xmlns:p14="http://schemas.microsoft.com/office/powerpoint/2010/main" val="3506179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CC1B5-7681-E49B-7D7D-F3094B33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9DEA-B159-111D-E74F-8EECD379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a framework?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6B6C4-3C21-0125-D2D8-A9339C021DE4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1878E5-0E86-E258-A024-22B7E6E1386F}"/>
              </a:ext>
            </a:extLst>
          </p:cNvPr>
          <p:cNvSpPr txBox="1"/>
          <p:nvPr/>
        </p:nvSpPr>
        <p:spPr>
          <a:xfrm>
            <a:off x="1539590" y="1846264"/>
            <a:ext cx="9861035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Don't reinvent the wheel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Fast</a:t>
            </a:r>
            <a:endParaRPr lang="en-GB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Secure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Community support </a:t>
            </a:r>
          </a:p>
        </p:txBody>
      </p:sp>
      <p:pic>
        <p:nvPicPr>
          <p:cNvPr id="1028" name="Picture 4" descr="Alert Icon Red PNG Transparent Background, Free Download #1562 -  FreeIconsPNG">
            <a:extLst>
              <a:ext uri="{FF2B5EF4-FFF2-40B4-BE49-F238E27FC236}">
                <a16:creationId xmlns:a16="http://schemas.microsoft.com/office/drawing/2014/main" id="{949B51AA-7EA0-182F-F880-7F9207519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777" y="1874911"/>
            <a:ext cx="2302659" cy="194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A0059AC-F4A0-A07A-A585-20E2D34F1EC1}"/>
              </a:ext>
            </a:extLst>
          </p:cNvPr>
          <p:cNvSpPr/>
          <p:nvPr/>
        </p:nvSpPr>
        <p:spPr>
          <a:xfrm>
            <a:off x="1351280" y="3055826"/>
            <a:ext cx="2275840" cy="632254"/>
          </a:xfrm>
          <a:prstGeom prst="ellipse">
            <a:avLst/>
          </a:prstGeom>
          <a:noFill/>
          <a:ln w="38100">
            <a:solidFill>
              <a:srgbClr val="FF0000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3CFD0-EDE6-50A2-D934-24D5D03427E8}"/>
              </a:ext>
            </a:extLst>
          </p:cNvPr>
          <p:cNvSpPr txBox="1"/>
          <p:nvPr/>
        </p:nvSpPr>
        <p:spPr>
          <a:xfrm>
            <a:off x="7223761" y="3820700"/>
            <a:ext cx="3576320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NL" sz="2400">
                <a:solidFill>
                  <a:srgbClr val="FF0000"/>
                </a:solidFill>
              </a:rPr>
              <a:t>Frameworks and libraries can also contain threaths! </a:t>
            </a:r>
          </a:p>
        </p:txBody>
      </p:sp>
    </p:spTree>
    <p:extLst>
      <p:ext uri="{BB962C8B-B14F-4D97-AF65-F5344CB8AC3E}">
        <p14:creationId xmlns:p14="http://schemas.microsoft.com/office/powerpoint/2010/main" val="146450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9050A-3ABC-38C4-4EE9-BD8BB40C7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332E1-E2A4-F5BF-F978-D071144C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Framework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CB7F8-8556-8DF6-D9D9-1E821490414B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7C906-1E02-1C75-F722-3F994A055E53}"/>
              </a:ext>
            </a:extLst>
          </p:cNvPr>
          <p:cNvSpPr txBox="1"/>
          <p:nvPr/>
        </p:nvSpPr>
        <p:spPr>
          <a:xfrm>
            <a:off x="1539590" y="1846264"/>
            <a:ext cx="9861035" cy="2419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Modular framework for java applications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Key concepts: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Dependency injection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Inversion of Control through context management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Facilitates using other frameworks   </a:t>
            </a:r>
          </a:p>
        </p:txBody>
      </p:sp>
    </p:spTree>
    <p:extLst>
      <p:ext uri="{BB962C8B-B14F-4D97-AF65-F5344CB8AC3E}">
        <p14:creationId xmlns:p14="http://schemas.microsoft.com/office/powerpoint/2010/main" val="21017475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7E99A-5E35-1298-8A1E-252D5917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6C0B-18DA-71E4-3F3B-2F105395A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Boot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0ADA1-FA48-730F-245D-0B1F21480FAF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17878-C1B5-592C-4B2F-18C9F71970F7}"/>
              </a:ext>
            </a:extLst>
          </p:cNvPr>
          <p:cNvSpPr txBox="1"/>
          <p:nvPr/>
        </p:nvSpPr>
        <p:spPr>
          <a:xfrm>
            <a:off x="1539590" y="1846264"/>
            <a:ext cx="9861035" cy="47459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Layer on top of Spring framework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Convention over configuration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Easier to configure than pure Spring framework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Annotations instead of xml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Automated configuration based on included dependencies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Built in support for 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Logging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Metrics</a:t>
            </a:r>
          </a:p>
          <a:p>
            <a:pPr marL="800100" lvl="1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Health checks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Simplifies testing with embedded servers</a:t>
            </a:r>
          </a:p>
        </p:txBody>
      </p:sp>
    </p:spTree>
    <p:extLst>
      <p:ext uri="{BB962C8B-B14F-4D97-AF65-F5344CB8AC3E}">
        <p14:creationId xmlns:p14="http://schemas.microsoft.com/office/powerpoint/2010/main" val="44670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9B5A-CB63-733E-EF05-490D42A61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6E58-D817-B917-982A-2C16DF31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Spring MVC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556EE-90C9-1771-7CB3-A2D018AB1A0C}"/>
              </a:ext>
            </a:extLst>
          </p:cNvPr>
          <p:cNvSpPr txBox="1"/>
          <p:nvPr/>
        </p:nvSpPr>
        <p:spPr>
          <a:xfrm>
            <a:off x="405245" y="1662545"/>
            <a:ext cx="11222182" cy="424732"/>
          </a:xfrm>
          <a:prstGeom prst="rect">
            <a:avLst/>
          </a:prstGeom>
          <a:noFill/>
        </p:spPr>
        <p:txBody>
          <a:bodyPr wrap="square" lIns="91440" tIns="45720" rIns="91440" bIns="45720" numCol="3" rtlCol="0" anchor="t">
            <a:spAutoFit/>
          </a:bodyPr>
          <a:lstStyle/>
          <a:p>
            <a:pPr>
              <a:lnSpc>
                <a:spcPct val="90000"/>
              </a:lnSpc>
            </a:pP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F0E2E-D3E6-B08D-A50B-FEBF4357DFCA}"/>
              </a:ext>
            </a:extLst>
          </p:cNvPr>
          <p:cNvSpPr txBox="1"/>
          <p:nvPr/>
        </p:nvSpPr>
        <p:spPr>
          <a:xfrm>
            <a:off x="1539590" y="1846264"/>
            <a:ext cx="9861035" cy="20867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Meant for web applications 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Easy setup of controllers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r>
              <a:rPr lang="en-GB" sz="2400"/>
              <a:t>Easy processing of HTTP requests</a:t>
            </a:r>
          </a:p>
          <a:p>
            <a:pPr marL="342900" indent="-342900">
              <a:lnSpc>
                <a:spcPct val="90000"/>
              </a:lnSpc>
              <a:buFont typeface="Arial"/>
              <a:buChar char="•"/>
            </a:pP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4000562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Custom" id="{37DB63F3-72C7-4A67-82CB-DE1EC68F0B1F}" vid="{1DDF8815-C24B-4878-AB18-C1C7DB7407AA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22</Slides>
  <Notes>14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Custom</vt:lpstr>
      <vt:lpstr>A Feast of Frameworks</vt:lpstr>
      <vt:lpstr>Practical information</vt:lpstr>
      <vt:lpstr>Objectives</vt:lpstr>
      <vt:lpstr>Objectives</vt:lpstr>
      <vt:lpstr>What is a framework?</vt:lpstr>
      <vt:lpstr>Why use a framework?</vt:lpstr>
      <vt:lpstr>Spring Framework</vt:lpstr>
      <vt:lpstr>Spring Boot</vt:lpstr>
      <vt:lpstr>Spring MVC</vt:lpstr>
      <vt:lpstr>Model – View – Controller Architecture</vt:lpstr>
      <vt:lpstr>Model – View – Controller Architecture</vt:lpstr>
      <vt:lpstr>Model – View – Controller Architecture</vt:lpstr>
      <vt:lpstr>Flow</vt:lpstr>
      <vt:lpstr>Aspect Oriented Programming </vt:lpstr>
      <vt:lpstr>Aspect Oriented Programming Example </vt:lpstr>
      <vt:lpstr>Setting up an application</vt:lpstr>
      <vt:lpstr>Setting up an application</vt:lpstr>
      <vt:lpstr>Additional frameworks</vt:lpstr>
      <vt:lpstr>Adding I/O streams processing</vt:lpstr>
      <vt:lpstr>Multithreading</vt:lpstr>
      <vt:lpstr>Error Handling with HTTP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Feast of Frameworks</dc:title>
  <dc:creator/>
  <cp:revision>1</cp:revision>
  <dcterms:created xsi:type="dcterms:W3CDTF">2025-04-13T12:30:35Z</dcterms:created>
  <dcterms:modified xsi:type="dcterms:W3CDTF">2025-05-13T09:13:55Z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