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2"/>
  </p:notesMasterIdLst>
  <p:handoutMasterIdLst>
    <p:handoutMasterId r:id="rId43"/>
  </p:handoutMasterIdLst>
  <p:sldIdLst>
    <p:sldId id="329" r:id="rId5"/>
    <p:sldId id="330" r:id="rId6"/>
    <p:sldId id="354" r:id="rId7"/>
    <p:sldId id="348" r:id="rId8"/>
    <p:sldId id="332" r:id="rId9"/>
    <p:sldId id="391" r:id="rId10"/>
    <p:sldId id="355" r:id="rId11"/>
    <p:sldId id="378" r:id="rId12"/>
    <p:sldId id="390" r:id="rId13"/>
    <p:sldId id="392" r:id="rId14"/>
    <p:sldId id="380" r:id="rId15"/>
    <p:sldId id="393" r:id="rId16"/>
    <p:sldId id="394" r:id="rId17"/>
    <p:sldId id="388" r:id="rId18"/>
    <p:sldId id="379" r:id="rId19"/>
    <p:sldId id="381" r:id="rId20"/>
    <p:sldId id="395" r:id="rId21"/>
    <p:sldId id="396" r:id="rId22"/>
    <p:sldId id="397" r:id="rId23"/>
    <p:sldId id="398" r:id="rId24"/>
    <p:sldId id="399" r:id="rId25"/>
    <p:sldId id="334" r:id="rId26"/>
    <p:sldId id="400" r:id="rId27"/>
    <p:sldId id="401" r:id="rId28"/>
    <p:sldId id="402" r:id="rId29"/>
    <p:sldId id="403" r:id="rId30"/>
    <p:sldId id="404" r:id="rId31"/>
    <p:sldId id="413" r:id="rId32"/>
    <p:sldId id="407" r:id="rId33"/>
    <p:sldId id="409" r:id="rId34"/>
    <p:sldId id="410" r:id="rId35"/>
    <p:sldId id="411" r:id="rId36"/>
    <p:sldId id="412" r:id="rId37"/>
    <p:sldId id="359" r:id="rId38"/>
    <p:sldId id="405" r:id="rId39"/>
    <p:sldId id="406" r:id="rId40"/>
    <p:sldId id="347" r:id="rId4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5F59E9-750A-8046-BD34-7D56318EAAFE}" v="1726" dt="2025-05-26T18:15:21.084"/>
    <p1510:client id="{6A280676-46B2-AC44-A58D-3A10D8D6D7E4}" v="119" dt="2025-05-26T15:30:11.703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81803"/>
  </p:normalViewPr>
  <p:slideViewPr>
    <p:cSldViewPr snapToGrid="0">
      <p:cViewPr varScale="1">
        <p:scale>
          <a:sx n="125" d="100"/>
          <a:sy n="125" d="100"/>
        </p:scale>
        <p:origin x="1000" y="16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ocu, Lorenzo" userId="bd433c87-69fd-40a2-8c7f-1cf16d219464" providerId="ADAL" clId="{485F59E9-750A-8046-BD34-7D56318EAAFE}"/>
    <pc:docChg chg="undo custSel addSld delSld modSld sldOrd">
      <pc:chgData name="Murrocu, Lorenzo" userId="bd433c87-69fd-40a2-8c7f-1cf16d219464" providerId="ADAL" clId="{485F59E9-750A-8046-BD34-7D56318EAAFE}" dt="2025-05-26T18:15:21.084" v="1723" actId="20577"/>
      <pc:docMkLst>
        <pc:docMk/>
      </pc:docMkLst>
      <pc:sldChg chg="modSp mod">
        <pc:chgData name="Murrocu, Lorenzo" userId="bd433c87-69fd-40a2-8c7f-1cf16d219464" providerId="ADAL" clId="{485F59E9-750A-8046-BD34-7D56318EAAFE}" dt="2025-05-26T17:09:53.063" v="1" actId="400"/>
        <pc:sldMkLst>
          <pc:docMk/>
          <pc:sldMk cId="2553185483" sldId="401"/>
        </pc:sldMkLst>
        <pc:spChg chg="mod">
          <ac:chgData name="Murrocu, Lorenzo" userId="bd433c87-69fd-40a2-8c7f-1cf16d219464" providerId="ADAL" clId="{485F59E9-750A-8046-BD34-7D56318EAAFE}" dt="2025-05-26T17:09:53.063" v="1" actId="400"/>
          <ac:spMkLst>
            <pc:docMk/>
            <pc:sldMk cId="2553185483" sldId="401"/>
            <ac:spMk id="4" creationId="{7D61BA31-87C3-965B-8B5C-72AA9E324316}"/>
          </ac:spMkLst>
        </pc:spChg>
      </pc:sldChg>
      <pc:sldChg chg="modSp mod">
        <pc:chgData name="Murrocu, Lorenzo" userId="bd433c87-69fd-40a2-8c7f-1cf16d219464" providerId="ADAL" clId="{485F59E9-750A-8046-BD34-7D56318EAAFE}" dt="2025-05-26T17:14:44.213" v="152" actId="20577"/>
        <pc:sldMkLst>
          <pc:docMk/>
          <pc:sldMk cId="4283418301" sldId="403"/>
        </pc:sldMkLst>
        <pc:spChg chg="mod">
          <ac:chgData name="Murrocu, Lorenzo" userId="bd433c87-69fd-40a2-8c7f-1cf16d219464" providerId="ADAL" clId="{485F59E9-750A-8046-BD34-7D56318EAAFE}" dt="2025-05-26T17:14:44.213" v="152" actId="20577"/>
          <ac:spMkLst>
            <pc:docMk/>
            <pc:sldMk cId="4283418301" sldId="403"/>
            <ac:spMk id="2" creationId="{B312244C-CA7A-C0D6-45B2-718E2F60458B}"/>
          </ac:spMkLst>
        </pc:spChg>
        <pc:spChg chg="mod">
          <ac:chgData name="Murrocu, Lorenzo" userId="bd433c87-69fd-40a2-8c7f-1cf16d219464" providerId="ADAL" clId="{485F59E9-750A-8046-BD34-7D56318EAAFE}" dt="2025-05-26T17:11:45.499" v="85" actId="20577"/>
          <ac:spMkLst>
            <pc:docMk/>
            <pc:sldMk cId="4283418301" sldId="403"/>
            <ac:spMk id="4" creationId="{E4859AF9-159E-EF45-FC54-0A6486213977}"/>
          </ac:spMkLst>
        </pc:spChg>
      </pc:sldChg>
      <pc:sldChg chg="modSp mod">
        <pc:chgData name="Murrocu, Lorenzo" userId="bd433c87-69fd-40a2-8c7f-1cf16d219464" providerId="ADAL" clId="{485F59E9-750A-8046-BD34-7D56318EAAFE}" dt="2025-05-26T17:13:46.202" v="114" actId="404"/>
        <pc:sldMkLst>
          <pc:docMk/>
          <pc:sldMk cId="1105408593" sldId="404"/>
        </pc:sldMkLst>
        <pc:spChg chg="mod">
          <ac:chgData name="Murrocu, Lorenzo" userId="bd433c87-69fd-40a2-8c7f-1cf16d219464" providerId="ADAL" clId="{485F59E9-750A-8046-BD34-7D56318EAAFE}" dt="2025-05-26T17:13:46.202" v="114" actId="404"/>
          <ac:spMkLst>
            <pc:docMk/>
            <pc:sldMk cId="1105408593" sldId="404"/>
            <ac:spMk id="4" creationId="{B3F254CF-306E-9264-6F1F-8DF705603BE2}"/>
          </ac:spMkLst>
        </pc:spChg>
      </pc:sldChg>
      <pc:sldChg chg="addSp delSp modSp add mod modAnim">
        <pc:chgData name="Murrocu, Lorenzo" userId="bd433c87-69fd-40a2-8c7f-1cf16d219464" providerId="ADAL" clId="{485F59E9-750A-8046-BD34-7D56318EAAFE}" dt="2025-05-26T18:15:21.084" v="1723" actId="20577"/>
        <pc:sldMkLst>
          <pc:docMk/>
          <pc:sldMk cId="1409136686" sldId="407"/>
        </pc:sldMkLst>
        <pc:spChg chg="mod">
          <ac:chgData name="Murrocu, Lorenzo" userId="bd433c87-69fd-40a2-8c7f-1cf16d219464" providerId="ADAL" clId="{485F59E9-750A-8046-BD34-7D56318EAAFE}" dt="2025-05-26T17:15:03.620" v="164" actId="20577"/>
          <ac:spMkLst>
            <pc:docMk/>
            <pc:sldMk cId="1409136686" sldId="407"/>
            <ac:spMk id="2" creationId="{D8BB1505-362C-48D8-B06B-AD92B9AC6F26}"/>
          </ac:spMkLst>
        </pc:spChg>
        <pc:spChg chg="mod">
          <ac:chgData name="Murrocu, Lorenzo" userId="bd433c87-69fd-40a2-8c7f-1cf16d219464" providerId="ADAL" clId="{485F59E9-750A-8046-BD34-7D56318EAAFE}" dt="2025-05-26T17:30:32.191" v="467" actId="20577"/>
          <ac:spMkLst>
            <pc:docMk/>
            <pc:sldMk cId="1409136686" sldId="407"/>
            <ac:spMk id="4" creationId="{3F25E948-A37C-3C41-C02C-BCA161A1E6F5}"/>
          </ac:spMkLst>
        </pc:spChg>
        <pc:spChg chg="add mod">
          <ac:chgData name="Murrocu, Lorenzo" userId="bd433c87-69fd-40a2-8c7f-1cf16d219464" providerId="ADAL" clId="{485F59E9-750A-8046-BD34-7D56318EAAFE}" dt="2025-05-26T18:15:21.084" v="1723" actId="20577"/>
          <ac:spMkLst>
            <pc:docMk/>
            <pc:sldMk cId="1409136686" sldId="407"/>
            <ac:spMk id="5" creationId="{6D105757-800B-6CFE-3E14-653B9805A55A}"/>
          </ac:spMkLst>
        </pc:spChg>
        <pc:spChg chg="del mod">
          <ac:chgData name="Murrocu, Lorenzo" userId="bd433c87-69fd-40a2-8c7f-1cf16d219464" providerId="ADAL" clId="{485F59E9-750A-8046-BD34-7D56318EAAFE}" dt="2025-05-26T17:20:21.846" v="253" actId="478"/>
          <ac:spMkLst>
            <pc:docMk/>
            <pc:sldMk cId="1409136686" sldId="407"/>
            <ac:spMk id="6" creationId="{8B80D920-5D20-48D8-24FC-181DCC28DB32}"/>
          </ac:spMkLst>
        </pc:spChg>
      </pc:sldChg>
      <pc:sldChg chg="modSp add del mod ord">
        <pc:chgData name="Murrocu, Lorenzo" userId="bd433c87-69fd-40a2-8c7f-1cf16d219464" providerId="ADAL" clId="{485F59E9-750A-8046-BD34-7D56318EAAFE}" dt="2025-05-26T17:48:17.647" v="1207" actId="2696"/>
        <pc:sldMkLst>
          <pc:docMk/>
          <pc:sldMk cId="3870498883" sldId="408"/>
        </pc:sldMkLst>
        <pc:spChg chg="mod">
          <ac:chgData name="Murrocu, Lorenzo" userId="bd433c87-69fd-40a2-8c7f-1cf16d219464" providerId="ADAL" clId="{485F59E9-750A-8046-BD34-7D56318EAAFE}" dt="2025-05-26T17:41:32.659" v="1023" actId="404"/>
          <ac:spMkLst>
            <pc:docMk/>
            <pc:sldMk cId="3870498883" sldId="408"/>
            <ac:spMk id="2" creationId="{034B9BD4-DF89-55E1-131B-3392AE8950DC}"/>
          </ac:spMkLst>
        </pc:spChg>
        <pc:spChg chg="mod">
          <ac:chgData name="Murrocu, Lorenzo" userId="bd433c87-69fd-40a2-8c7f-1cf16d219464" providerId="ADAL" clId="{485F59E9-750A-8046-BD34-7D56318EAAFE}" dt="2025-05-26T17:37:23.408" v="987" actId="20577"/>
          <ac:spMkLst>
            <pc:docMk/>
            <pc:sldMk cId="3870498883" sldId="408"/>
            <ac:spMk id="4" creationId="{718C0E15-A216-D2A3-83FB-D686B538575B}"/>
          </ac:spMkLst>
        </pc:spChg>
        <pc:spChg chg="mod">
          <ac:chgData name="Murrocu, Lorenzo" userId="bd433c87-69fd-40a2-8c7f-1cf16d219464" providerId="ADAL" clId="{485F59E9-750A-8046-BD34-7D56318EAAFE}" dt="2025-05-26T17:45:18.308" v="1060" actId="21"/>
          <ac:spMkLst>
            <pc:docMk/>
            <pc:sldMk cId="3870498883" sldId="408"/>
            <ac:spMk id="6" creationId="{B16B988D-6C19-2079-D3C7-E27198373B71}"/>
          </ac:spMkLst>
        </pc:spChg>
      </pc:sldChg>
      <pc:sldChg chg="modSp add mod">
        <pc:chgData name="Murrocu, Lorenzo" userId="bd433c87-69fd-40a2-8c7f-1cf16d219464" providerId="ADAL" clId="{485F59E9-750A-8046-BD34-7D56318EAAFE}" dt="2025-05-26T17:59:30.847" v="1407" actId="20577"/>
        <pc:sldMkLst>
          <pc:docMk/>
          <pc:sldMk cId="3128586261" sldId="409"/>
        </pc:sldMkLst>
        <pc:spChg chg="mod">
          <ac:chgData name="Murrocu, Lorenzo" userId="bd433c87-69fd-40a2-8c7f-1cf16d219464" providerId="ADAL" clId="{485F59E9-750A-8046-BD34-7D56318EAAFE}" dt="2025-05-26T17:59:30.847" v="1407" actId="20577"/>
          <ac:spMkLst>
            <pc:docMk/>
            <pc:sldMk cId="3128586261" sldId="409"/>
            <ac:spMk id="4" creationId="{4C85D1B7-A079-B518-8CA2-96A972BF7306}"/>
          </ac:spMkLst>
        </pc:spChg>
        <pc:spChg chg="mod">
          <ac:chgData name="Murrocu, Lorenzo" userId="bd433c87-69fd-40a2-8c7f-1cf16d219464" providerId="ADAL" clId="{485F59E9-750A-8046-BD34-7D56318EAAFE}" dt="2025-05-26T17:44:30.403" v="1054" actId="403"/>
          <ac:spMkLst>
            <pc:docMk/>
            <pc:sldMk cId="3128586261" sldId="409"/>
            <ac:spMk id="6" creationId="{A1F3E52E-7720-6FE2-DE9C-82AFBDB9023F}"/>
          </ac:spMkLst>
        </pc:spChg>
      </pc:sldChg>
      <pc:sldChg chg="modSp add mod">
        <pc:chgData name="Murrocu, Lorenzo" userId="bd433c87-69fd-40a2-8c7f-1cf16d219464" providerId="ADAL" clId="{485F59E9-750A-8046-BD34-7D56318EAAFE}" dt="2025-05-26T18:00:36.158" v="1468" actId="20577"/>
        <pc:sldMkLst>
          <pc:docMk/>
          <pc:sldMk cId="410882163" sldId="410"/>
        </pc:sldMkLst>
        <pc:spChg chg="mod">
          <ac:chgData name="Murrocu, Lorenzo" userId="bd433c87-69fd-40a2-8c7f-1cf16d219464" providerId="ADAL" clId="{485F59E9-750A-8046-BD34-7D56318EAAFE}" dt="2025-05-26T17:48:00.393" v="1191" actId="20577"/>
          <ac:spMkLst>
            <pc:docMk/>
            <pc:sldMk cId="410882163" sldId="410"/>
            <ac:spMk id="2" creationId="{3FFD3608-6670-0583-3F8F-4A2D253D99A5}"/>
          </ac:spMkLst>
        </pc:spChg>
        <pc:spChg chg="mod">
          <ac:chgData name="Murrocu, Lorenzo" userId="bd433c87-69fd-40a2-8c7f-1cf16d219464" providerId="ADAL" clId="{485F59E9-750A-8046-BD34-7D56318EAAFE}" dt="2025-05-26T18:00:36.158" v="1468" actId="20577"/>
          <ac:spMkLst>
            <pc:docMk/>
            <pc:sldMk cId="410882163" sldId="410"/>
            <ac:spMk id="4" creationId="{B12A3E84-22D5-D960-0F11-271D69E631D4}"/>
          </ac:spMkLst>
        </pc:spChg>
        <pc:spChg chg="mod">
          <ac:chgData name="Murrocu, Lorenzo" userId="bd433c87-69fd-40a2-8c7f-1cf16d219464" providerId="ADAL" clId="{485F59E9-750A-8046-BD34-7D56318EAAFE}" dt="2025-05-26T17:45:41.259" v="1067" actId="20577"/>
          <ac:spMkLst>
            <pc:docMk/>
            <pc:sldMk cId="410882163" sldId="410"/>
            <ac:spMk id="6" creationId="{01CB8B42-6B82-E6EB-62A7-955B4EA63FEC}"/>
          </ac:spMkLst>
        </pc:spChg>
      </pc:sldChg>
      <pc:sldChg chg="modSp add mod">
        <pc:chgData name="Murrocu, Lorenzo" userId="bd433c87-69fd-40a2-8c7f-1cf16d219464" providerId="ADAL" clId="{485F59E9-750A-8046-BD34-7D56318EAAFE}" dt="2025-05-26T18:01:10.578" v="1540" actId="20577"/>
        <pc:sldMkLst>
          <pc:docMk/>
          <pc:sldMk cId="724044650" sldId="411"/>
        </pc:sldMkLst>
        <pc:spChg chg="mod">
          <ac:chgData name="Murrocu, Lorenzo" userId="bd433c87-69fd-40a2-8c7f-1cf16d219464" providerId="ADAL" clId="{485F59E9-750A-8046-BD34-7D56318EAAFE}" dt="2025-05-26T17:49:45.611" v="1240" actId="20577"/>
          <ac:spMkLst>
            <pc:docMk/>
            <pc:sldMk cId="724044650" sldId="411"/>
            <ac:spMk id="2" creationId="{D0985919-FBF1-B320-A4FD-FB2713A3B984}"/>
          </ac:spMkLst>
        </pc:spChg>
        <pc:spChg chg="mod">
          <ac:chgData name="Murrocu, Lorenzo" userId="bd433c87-69fd-40a2-8c7f-1cf16d219464" providerId="ADAL" clId="{485F59E9-750A-8046-BD34-7D56318EAAFE}" dt="2025-05-26T18:01:10.578" v="1540" actId="20577"/>
          <ac:spMkLst>
            <pc:docMk/>
            <pc:sldMk cId="724044650" sldId="411"/>
            <ac:spMk id="4" creationId="{9F31ABE5-03A1-D445-E703-D8F1A5D25557}"/>
          </ac:spMkLst>
        </pc:spChg>
        <pc:spChg chg="mod">
          <ac:chgData name="Murrocu, Lorenzo" userId="bd433c87-69fd-40a2-8c7f-1cf16d219464" providerId="ADAL" clId="{485F59E9-750A-8046-BD34-7D56318EAAFE}" dt="2025-05-26T17:58:33.755" v="1367" actId="20577"/>
          <ac:spMkLst>
            <pc:docMk/>
            <pc:sldMk cId="724044650" sldId="411"/>
            <ac:spMk id="6" creationId="{0105A893-F240-7ACD-E71B-253415CBBD64}"/>
          </ac:spMkLst>
        </pc:spChg>
      </pc:sldChg>
      <pc:sldChg chg="addSp modSp add mod ord">
        <pc:chgData name="Murrocu, Lorenzo" userId="bd433c87-69fd-40a2-8c7f-1cf16d219464" providerId="ADAL" clId="{485F59E9-750A-8046-BD34-7D56318EAAFE}" dt="2025-05-26T18:13:05.590" v="1699" actId="20577"/>
        <pc:sldMkLst>
          <pc:docMk/>
          <pc:sldMk cId="1360837193" sldId="412"/>
        </pc:sldMkLst>
        <pc:spChg chg="mod">
          <ac:chgData name="Murrocu, Lorenzo" userId="bd433c87-69fd-40a2-8c7f-1cf16d219464" providerId="ADAL" clId="{485F59E9-750A-8046-BD34-7D56318EAAFE}" dt="2025-05-26T18:04:30.364" v="1564" actId="20577"/>
          <ac:spMkLst>
            <pc:docMk/>
            <pc:sldMk cId="1360837193" sldId="412"/>
            <ac:spMk id="2" creationId="{B909E6BB-0111-1611-27E9-43E9A0476959}"/>
          </ac:spMkLst>
        </pc:spChg>
        <pc:spChg chg="add mod">
          <ac:chgData name="Murrocu, Lorenzo" userId="bd433c87-69fd-40a2-8c7f-1cf16d219464" providerId="ADAL" clId="{485F59E9-750A-8046-BD34-7D56318EAAFE}" dt="2025-05-26T18:04:19.278" v="1548" actId="14826"/>
          <ac:spMkLst>
            <pc:docMk/>
            <pc:sldMk cId="1360837193" sldId="412"/>
            <ac:spMk id="3" creationId="{5F67A712-C8DD-6EFD-4B18-8A4686066F73}"/>
          </ac:spMkLst>
        </pc:spChg>
        <pc:spChg chg="mod">
          <ac:chgData name="Murrocu, Lorenzo" userId="bd433c87-69fd-40a2-8c7f-1cf16d219464" providerId="ADAL" clId="{485F59E9-750A-8046-BD34-7D56318EAAFE}" dt="2025-05-26T18:13:05.590" v="1699" actId="20577"/>
          <ac:spMkLst>
            <pc:docMk/>
            <pc:sldMk cId="1360837193" sldId="412"/>
            <ac:spMk id="4" creationId="{8E71CE8A-76F4-A350-2EEB-CC1926B560DD}"/>
          </ac:spMkLst>
        </pc:spChg>
        <pc:picChg chg="mod">
          <ac:chgData name="Murrocu, Lorenzo" userId="bd433c87-69fd-40a2-8c7f-1cf16d219464" providerId="ADAL" clId="{485F59E9-750A-8046-BD34-7D56318EAAFE}" dt="2025-05-26T18:04:19.278" v="1548" actId="14826"/>
          <ac:picMkLst>
            <pc:docMk/>
            <pc:sldMk cId="1360837193" sldId="412"/>
            <ac:picMk id="6" creationId="{35F20501-B653-52E1-74A3-FF17FAF5CAF8}"/>
          </ac:picMkLst>
        </pc:picChg>
      </pc:sldChg>
      <pc:sldChg chg="add del">
        <pc:chgData name="Murrocu, Lorenzo" userId="bd433c87-69fd-40a2-8c7f-1cf16d219464" providerId="ADAL" clId="{485F59E9-750A-8046-BD34-7D56318EAAFE}" dt="2025-05-26T18:02:32.413" v="1542" actId="2696"/>
        <pc:sldMkLst>
          <pc:docMk/>
          <pc:sldMk cId="3299790975" sldId="412"/>
        </pc:sldMkLst>
      </pc:sldChg>
      <pc:sldChg chg="modSp add ord">
        <pc:chgData name="Murrocu, Lorenzo" userId="bd433c87-69fd-40a2-8c7f-1cf16d219464" providerId="ADAL" clId="{485F59E9-750A-8046-BD34-7D56318EAAFE}" dt="2025-05-26T18:14:25.061" v="1705" actId="14826"/>
        <pc:sldMkLst>
          <pc:docMk/>
          <pc:sldMk cId="1074747501" sldId="413"/>
        </pc:sldMkLst>
        <pc:picChg chg="mod">
          <ac:chgData name="Murrocu, Lorenzo" userId="bd433c87-69fd-40a2-8c7f-1cf16d219464" providerId="ADAL" clId="{485F59E9-750A-8046-BD34-7D56318EAAFE}" dt="2025-05-26T18:14:25.061" v="1705" actId="14826"/>
          <ac:picMkLst>
            <pc:docMk/>
            <pc:sldMk cId="1074747501" sldId="413"/>
            <ac:picMk id="6" creationId="{2119F9FF-174D-B087-C1BC-52636BC57F1F}"/>
          </ac:picMkLst>
        </pc:picChg>
      </pc:sldChg>
    </pc:docChg>
  </pc:docChgLst>
  <pc:docChgLst>
    <pc:chgData name="Guerard, Muriel" userId="d7f722af-a16e-40aa-a645-bef990bd2de1" providerId="ADAL" clId="{6A280676-46B2-AC44-A58D-3A10D8D6D7E4}"/>
    <pc:docChg chg="undo custSel addSld delSld modSld sldOrd">
      <pc:chgData name="Guerard, Muriel" userId="d7f722af-a16e-40aa-a645-bef990bd2de1" providerId="ADAL" clId="{6A280676-46B2-AC44-A58D-3A10D8D6D7E4}" dt="2025-05-27T08:24:15.654" v="4652" actId="20577"/>
      <pc:docMkLst>
        <pc:docMk/>
      </pc:docMkLst>
      <pc:sldChg chg="modSp mod">
        <pc:chgData name="Guerard, Muriel" userId="d7f722af-a16e-40aa-a645-bef990bd2de1" providerId="ADAL" clId="{6A280676-46B2-AC44-A58D-3A10D8D6D7E4}" dt="2025-05-26T12:52:15.491" v="48" actId="20577"/>
        <pc:sldMkLst>
          <pc:docMk/>
          <pc:sldMk cId="3352762088" sldId="329"/>
        </pc:sldMkLst>
        <pc:spChg chg="mod">
          <ac:chgData name="Guerard, Muriel" userId="d7f722af-a16e-40aa-a645-bef990bd2de1" providerId="ADAL" clId="{6A280676-46B2-AC44-A58D-3A10D8D6D7E4}" dt="2025-05-26T12:36:18.286" v="21" actId="20577"/>
          <ac:spMkLst>
            <pc:docMk/>
            <pc:sldMk cId="3352762088" sldId="329"/>
            <ac:spMk id="2" creationId="{00000000-0000-0000-0000-000000000000}"/>
          </ac:spMkLst>
        </pc:spChg>
        <pc:spChg chg="mod">
          <ac:chgData name="Guerard, Muriel" userId="d7f722af-a16e-40aa-a645-bef990bd2de1" providerId="ADAL" clId="{6A280676-46B2-AC44-A58D-3A10D8D6D7E4}" dt="2025-05-26T12:52:15.491" v="48" actId="20577"/>
          <ac:spMkLst>
            <pc:docMk/>
            <pc:sldMk cId="3352762088" sldId="329"/>
            <ac:spMk id="3" creationId="{00000000-0000-0000-0000-000000000000}"/>
          </ac:spMkLst>
        </pc:spChg>
      </pc:sldChg>
      <pc:sldChg chg="delSp del">
        <pc:chgData name="Guerard, Muriel" userId="d7f722af-a16e-40aa-a645-bef990bd2de1" providerId="ADAL" clId="{6A280676-46B2-AC44-A58D-3A10D8D6D7E4}" dt="2025-05-27T08:21:50.539" v="4648" actId="2696"/>
        <pc:sldMkLst>
          <pc:docMk/>
          <pc:sldMk cId="894737722" sldId="331"/>
        </pc:sldMkLst>
        <pc:picChg chg="del">
          <ac:chgData name="Guerard, Muriel" userId="d7f722af-a16e-40aa-a645-bef990bd2de1" providerId="ADAL" clId="{6A280676-46B2-AC44-A58D-3A10D8D6D7E4}" dt="2025-05-26T12:52:20.709" v="49" actId="478"/>
          <ac:picMkLst>
            <pc:docMk/>
            <pc:sldMk cId="894737722" sldId="331"/>
            <ac:picMk id="1026" creationId="{E7F8A527-C77A-5D7B-DE3A-70C4A6CCECA8}"/>
          </ac:picMkLst>
        </pc:picChg>
      </pc:sldChg>
      <pc:sldChg chg="delSp modSp mod">
        <pc:chgData name="Guerard, Muriel" userId="d7f722af-a16e-40aa-a645-bef990bd2de1" providerId="ADAL" clId="{6A280676-46B2-AC44-A58D-3A10D8D6D7E4}" dt="2025-05-26T13:59:59.040" v="543" actId="20577"/>
        <pc:sldMkLst>
          <pc:docMk/>
          <pc:sldMk cId="3506179334" sldId="332"/>
        </pc:sldMkLst>
        <pc:spChg chg="mod">
          <ac:chgData name="Guerard, Muriel" userId="d7f722af-a16e-40aa-a645-bef990bd2de1" providerId="ADAL" clId="{6A280676-46B2-AC44-A58D-3A10D8D6D7E4}" dt="2025-05-26T13:58:42.065" v="331" actId="20577"/>
          <ac:spMkLst>
            <pc:docMk/>
            <pc:sldMk cId="3506179334" sldId="332"/>
            <ac:spMk id="2" creationId="{CB93AF4F-BECF-CBC4-2891-2F7ADCA74F19}"/>
          </ac:spMkLst>
        </pc:spChg>
        <pc:spChg chg="mod">
          <ac:chgData name="Guerard, Muriel" userId="d7f722af-a16e-40aa-a645-bef990bd2de1" providerId="ADAL" clId="{6A280676-46B2-AC44-A58D-3A10D8D6D7E4}" dt="2025-05-26T13:59:59.040" v="543" actId="20577"/>
          <ac:spMkLst>
            <pc:docMk/>
            <pc:sldMk cId="3506179334" sldId="332"/>
            <ac:spMk id="4" creationId="{FE8268FC-159C-1951-41B3-00F75968C3BE}"/>
          </ac:spMkLst>
        </pc:spChg>
        <pc:picChg chg="del">
          <ac:chgData name="Guerard, Muriel" userId="d7f722af-a16e-40aa-a645-bef990bd2de1" providerId="ADAL" clId="{6A280676-46B2-AC44-A58D-3A10D8D6D7E4}" dt="2025-05-26T13:54:48.692" v="274" actId="478"/>
          <ac:picMkLst>
            <pc:docMk/>
            <pc:sldMk cId="3506179334" sldId="332"/>
            <ac:picMk id="2050" creationId="{767E073A-331E-525B-E5E1-C2C47F070AB2}"/>
          </ac:picMkLst>
        </pc:picChg>
      </pc:sldChg>
      <pc:sldChg chg="delSp modSp del mod">
        <pc:chgData name="Guerard, Muriel" userId="d7f722af-a16e-40aa-a645-bef990bd2de1" providerId="ADAL" clId="{6A280676-46B2-AC44-A58D-3A10D8D6D7E4}" dt="2025-05-26T14:25:17.103" v="1556" actId="2696"/>
        <pc:sldMkLst>
          <pc:docMk/>
          <pc:sldMk cId="1464502291" sldId="333"/>
        </pc:sldMkLst>
        <pc:spChg chg="mod">
          <ac:chgData name="Guerard, Muriel" userId="d7f722af-a16e-40aa-a645-bef990bd2de1" providerId="ADAL" clId="{6A280676-46B2-AC44-A58D-3A10D8D6D7E4}" dt="2025-05-26T14:19:38.624" v="1420" actId="20577"/>
          <ac:spMkLst>
            <pc:docMk/>
            <pc:sldMk cId="1464502291" sldId="333"/>
            <ac:spMk id="2" creationId="{B98E9DEA-B159-111D-E74F-8EECD37955BB}"/>
          </ac:spMkLst>
        </pc:spChg>
        <pc:spChg chg="del mod">
          <ac:chgData name="Guerard, Muriel" userId="d7f722af-a16e-40aa-a645-bef990bd2de1" providerId="ADAL" clId="{6A280676-46B2-AC44-A58D-3A10D8D6D7E4}" dt="2025-05-26T14:19:44.955" v="1423"/>
          <ac:spMkLst>
            <pc:docMk/>
            <pc:sldMk cId="1464502291" sldId="333"/>
            <ac:spMk id="4" creationId="{4C1878E5-0E86-E258-A024-22B7E6E1386F}"/>
          </ac:spMkLst>
        </pc:spChg>
      </pc:sldChg>
      <pc:sldChg chg="modSp mod">
        <pc:chgData name="Guerard, Muriel" userId="d7f722af-a16e-40aa-a645-bef990bd2de1" providerId="ADAL" clId="{6A280676-46B2-AC44-A58D-3A10D8D6D7E4}" dt="2025-05-26T14:55:58.795" v="3015" actId="20577"/>
        <pc:sldMkLst>
          <pc:docMk/>
          <pc:sldMk cId="2101747566" sldId="334"/>
        </pc:sldMkLst>
        <pc:spChg chg="mod">
          <ac:chgData name="Guerard, Muriel" userId="d7f722af-a16e-40aa-a645-bef990bd2de1" providerId="ADAL" clId="{6A280676-46B2-AC44-A58D-3A10D8D6D7E4}" dt="2025-05-26T14:54:51.203" v="2789" actId="20577"/>
          <ac:spMkLst>
            <pc:docMk/>
            <pc:sldMk cId="2101747566" sldId="334"/>
            <ac:spMk id="2" creationId="{208332E1-E2A4-F5BF-F978-D071144C6E69}"/>
          </ac:spMkLst>
        </pc:spChg>
        <pc:spChg chg="mod">
          <ac:chgData name="Guerard, Muriel" userId="d7f722af-a16e-40aa-a645-bef990bd2de1" providerId="ADAL" clId="{6A280676-46B2-AC44-A58D-3A10D8D6D7E4}" dt="2025-05-26T14:55:58.795" v="3015" actId="20577"/>
          <ac:spMkLst>
            <pc:docMk/>
            <pc:sldMk cId="2101747566" sldId="334"/>
            <ac:spMk id="4" creationId="{75A7C906-1E02-1C75-F722-3F994A055E53}"/>
          </ac:spMkLst>
        </pc:spChg>
      </pc:sldChg>
      <pc:sldChg chg="modSp mod">
        <pc:chgData name="Guerard, Muriel" userId="d7f722af-a16e-40aa-a645-bef990bd2de1" providerId="ADAL" clId="{6A280676-46B2-AC44-A58D-3A10D8D6D7E4}" dt="2025-05-26T15:34:24.614" v="4647" actId="20577"/>
        <pc:sldMkLst>
          <pc:docMk/>
          <pc:sldMk cId="85294983" sldId="347"/>
        </pc:sldMkLst>
        <pc:spChg chg="mod">
          <ac:chgData name="Guerard, Muriel" userId="d7f722af-a16e-40aa-a645-bef990bd2de1" providerId="ADAL" clId="{6A280676-46B2-AC44-A58D-3A10D8D6D7E4}" dt="2025-05-26T15:34:24.614" v="4647" actId="20577"/>
          <ac:spMkLst>
            <pc:docMk/>
            <pc:sldMk cId="85294983" sldId="347"/>
            <ac:spMk id="3" creationId="{EECFC813-8F63-E6F2-F246-024FADB0F770}"/>
          </ac:spMkLst>
        </pc:spChg>
      </pc:sldChg>
      <pc:sldChg chg="modSp mod">
        <pc:chgData name="Guerard, Muriel" userId="d7f722af-a16e-40aa-a645-bef990bd2de1" providerId="ADAL" clId="{6A280676-46B2-AC44-A58D-3A10D8D6D7E4}" dt="2025-05-26T13:49:39.805" v="214" actId="20577"/>
        <pc:sldMkLst>
          <pc:docMk/>
          <pc:sldMk cId="159251371" sldId="354"/>
        </pc:sldMkLst>
        <pc:spChg chg="mod">
          <ac:chgData name="Guerard, Muriel" userId="d7f722af-a16e-40aa-a645-bef990bd2de1" providerId="ADAL" clId="{6A280676-46B2-AC44-A58D-3A10D8D6D7E4}" dt="2025-05-26T13:49:39.805" v="214" actId="20577"/>
          <ac:spMkLst>
            <pc:docMk/>
            <pc:sldMk cId="159251371" sldId="354"/>
            <ac:spMk id="5" creationId="{E39B9B1C-75A1-313F-D880-20B5675E9D8B}"/>
          </ac:spMkLst>
        </pc:spChg>
      </pc:sldChg>
      <pc:sldChg chg="modSp mod">
        <pc:chgData name="Guerard, Muriel" userId="d7f722af-a16e-40aa-a645-bef990bd2de1" providerId="ADAL" clId="{6A280676-46B2-AC44-A58D-3A10D8D6D7E4}" dt="2025-05-26T14:10:43.579" v="1176" actId="20577"/>
        <pc:sldMkLst>
          <pc:docMk/>
          <pc:sldMk cId="983127591" sldId="355"/>
        </pc:sldMkLst>
        <pc:spChg chg="mod">
          <ac:chgData name="Guerard, Muriel" userId="d7f722af-a16e-40aa-a645-bef990bd2de1" providerId="ADAL" clId="{6A280676-46B2-AC44-A58D-3A10D8D6D7E4}" dt="2025-05-26T14:01:59.862" v="615" actId="20577"/>
          <ac:spMkLst>
            <pc:docMk/>
            <pc:sldMk cId="983127591" sldId="355"/>
            <ac:spMk id="2" creationId="{B0F9941C-22E5-7774-0D0E-98BFDE1FD812}"/>
          </ac:spMkLst>
        </pc:spChg>
        <pc:spChg chg="mod">
          <ac:chgData name="Guerard, Muriel" userId="d7f722af-a16e-40aa-a645-bef990bd2de1" providerId="ADAL" clId="{6A280676-46B2-AC44-A58D-3A10D8D6D7E4}" dt="2025-05-26T14:10:43.579" v="1176" actId="20577"/>
          <ac:spMkLst>
            <pc:docMk/>
            <pc:sldMk cId="983127591" sldId="355"/>
            <ac:spMk id="4" creationId="{F1689B94-1334-4C19-53B6-8CB77B63E6A6}"/>
          </ac:spMkLst>
        </pc:spChg>
      </pc:sldChg>
      <pc:sldChg chg="del">
        <pc:chgData name="Guerard, Muriel" userId="d7f722af-a16e-40aa-a645-bef990bd2de1" providerId="ADAL" clId="{6A280676-46B2-AC44-A58D-3A10D8D6D7E4}" dt="2025-05-26T14:00:09.365" v="544" actId="2696"/>
        <pc:sldMkLst>
          <pc:docMk/>
          <pc:sldMk cId="874191957" sldId="356"/>
        </pc:sldMkLst>
      </pc:sldChg>
      <pc:sldChg chg="del">
        <pc:chgData name="Guerard, Muriel" userId="d7f722af-a16e-40aa-a645-bef990bd2de1" providerId="ADAL" clId="{6A280676-46B2-AC44-A58D-3A10D8D6D7E4}" dt="2025-05-26T14:00:09.980" v="545" actId="2696"/>
        <pc:sldMkLst>
          <pc:docMk/>
          <pc:sldMk cId="281132665" sldId="357"/>
        </pc:sldMkLst>
      </pc:sldChg>
      <pc:sldChg chg="del">
        <pc:chgData name="Guerard, Muriel" userId="d7f722af-a16e-40aa-a645-bef990bd2de1" providerId="ADAL" clId="{6A280676-46B2-AC44-A58D-3A10D8D6D7E4}" dt="2025-05-26T15:31:53.832" v="4523" actId="2696"/>
        <pc:sldMkLst>
          <pc:docMk/>
          <pc:sldMk cId="442075005" sldId="358"/>
        </pc:sldMkLst>
      </pc:sldChg>
      <pc:sldChg chg="modSp mod ord">
        <pc:chgData name="Guerard, Muriel" userId="d7f722af-a16e-40aa-a645-bef990bd2de1" providerId="ADAL" clId="{6A280676-46B2-AC44-A58D-3A10D8D6D7E4}" dt="2025-05-26T15:27:12.862" v="4467" actId="20577"/>
        <pc:sldMkLst>
          <pc:docMk/>
          <pc:sldMk cId="476742959" sldId="359"/>
        </pc:sldMkLst>
        <pc:spChg chg="mod">
          <ac:chgData name="Guerard, Muriel" userId="d7f722af-a16e-40aa-a645-bef990bd2de1" providerId="ADAL" clId="{6A280676-46B2-AC44-A58D-3A10D8D6D7E4}" dt="2025-05-26T15:17:36.783" v="4060" actId="20577"/>
          <ac:spMkLst>
            <pc:docMk/>
            <pc:sldMk cId="476742959" sldId="359"/>
            <ac:spMk id="2" creationId="{5232D051-BE25-8928-238A-30A7FB9CC9A5}"/>
          </ac:spMkLst>
        </pc:spChg>
        <pc:spChg chg="mod">
          <ac:chgData name="Guerard, Muriel" userId="d7f722af-a16e-40aa-a645-bef990bd2de1" providerId="ADAL" clId="{6A280676-46B2-AC44-A58D-3A10D8D6D7E4}" dt="2025-05-26T15:27:12.862" v="4467" actId="20577"/>
          <ac:spMkLst>
            <pc:docMk/>
            <pc:sldMk cId="476742959" sldId="359"/>
            <ac:spMk id="4" creationId="{D1CE74F6-487A-18D0-D6BF-CB5EFA2EC483}"/>
          </ac:spMkLst>
        </pc:spChg>
      </pc:sldChg>
      <pc:sldChg chg="del">
        <pc:chgData name="Guerard, Muriel" userId="d7f722af-a16e-40aa-a645-bef990bd2de1" providerId="ADAL" clId="{6A280676-46B2-AC44-A58D-3A10D8D6D7E4}" dt="2025-05-26T15:31:53.835" v="4524" actId="2696"/>
        <pc:sldMkLst>
          <pc:docMk/>
          <pc:sldMk cId="1602494290" sldId="360"/>
        </pc:sldMkLst>
      </pc:sldChg>
      <pc:sldChg chg="del">
        <pc:chgData name="Guerard, Muriel" userId="d7f722af-a16e-40aa-a645-bef990bd2de1" providerId="ADAL" clId="{6A280676-46B2-AC44-A58D-3A10D8D6D7E4}" dt="2025-05-26T15:31:53.854" v="4527" actId="2696"/>
        <pc:sldMkLst>
          <pc:docMk/>
          <pc:sldMk cId="3565039633" sldId="362"/>
        </pc:sldMkLst>
      </pc:sldChg>
      <pc:sldChg chg="del">
        <pc:chgData name="Guerard, Muriel" userId="d7f722af-a16e-40aa-a645-bef990bd2de1" providerId="ADAL" clId="{6A280676-46B2-AC44-A58D-3A10D8D6D7E4}" dt="2025-05-26T15:31:53.842" v="4526" actId="2696"/>
        <pc:sldMkLst>
          <pc:docMk/>
          <pc:sldMk cId="1724320731" sldId="363"/>
        </pc:sldMkLst>
      </pc:sldChg>
      <pc:sldChg chg="del">
        <pc:chgData name="Guerard, Muriel" userId="d7f722af-a16e-40aa-a645-bef990bd2de1" providerId="ADAL" clId="{6A280676-46B2-AC44-A58D-3A10D8D6D7E4}" dt="2025-05-26T15:31:53.840" v="4525" actId="2696"/>
        <pc:sldMkLst>
          <pc:docMk/>
          <pc:sldMk cId="3268056957" sldId="364"/>
        </pc:sldMkLst>
      </pc:sldChg>
      <pc:sldChg chg="del">
        <pc:chgData name="Guerard, Muriel" userId="d7f722af-a16e-40aa-a645-bef990bd2de1" providerId="ADAL" clId="{6A280676-46B2-AC44-A58D-3A10D8D6D7E4}" dt="2025-05-26T15:32:39.830" v="4537" actId="2696"/>
        <pc:sldMkLst>
          <pc:docMk/>
          <pc:sldMk cId="3224374922" sldId="365"/>
        </pc:sldMkLst>
      </pc:sldChg>
      <pc:sldChg chg="del">
        <pc:chgData name="Guerard, Muriel" userId="d7f722af-a16e-40aa-a645-bef990bd2de1" providerId="ADAL" clId="{6A280676-46B2-AC44-A58D-3A10D8D6D7E4}" dt="2025-05-26T15:31:53.866" v="4528" actId="2696"/>
        <pc:sldMkLst>
          <pc:docMk/>
          <pc:sldMk cId="892469784" sldId="366"/>
        </pc:sldMkLst>
      </pc:sldChg>
      <pc:sldChg chg="del">
        <pc:chgData name="Guerard, Muriel" userId="d7f722af-a16e-40aa-a645-bef990bd2de1" providerId="ADAL" clId="{6A280676-46B2-AC44-A58D-3A10D8D6D7E4}" dt="2025-05-26T15:33:24.572" v="4552" actId="2696"/>
        <pc:sldMkLst>
          <pc:docMk/>
          <pc:sldMk cId="3275687678" sldId="367"/>
        </pc:sldMkLst>
      </pc:sldChg>
      <pc:sldChg chg="del">
        <pc:chgData name="Guerard, Muriel" userId="d7f722af-a16e-40aa-a645-bef990bd2de1" providerId="ADAL" clId="{6A280676-46B2-AC44-A58D-3A10D8D6D7E4}" dt="2025-05-26T15:33:24.577" v="4555" actId="2696"/>
        <pc:sldMkLst>
          <pc:docMk/>
          <pc:sldMk cId="2558889746" sldId="368"/>
        </pc:sldMkLst>
      </pc:sldChg>
      <pc:sldChg chg="del">
        <pc:chgData name="Guerard, Muriel" userId="d7f722af-a16e-40aa-a645-bef990bd2de1" providerId="ADAL" clId="{6A280676-46B2-AC44-A58D-3A10D8D6D7E4}" dt="2025-05-26T15:33:24.574" v="4553" actId="2696"/>
        <pc:sldMkLst>
          <pc:docMk/>
          <pc:sldMk cId="1543217683" sldId="369"/>
        </pc:sldMkLst>
      </pc:sldChg>
      <pc:sldChg chg="del">
        <pc:chgData name="Guerard, Muriel" userId="d7f722af-a16e-40aa-a645-bef990bd2de1" providerId="ADAL" clId="{6A280676-46B2-AC44-A58D-3A10D8D6D7E4}" dt="2025-05-26T15:32:39.860" v="4542" actId="2696"/>
        <pc:sldMkLst>
          <pc:docMk/>
          <pc:sldMk cId="800593018" sldId="370"/>
        </pc:sldMkLst>
      </pc:sldChg>
      <pc:sldChg chg="del">
        <pc:chgData name="Guerard, Muriel" userId="d7f722af-a16e-40aa-a645-bef990bd2de1" providerId="ADAL" clId="{6A280676-46B2-AC44-A58D-3A10D8D6D7E4}" dt="2025-05-26T15:32:39.824" v="4535" actId="2696"/>
        <pc:sldMkLst>
          <pc:docMk/>
          <pc:sldMk cId="3512305493" sldId="371"/>
        </pc:sldMkLst>
      </pc:sldChg>
      <pc:sldChg chg="del">
        <pc:chgData name="Guerard, Muriel" userId="d7f722af-a16e-40aa-a645-bef990bd2de1" providerId="ADAL" clId="{6A280676-46B2-AC44-A58D-3A10D8D6D7E4}" dt="2025-05-26T15:32:39.856" v="4539" actId="2696"/>
        <pc:sldMkLst>
          <pc:docMk/>
          <pc:sldMk cId="4111596260" sldId="372"/>
        </pc:sldMkLst>
      </pc:sldChg>
      <pc:sldChg chg="del">
        <pc:chgData name="Guerard, Muriel" userId="d7f722af-a16e-40aa-a645-bef990bd2de1" providerId="ADAL" clId="{6A280676-46B2-AC44-A58D-3A10D8D6D7E4}" dt="2025-05-26T15:32:39.831" v="4538" actId="2696"/>
        <pc:sldMkLst>
          <pc:docMk/>
          <pc:sldMk cId="1354202166" sldId="373"/>
        </pc:sldMkLst>
      </pc:sldChg>
      <pc:sldChg chg="del">
        <pc:chgData name="Guerard, Muriel" userId="d7f722af-a16e-40aa-a645-bef990bd2de1" providerId="ADAL" clId="{6A280676-46B2-AC44-A58D-3A10D8D6D7E4}" dt="2025-05-26T15:32:39.869" v="4543" actId="2696"/>
        <pc:sldMkLst>
          <pc:docMk/>
          <pc:sldMk cId="4060479142" sldId="374"/>
        </pc:sldMkLst>
      </pc:sldChg>
      <pc:sldChg chg="del">
        <pc:chgData name="Guerard, Muriel" userId="d7f722af-a16e-40aa-a645-bef990bd2de1" providerId="ADAL" clId="{6A280676-46B2-AC44-A58D-3A10D8D6D7E4}" dt="2025-05-26T15:32:39.828" v="4536" actId="2696"/>
        <pc:sldMkLst>
          <pc:docMk/>
          <pc:sldMk cId="457716168" sldId="375"/>
        </pc:sldMkLst>
      </pc:sldChg>
      <pc:sldChg chg="del">
        <pc:chgData name="Guerard, Muriel" userId="d7f722af-a16e-40aa-a645-bef990bd2de1" providerId="ADAL" clId="{6A280676-46B2-AC44-A58D-3A10D8D6D7E4}" dt="2025-05-26T15:32:39.858" v="4540" actId="2696"/>
        <pc:sldMkLst>
          <pc:docMk/>
          <pc:sldMk cId="3173272302" sldId="377"/>
        </pc:sldMkLst>
      </pc:sldChg>
      <pc:sldChg chg="addSp delSp modSp mod modNotesTx">
        <pc:chgData name="Guerard, Muriel" userId="d7f722af-a16e-40aa-a645-bef990bd2de1" providerId="ADAL" clId="{6A280676-46B2-AC44-A58D-3A10D8D6D7E4}" dt="2025-05-27T08:23:32.587" v="4650" actId="20577"/>
        <pc:sldMkLst>
          <pc:docMk/>
          <pc:sldMk cId="1716673014" sldId="378"/>
        </pc:sldMkLst>
        <pc:spChg chg="mod">
          <ac:chgData name="Guerard, Muriel" userId="d7f722af-a16e-40aa-a645-bef990bd2de1" providerId="ADAL" clId="{6A280676-46B2-AC44-A58D-3A10D8D6D7E4}" dt="2025-05-26T14:09:49.498" v="1054" actId="20577"/>
          <ac:spMkLst>
            <pc:docMk/>
            <pc:sldMk cId="1716673014" sldId="378"/>
            <ac:spMk id="2" creationId="{D8DC59F5-2F89-7849-C611-B2FCD3430220}"/>
          </ac:spMkLst>
        </pc:spChg>
        <pc:spChg chg="mod">
          <ac:chgData name="Guerard, Muriel" userId="d7f722af-a16e-40aa-a645-bef990bd2de1" providerId="ADAL" clId="{6A280676-46B2-AC44-A58D-3A10D8D6D7E4}" dt="2025-05-26T15:22:05.102" v="4404" actId="20577"/>
          <ac:spMkLst>
            <pc:docMk/>
            <pc:sldMk cId="1716673014" sldId="378"/>
            <ac:spMk id="4" creationId="{747F83F6-17CC-C669-B65E-2192D94B9B06}"/>
          </ac:spMkLst>
        </pc:spChg>
        <pc:spChg chg="add mod">
          <ac:chgData name="Guerard, Muriel" userId="d7f722af-a16e-40aa-a645-bef990bd2de1" providerId="ADAL" clId="{6A280676-46B2-AC44-A58D-3A10D8D6D7E4}" dt="2025-05-26T14:08:44.727" v="940" actId="404"/>
          <ac:spMkLst>
            <pc:docMk/>
            <pc:sldMk cId="1716673014" sldId="378"/>
            <ac:spMk id="5" creationId="{F1779FF4-9134-9D18-ECB9-73A4A3DEFC25}"/>
          </ac:spMkLst>
        </pc:spChg>
        <pc:spChg chg="mod">
          <ac:chgData name="Guerard, Muriel" userId="d7f722af-a16e-40aa-a645-bef990bd2de1" providerId="ADAL" clId="{6A280676-46B2-AC44-A58D-3A10D8D6D7E4}" dt="2025-05-27T08:23:32.587" v="4650" actId="20577"/>
          <ac:spMkLst>
            <pc:docMk/>
            <pc:sldMk cId="1716673014" sldId="378"/>
            <ac:spMk id="6" creationId="{5847636D-A474-DEAC-88BB-1EAA146BFB55}"/>
          </ac:spMkLst>
        </pc:spChg>
        <pc:spChg chg="add mod">
          <ac:chgData name="Guerard, Muriel" userId="d7f722af-a16e-40aa-a645-bef990bd2de1" providerId="ADAL" clId="{6A280676-46B2-AC44-A58D-3A10D8D6D7E4}" dt="2025-05-26T14:09:26.914" v="1014" actId="20577"/>
          <ac:spMkLst>
            <pc:docMk/>
            <pc:sldMk cId="1716673014" sldId="378"/>
            <ac:spMk id="8" creationId="{2BC4AFF6-6379-0977-1386-A6DEF79DD915}"/>
          </ac:spMkLst>
        </pc:spChg>
        <pc:picChg chg="del">
          <ac:chgData name="Guerard, Muriel" userId="d7f722af-a16e-40aa-a645-bef990bd2de1" providerId="ADAL" clId="{6A280676-46B2-AC44-A58D-3A10D8D6D7E4}" dt="2025-05-26T14:06:28.473" v="802" actId="478"/>
          <ac:picMkLst>
            <pc:docMk/>
            <pc:sldMk cId="1716673014" sldId="378"/>
            <ac:picMk id="9" creationId="{C8BB7631-4EC3-6F9C-2201-8E17F19A6144}"/>
          </ac:picMkLst>
        </pc:picChg>
        <pc:inkChg chg="del">
          <ac:chgData name="Guerard, Muriel" userId="d7f722af-a16e-40aa-a645-bef990bd2de1" providerId="ADAL" clId="{6A280676-46B2-AC44-A58D-3A10D8D6D7E4}" dt="2025-05-26T14:06:29.733" v="803" actId="478"/>
          <ac:inkMkLst>
            <pc:docMk/>
            <pc:sldMk cId="1716673014" sldId="378"/>
            <ac:inkMk id="7" creationId="{53A3096F-24BD-8DB8-0037-9F512A96309E}"/>
          </ac:inkMkLst>
        </pc:inkChg>
      </pc:sldChg>
      <pc:sldChg chg="modSp mod">
        <pc:chgData name="Guerard, Muriel" userId="d7f722af-a16e-40aa-a645-bef990bd2de1" providerId="ADAL" clId="{6A280676-46B2-AC44-A58D-3A10D8D6D7E4}" dt="2025-05-26T14:30:58.671" v="1811" actId="20577"/>
        <pc:sldMkLst>
          <pc:docMk/>
          <pc:sldMk cId="1509224539" sldId="379"/>
        </pc:sldMkLst>
        <pc:spChg chg="mod">
          <ac:chgData name="Guerard, Muriel" userId="d7f722af-a16e-40aa-a645-bef990bd2de1" providerId="ADAL" clId="{6A280676-46B2-AC44-A58D-3A10D8D6D7E4}" dt="2025-05-26T14:29:22.319" v="1612" actId="20577"/>
          <ac:spMkLst>
            <pc:docMk/>
            <pc:sldMk cId="1509224539" sldId="379"/>
            <ac:spMk id="2" creationId="{E37E5DA4-18A7-85AC-9684-4426BDCC8369}"/>
          </ac:spMkLst>
        </pc:spChg>
        <pc:spChg chg="mod">
          <ac:chgData name="Guerard, Muriel" userId="d7f722af-a16e-40aa-a645-bef990bd2de1" providerId="ADAL" clId="{6A280676-46B2-AC44-A58D-3A10D8D6D7E4}" dt="2025-05-26T14:30:58.671" v="1811" actId="20577"/>
          <ac:spMkLst>
            <pc:docMk/>
            <pc:sldMk cId="1509224539" sldId="379"/>
            <ac:spMk id="4" creationId="{3704EA38-FF24-A2A4-CFB1-20610FE0C8B6}"/>
          </ac:spMkLst>
        </pc:spChg>
      </pc:sldChg>
      <pc:sldChg chg="modSp mod ord">
        <pc:chgData name="Guerard, Muriel" userId="d7f722af-a16e-40aa-a645-bef990bd2de1" providerId="ADAL" clId="{6A280676-46B2-AC44-A58D-3A10D8D6D7E4}" dt="2025-05-26T14:22:17.260" v="1507" actId="404"/>
        <pc:sldMkLst>
          <pc:docMk/>
          <pc:sldMk cId="2208448262" sldId="380"/>
        </pc:sldMkLst>
        <pc:spChg chg="mod">
          <ac:chgData name="Guerard, Muriel" userId="d7f722af-a16e-40aa-a645-bef990bd2de1" providerId="ADAL" clId="{6A280676-46B2-AC44-A58D-3A10D8D6D7E4}" dt="2025-05-26T14:19:50.313" v="1442" actId="20577"/>
          <ac:spMkLst>
            <pc:docMk/>
            <pc:sldMk cId="2208448262" sldId="380"/>
            <ac:spMk id="2" creationId="{B2568BA1-6FE9-3835-4C19-4042C92A9878}"/>
          </ac:spMkLst>
        </pc:spChg>
        <pc:spChg chg="mod">
          <ac:chgData name="Guerard, Muriel" userId="d7f722af-a16e-40aa-a645-bef990bd2de1" providerId="ADAL" clId="{6A280676-46B2-AC44-A58D-3A10D8D6D7E4}" dt="2025-05-26T14:21:52.862" v="1500" actId="5793"/>
          <ac:spMkLst>
            <pc:docMk/>
            <pc:sldMk cId="2208448262" sldId="380"/>
            <ac:spMk id="4" creationId="{0B21AF1A-C351-B0AB-C7C9-C1E2F894449E}"/>
          </ac:spMkLst>
        </pc:spChg>
        <pc:spChg chg="mod">
          <ac:chgData name="Guerard, Muriel" userId="d7f722af-a16e-40aa-a645-bef990bd2de1" providerId="ADAL" clId="{6A280676-46B2-AC44-A58D-3A10D8D6D7E4}" dt="2025-05-26T14:22:17.260" v="1507" actId="404"/>
          <ac:spMkLst>
            <pc:docMk/>
            <pc:sldMk cId="2208448262" sldId="380"/>
            <ac:spMk id="6" creationId="{CE74E284-699F-7496-850F-86B9633F92E4}"/>
          </ac:spMkLst>
        </pc:spChg>
      </pc:sldChg>
      <pc:sldChg chg="modSp mod">
        <pc:chgData name="Guerard, Muriel" userId="d7f722af-a16e-40aa-a645-bef990bd2de1" providerId="ADAL" clId="{6A280676-46B2-AC44-A58D-3A10D8D6D7E4}" dt="2025-05-26T14:34:12.922" v="1875" actId="20577"/>
        <pc:sldMkLst>
          <pc:docMk/>
          <pc:sldMk cId="2357992994" sldId="381"/>
        </pc:sldMkLst>
        <pc:spChg chg="mod">
          <ac:chgData name="Guerard, Muriel" userId="d7f722af-a16e-40aa-a645-bef990bd2de1" providerId="ADAL" clId="{6A280676-46B2-AC44-A58D-3A10D8D6D7E4}" dt="2025-05-26T14:31:21.812" v="1822" actId="20577"/>
          <ac:spMkLst>
            <pc:docMk/>
            <pc:sldMk cId="2357992994" sldId="381"/>
            <ac:spMk id="2" creationId="{230F2B80-2D4A-F1A8-DEBE-4C2B8B1F0A42}"/>
          </ac:spMkLst>
        </pc:spChg>
        <pc:spChg chg="mod">
          <ac:chgData name="Guerard, Muriel" userId="d7f722af-a16e-40aa-a645-bef990bd2de1" providerId="ADAL" clId="{6A280676-46B2-AC44-A58D-3A10D8D6D7E4}" dt="2025-05-26T14:31:40.679" v="1866" actId="1076"/>
          <ac:spMkLst>
            <pc:docMk/>
            <pc:sldMk cId="2357992994" sldId="381"/>
            <ac:spMk id="4" creationId="{160E40B3-274E-DF64-EC6B-CE6E5E965745}"/>
          </ac:spMkLst>
        </pc:spChg>
        <pc:spChg chg="mod">
          <ac:chgData name="Guerard, Muriel" userId="d7f722af-a16e-40aa-a645-bef990bd2de1" providerId="ADAL" clId="{6A280676-46B2-AC44-A58D-3A10D8D6D7E4}" dt="2025-05-26T14:34:12.922" v="1875" actId="20577"/>
          <ac:spMkLst>
            <pc:docMk/>
            <pc:sldMk cId="2357992994" sldId="381"/>
            <ac:spMk id="6" creationId="{1CFB9689-C592-EFD3-C263-1F51DBE98045}"/>
          </ac:spMkLst>
        </pc:spChg>
      </pc:sldChg>
      <pc:sldChg chg="del">
        <pc:chgData name="Guerard, Muriel" userId="d7f722af-a16e-40aa-a645-bef990bd2de1" providerId="ADAL" clId="{6A280676-46B2-AC44-A58D-3A10D8D6D7E4}" dt="2025-05-26T15:32:39.859" v="4541" actId="2696"/>
        <pc:sldMkLst>
          <pc:docMk/>
          <pc:sldMk cId="484803382" sldId="382"/>
        </pc:sldMkLst>
      </pc:sldChg>
      <pc:sldChg chg="del">
        <pc:chgData name="Guerard, Muriel" userId="d7f722af-a16e-40aa-a645-bef990bd2de1" providerId="ADAL" clId="{6A280676-46B2-AC44-A58D-3A10D8D6D7E4}" dt="2025-05-26T15:32:39.887" v="4545" actId="2696"/>
        <pc:sldMkLst>
          <pc:docMk/>
          <pc:sldMk cId="2299544897" sldId="383"/>
        </pc:sldMkLst>
      </pc:sldChg>
      <pc:sldChg chg="del">
        <pc:chgData name="Guerard, Muriel" userId="d7f722af-a16e-40aa-a645-bef990bd2de1" providerId="ADAL" clId="{6A280676-46B2-AC44-A58D-3A10D8D6D7E4}" dt="2025-05-26T15:32:39.877" v="4544" actId="2696"/>
        <pc:sldMkLst>
          <pc:docMk/>
          <pc:sldMk cId="2131209674" sldId="384"/>
        </pc:sldMkLst>
      </pc:sldChg>
      <pc:sldChg chg="del">
        <pc:chgData name="Guerard, Muriel" userId="d7f722af-a16e-40aa-a645-bef990bd2de1" providerId="ADAL" clId="{6A280676-46B2-AC44-A58D-3A10D8D6D7E4}" dt="2025-05-26T15:33:24.575" v="4554" actId="2696"/>
        <pc:sldMkLst>
          <pc:docMk/>
          <pc:sldMk cId="352939794" sldId="385"/>
        </pc:sldMkLst>
      </pc:sldChg>
      <pc:sldChg chg="del">
        <pc:chgData name="Guerard, Muriel" userId="d7f722af-a16e-40aa-a645-bef990bd2de1" providerId="ADAL" clId="{6A280676-46B2-AC44-A58D-3A10D8D6D7E4}" dt="2025-05-26T15:33:24.585" v="4556" actId="2696"/>
        <pc:sldMkLst>
          <pc:docMk/>
          <pc:sldMk cId="2668969198" sldId="386"/>
        </pc:sldMkLst>
      </pc:sldChg>
      <pc:sldChg chg="del">
        <pc:chgData name="Guerard, Muriel" userId="d7f722af-a16e-40aa-a645-bef990bd2de1" providerId="ADAL" clId="{6A280676-46B2-AC44-A58D-3A10D8D6D7E4}" dt="2025-05-26T15:33:24.592" v="4557" actId="2696"/>
        <pc:sldMkLst>
          <pc:docMk/>
          <pc:sldMk cId="3804566426" sldId="387"/>
        </pc:sldMkLst>
      </pc:sldChg>
      <pc:sldChg chg="ord">
        <pc:chgData name="Guerard, Muriel" userId="d7f722af-a16e-40aa-a645-bef990bd2de1" providerId="ADAL" clId="{6A280676-46B2-AC44-A58D-3A10D8D6D7E4}" dt="2025-05-26T15:32:17.913" v="4534" actId="20578"/>
        <pc:sldMkLst>
          <pc:docMk/>
          <pc:sldMk cId="684998322" sldId="388"/>
        </pc:sldMkLst>
      </pc:sldChg>
      <pc:sldChg chg="del ord">
        <pc:chgData name="Guerard, Muriel" userId="d7f722af-a16e-40aa-a645-bef990bd2de1" providerId="ADAL" clId="{6A280676-46B2-AC44-A58D-3A10D8D6D7E4}" dt="2025-05-26T15:33:18.587" v="4551" actId="2696"/>
        <pc:sldMkLst>
          <pc:docMk/>
          <pc:sldMk cId="899354192" sldId="389"/>
        </pc:sldMkLst>
      </pc:sldChg>
      <pc:sldChg chg="modSp add mod ord">
        <pc:chgData name="Guerard, Muriel" userId="d7f722af-a16e-40aa-a645-bef990bd2de1" providerId="ADAL" clId="{6A280676-46B2-AC44-A58D-3A10D8D6D7E4}" dt="2025-05-27T08:24:15.654" v="4652" actId="20577"/>
        <pc:sldMkLst>
          <pc:docMk/>
          <pc:sldMk cId="3514960758" sldId="390"/>
        </pc:sldMkLst>
        <pc:spChg chg="mod">
          <ac:chgData name="Guerard, Muriel" userId="d7f722af-a16e-40aa-a645-bef990bd2de1" providerId="ADAL" clId="{6A280676-46B2-AC44-A58D-3A10D8D6D7E4}" dt="2025-05-27T08:24:15.654" v="4652" actId="20577"/>
          <ac:spMkLst>
            <pc:docMk/>
            <pc:sldMk cId="3514960758" sldId="390"/>
            <ac:spMk id="4" creationId="{EDA194BB-F752-1D76-33E2-5EF3AD2C8B05}"/>
          </ac:spMkLst>
        </pc:spChg>
      </pc:sldChg>
      <pc:sldChg chg="addSp delSp modSp add mod">
        <pc:chgData name="Guerard, Muriel" userId="d7f722af-a16e-40aa-a645-bef990bd2de1" providerId="ADAL" clId="{6A280676-46B2-AC44-A58D-3A10D8D6D7E4}" dt="2025-05-26T14:01:38.289" v="597" actId="1076"/>
        <pc:sldMkLst>
          <pc:docMk/>
          <pc:sldMk cId="1703239837" sldId="391"/>
        </pc:sldMkLst>
        <pc:spChg chg="mod">
          <ac:chgData name="Guerard, Muriel" userId="d7f722af-a16e-40aa-a645-bef990bd2de1" providerId="ADAL" clId="{6A280676-46B2-AC44-A58D-3A10D8D6D7E4}" dt="2025-05-26T14:01:05.521" v="594" actId="20577"/>
          <ac:spMkLst>
            <pc:docMk/>
            <pc:sldMk cId="1703239837" sldId="391"/>
            <ac:spMk id="2" creationId="{90242EBD-ECFE-CE51-9620-D4CD32E79B1F}"/>
          </ac:spMkLst>
        </pc:spChg>
        <pc:spChg chg="del">
          <ac:chgData name="Guerard, Muriel" userId="d7f722af-a16e-40aa-a645-bef990bd2de1" providerId="ADAL" clId="{6A280676-46B2-AC44-A58D-3A10D8D6D7E4}" dt="2025-05-26T14:01:30.782" v="596" actId="478"/>
          <ac:spMkLst>
            <pc:docMk/>
            <pc:sldMk cId="1703239837" sldId="391"/>
            <ac:spMk id="4" creationId="{688B956B-BA34-C2AB-FD8F-1C142668BC26}"/>
          </ac:spMkLst>
        </pc:spChg>
        <pc:graphicFrameChg chg="add mod">
          <ac:chgData name="Guerard, Muriel" userId="d7f722af-a16e-40aa-a645-bef990bd2de1" providerId="ADAL" clId="{6A280676-46B2-AC44-A58D-3A10D8D6D7E4}" dt="2025-05-26T14:01:38.289" v="597" actId="1076"/>
          <ac:graphicFrameMkLst>
            <pc:docMk/>
            <pc:sldMk cId="1703239837" sldId="391"/>
            <ac:graphicFrameMk id="5" creationId="{527A30F1-3045-6367-B119-C00899209727}"/>
          </ac:graphicFrameMkLst>
        </pc:graphicFrameChg>
      </pc:sldChg>
      <pc:sldChg chg="modSp add mod">
        <pc:chgData name="Guerard, Muriel" userId="d7f722af-a16e-40aa-a645-bef990bd2de1" providerId="ADAL" clId="{6A280676-46B2-AC44-A58D-3A10D8D6D7E4}" dt="2025-05-26T14:19:09.469" v="1400" actId="20577"/>
        <pc:sldMkLst>
          <pc:docMk/>
          <pc:sldMk cId="265747480" sldId="392"/>
        </pc:sldMkLst>
        <pc:spChg chg="mod">
          <ac:chgData name="Guerard, Muriel" userId="d7f722af-a16e-40aa-a645-bef990bd2de1" providerId="ADAL" clId="{6A280676-46B2-AC44-A58D-3A10D8D6D7E4}" dt="2025-05-26T14:18:31.327" v="1291" actId="20577"/>
          <ac:spMkLst>
            <pc:docMk/>
            <pc:sldMk cId="265747480" sldId="392"/>
            <ac:spMk id="2" creationId="{C563D6FA-B17B-2099-158B-938CF92FA593}"/>
          </ac:spMkLst>
        </pc:spChg>
        <pc:spChg chg="mod">
          <ac:chgData name="Guerard, Muriel" userId="d7f722af-a16e-40aa-a645-bef990bd2de1" providerId="ADAL" clId="{6A280676-46B2-AC44-A58D-3A10D8D6D7E4}" dt="2025-05-26T14:19:09.469" v="1400" actId="20577"/>
          <ac:spMkLst>
            <pc:docMk/>
            <pc:sldMk cId="265747480" sldId="392"/>
            <ac:spMk id="4" creationId="{2F5A3A26-A9AF-D721-457D-BCCE865086F6}"/>
          </ac:spMkLst>
        </pc:spChg>
      </pc:sldChg>
      <pc:sldChg chg="add del">
        <pc:chgData name="Guerard, Muriel" userId="d7f722af-a16e-40aa-a645-bef990bd2de1" providerId="ADAL" clId="{6A280676-46B2-AC44-A58D-3A10D8D6D7E4}" dt="2025-05-26T14:01:54.943" v="599" actId="2696"/>
        <pc:sldMkLst>
          <pc:docMk/>
          <pc:sldMk cId="2023167585" sldId="392"/>
        </pc:sldMkLst>
      </pc:sldChg>
      <pc:sldChg chg="modSp add mod">
        <pc:chgData name="Guerard, Muriel" userId="d7f722af-a16e-40aa-a645-bef990bd2de1" providerId="ADAL" clId="{6A280676-46B2-AC44-A58D-3A10D8D6D7E4}" dt="2025-05-26T14:24:58.269" v="1555" actId="404"/>
        <pc:sldMkLst>
          <pc:docMk/>
          <pc:sldMk cId="2848649918" sldId="393"/>
        </pc:sldMkLst>
        <pc:spChg chg="mod">
          <ac:chgData name="Guerard, Muriel" userId="d7f722af-a16e-40aa-a645-bef990bd2de1" providerId="ADAL" clId="{6A280676-46B2-AC44-A58D-3A10D8D6D7E4}" dt="2025-05-26T14:24:44.614" v="1549" actId="20577"/>
          <ac:spMkLst>
            <pc:docMk/>
            <pc:sldMk cId="2848649918" sldId="393"/>
            <ac:spMk id="4" creationId="{9D59EB1D-5ECA-6D43-F01C-61D59371806A}"/>
          </ac:spMkLst>
        </pc:spChg>
        <pc:spChg chg="mod">
          <ac:chgData name="Guerard, Muriel" userId="d7f722af-a16e-40aa-a645-bef990bd2de1" providerId="ADAL" clId="{6A280676-46B2-AC44-A58D-3A10D8D6D7E4}" dt="2025-05-26T14:24:58.269" v="1555" actId="404"/>
          <ac:spMkLst>
            <pc:docMk/>
            <pc:sldMk cId="2848649918" sldId="393"/>
            <ac:spMk id="6" creationId="{6ADC001F-895D-D922-E61C-F3A731E9EC38}"/>
          </ac:spMkLst>
        </pc:spChg>
      </pc:sldChg>
      <pc:sldChg chg="add">
        <pc:chgData name="Guerard, Muriel" userId="d7f722af-a16e-40aa-a645-bef990bd2de1" providerId="ADAL" clId="{6A280676-46B2-AC44-A58D-3A10D8D6D7E4}" dt="2025-05-26T14:25:18.860" v="1557" actId="2890"/>
        <pc:sldMkLst>
          <pc:docMk/>
          <pc:sldMk cId="4104509828" sldId="394"/>
        </pc:sldMkLst>
      </pc:sldChg>
      <pc:sldChg chg="addSp modSp add mod modAnim modNotesTx">
        <pc:chgData name="Guerard, Muriel" userId="d7f722af-a16e-40aa-a645-bef990bd2de1" providerId="ADAL" clId="{6A280676-46B2-AC44-A58D-3A10D8D6D7E4}" dt="2025-05-26T14:42:43.499" v="2408" actId="20577"/>
        <pc:sldMkLst>
          <pc:docMk/>
          <pc:sldMk cId="897943743" sldId="395"/>
        </pc:sldMkLst>
        <pc:spChg chg="mod">
          <ac:chgData name="Guerard, Muriel" userId="d7f722af-a16e-40aa-a645-bef990bd2de1" providerId="ADAL" clId="{6A280676-46B2-AC44-A58D-3A10D8D6D7E4}" dt="2025-05-26T14:34:53.751" v="1879" actId="20577"/>
          <ac:spMkLst>
            <pc:docMk/>
            <pc:sldMk cId="897943743" sldId="395"/>
            <ac:spMk id="2" creationId="{3F0EDFC4-0EA4-2DB9-24A7-491A030D4075}"/>
          </ac:spMkLst>
        </pc:spChg>
        <pc:spChg chg="mod">
          <ac:chgData name="Guerard, Muriel" userId="d7f722af-a16e-40aa-a645-bef990bd2de1" providerId="ADAL" clId="{6A280676-46B2-AC44-A58D-3A10D8D6D7E4}" dt="2025-05-26T14:35:41.717" v="1975" actId="20577"/>
          <ac:spMkLst>
            <pc:docMk/>
            <pc:sldMk cId="897943743" sldId="395"/>
            <ac:spMk id="4" creationId="{4EBE0254-78C9-EE67-EE48-7EB0C0290041}"/>
          </ac:spMkLst>
        </pc:spChg>
        <pc:spChg chg="add mod">
          <ac:chgData name="Guerard, Muriel" userId="d7f722af-a16e-40aa-a645-bef990bd2de1" providerId="ADAL" clId="{6A280676-46B2-AC44-A58D-3A10D8D6D7E4}" dt="2025-05-26T14:40:08.128" v="2297" actId="207"/>
          <ac:spMkLst>
            <pc:docMk/>
            <pc:sldMk cId="897943743" sldId="395"/>
            <ac:spMk id="5" creationId="{438D47D6-922C-71BC-4B71-E7AD570B801C}"/>
          </ac:spMkLst>
        </pc:spChg>
        <pc:spChg chg="mod">
          <ac:chgData name="Guerard, Muriel" userId="d7f722af-a16e-40aa-a645-bef990bd2de1" providerId="ADAL" clId="{6A280676-46B2-AC44-A58D-3A10D8D6D7E4}" dt="2025-05-26T14:36:33.590" v="1984" actId="20577"/>
          <ac:spMkLst>
            <pc:docMk/>
            <pc:sldMk cId="897943743" sldId="395"/>
            <ac:spMk id="6" creationId="{94DE700D-69CC-78ED-9310-5537325AF4D1}"/>
          </ac:spMkLst>
        </pc:spChg>
        <pc:spChg chg="add mod">
          <ac:chgData name="Guerard, Muriel" userId="d7f722af-a16e-40aa-a645-bef990bd2de1" providerId="ADAL" clId="{6A280676-46B2-AC44-A58D-3A10D8D6D7E4}" dt="2025-05-26T14:41:36.355" v="2326" actId="20577"/>
          <ac:spMkLst>
            <pc:docMk/>
            <pc:sldMk cId="897943743" sldId="395"/>
            <ac:spMk id="9" creationId="{928D2C23-E10F-80E3-66A3-7366DB7DAE48}"/>
          </ac:spMkLst>
        </pc:spChg>
        <pc:cxnChg chg="add mod">
          <ac:chgData name="Guerard, Muriel" userId="d7f722af-a16e-40aa-a645-bef990bd2de1" providerId="ADAL" clId="{6A280676-46B2-AC44-A58D-3A10D8D6D7E4}" dt="2025-05-26T14:40:34.360" v="2299" actId="208"/>
          <ac:cxnSpMkLst>
            <pc:docMk/>
            <pc:sldMk cId="897943743" sldId="395"/>
            <ac:cxnSpMk id="8" creationId="{9A79F777-D3DC-A118-0AD4-47ED24DC46A0}"/>
          </ac:cxnSpMkLst>
        </pc:cxnChg>
        <pc:cxnChg chg="add mod">
          <ac:chgData name="Guerard, Muriel" userId="d7f722af-a16e-40aa-a645-bef990bd2de1" providerId="ADAL" clId="{6A280676-46B2-AC44-A58D-3A10D8D6D7E4}" dt="2025-05-26T14:41:59.693" v="2330" actId="14100"/>
          <ac:cxnSpMkLst>
            <pc:docMk/>
            <pc:sldMk cId="897943743" sldId="395"/>
            <ac:cxnSpMk id="10" creationId="{B13056AC-FFFC-70BE-9B07-0BA94CFB8CF4}"/>
          </ac:cxnSpMkLst>
        </pc:cxnChg>
      </pc:sldChg>
      <pc:sldChg chg="modSp add mod ord">
        <pc:chgData name="Guerard, Muriel" userId="d7f722af-a16e-40aa-a645-bef990bd2de1" providerId="ADAL" clId="{6A280676-46B2-AC44-A58D-3A10D8D6D7E4}" dt="2025-05-26T14:44:42.714" v="2493" actId="20577"/>
        <pc:sldMkLst>
          <pc:docMk/>
          <pc:sldMk cId="333245978" sldId="396"/>
        </pc:sldMkLst>
        <pc:spChg chg="mod">
          <ac:chgData name="Guerard, Muriel" userId="d7f722af-a16e-40aa-a645-bef990bd2de1" providerId="ADAL" clId="{6A280676-46B2-AC44-A58D-3A10D8D6D7E4}" dt="2025-05-26T14:43:20.141" v="2416" actId="20577"/>
          <ac:spMkLst>
            <pc:docMk/>
            <pc:sldMk cId="333245978" sldId="396"/>
            <ac:spMk id="2" creationId="{A172807A-2143-8964-6393-0979A7B87ECB}"/>
          </ac:spMkLst>
        </pc:spChg>
        <pc:spChg chg="mod">
          <ac:chgData name="Guerard, Muriel" userId="d7f722af-a16e-40aa-a645-bef990bd2de1" providerId="ADAL" clId="{6A280676-46B2-AC44-A58D-3A10D8D6D7E4}" dt="2025-05-26T14:44:42.714" v="2493" actId="20577"/>
          <ac:spMkLst>
            <pc:docMk/>
            <pc:sldMk cId="333245978" sldId="396"/>
            <ac:spMk id="4" creationId="{30268FDF-A917-E001-A7A7-C8B6797F1E77}"/>
          </ac:spMkLst>
        </pc:spChg>
        <pc:spChg chg="mod">
          <ac:chgData name="Guerard, Muriel" userId="d7f722af-a16e-40aa-a645-bef990bd2de1" providerId="ADAL" clId="{6A280676-46B2-AC44-A58D-3A10D8D6D7E4}" dt="2025-05-26T14:44:21.408" v="2458" actId="5793"/>
          <ac:spMkLst>
            <pc:docMk/>
            <pc:sldMk cId="333245978" sldId="396"/>
            <ac:spMk id="6" creationId="{2A57A732-73AF-32C6-34B2-841697053B8C}"/>
          </ac:spMkLst>
        </pc:spChg>
      </pc:sldChg>
      <pc:sldChg chg="modSp add mod modAnim">
        <pc:chgData name="Guerard, Muriel" userId="d7f722af-a16e-40aa-a645-bef990bd2de1" providerId="ADAL" clId="{6A280676-46B2-AC44-A58D-3A10D8D6D7E4}" dt="2025-05-26T14:46:00.403" v="2543"/>
        <pc:sldMkLst>
          <pc:docMk/>
          <pc:sldMk cId="1797628578" sldId="397"/>
        </pc:sldMkLst>
        <pc:spChg chg="mod">
          <ac:chgData name="Guerard, Muriel" userId="d7f722af-a16e-40aa-a645-bef990bd2de1" providerId="ADAL" clId="{6A280676-46B2-AC44-A58D-3A10D8D6D7E4}" dt="2025-05-26T14:44:55.169" v="2502" actId="20577"/>
          <ac:spMkLst>
            <pc:docMk/>
            <pc:sldMk cId="1797628578" sldId="397"/>
            <ac:spMk id="2" creationId="{5BB7167C-7D99-1FEA-1465-4A4564537260}"/>
          </ac:spMkLst>
        </pc:spChg>
        <pc:spChg chg="mod">
          <ac:chgData name="Guerard, Muriel" userId="d7f722af-a16e-40aa-a645-bef990bd2de1" providerId="ADAL" clId="{6A280676-46B2-AC44-A58D-3A10D8D6D7E4}" dt="2025-05-26T14:45:07.355" v="2532" actId="20577"/>
          <ac:spMkLst>
            <pc:docMk/>
            <pc:sldMk cId="1797628578" sldId="397"/>
            <ac:spMk id="4" creationId="{2155F34C-0557-C601-B955-E318860B1AA5}"/>
          </ac:spMkLst>
        </pc:spChg>
        <pc:spChg chg="mod">
          <ac:chgData name="Guerard, Muriel" userId="d7f722af-a16e-40aa-a645-bef990bd2de1" providerId="ADAL" clId="{6A280676-46B2-AC44-A58D-3A10D8D6D7E4}" dt="2025-05-26T14:45:52.694" v="2542" actId="20577"/>
          <ac:spMkLst>
            <pc:docMk/>
            <pc:sldMk cId="1797628578" sldId="397"/>
            <ac:spMk id="6" creationId="{86DF6191-6631-E3F3-9F29-A6F1C1669DAD}"/>
          </ac:spMkLst>
        </pc:spChg>
      </pc:sldChg>
      <pc:sldChg chg="modSp add mod">
        <pc:chgData name="Guerard, Muriel" userId="d7f722af-a16e-40aa-a645-bef990bd2de1" providerId="ADAL" clId="{6A280676-46B2-AC44-A58D-3A10D8D6D7E4}" dt="2025-05-26T14:47:19.358" v="2599" actId="20577"/>
        <pc:sldMkLst>
          <pc:docMk/>
          <pc:sldMk cId="4255284645" sldId="398"/>
        </pc:sldMkLst>
        <pc:spChg chg="mod">
          <ac:chgData name="Guerard, Muriel" userId="d7f722af-a16e-40aa-a645-bef990bd2de1" providerId="ADAL" clId="{6A280676-46B2-AC44-A58D-3A10D8D6D7E4}" dt="2025-05-26T14:46:26.621" v="2548" actId="20577"/>
          <ac:spMkLst>
            <pc:docMk/>
            <pc:sldMk cId="4255284645" sldId="398"/>
            <ac:spMk id="2" creationId="{6CC537C2-9A94-2EEF-6D1D-AC9AF6637C26}"/>
          </ac:spMkLst>
        </pc:spChg>
        <pc:spChg chg="mod">
          <ac:chgData name="Guerard, Muriel" userId="d7f722af-a16e-40aa-a645-bef990bd2de1" providerId="ADAL" clId="{6A280676-46B2-AC44-A58D-3A10D8D6D7E4}" dt="2025-05-26T14:46:37.671" v="2592" actId="20577"/>
          <ac:spMkLst>
            <pc:docMk/>
            <pc:sldMk cId="4255284645" sldId="398"/>
            <ac:spMk id="4" creationId="{2B3B90C4-A6E1-E37B-45C6-D5ED00793095}"/>
          </ac:spMkLst>
        </pc:spChg>
        <pc:spChg chg="mod">
          <ac:chgData name="Guerard, Muriel" userId="d7f722af-a16e-40aa-a645-bef990bd2de1" providerId="ADAL" clId="{6A280676-46B2-AC44-A58D-3A10D8D6D7E4}" dt="2025-05-26T14:47:19.358" v="2599" actId="20577"/>
          <ac:spMkLst>
            <pc:docMk/>
            <pc:sldMk cId="4255284645" sldId="398"/>
            <ac:spMk id="6" creationId="{22018282-4C35-C175-58DF-95D3D8AF0C9A}"/>
          </ac:spMkLst>
        </pc:spChg>
      </pc:sldChg>
      <pc:sldChg chg="modSp add mod modNotesTx">
        <pc:chgData name="Guerard, Muriel" userId="d7f722af-a16e-40aa-a645-bef990bd2de1" providerId="ADAL" clId="{6A280676-46B2-AC44-A58D-3A10D8D6D7E4}" dt="2025-05-26T14:53:00.519" v="2770" actId="20577"/>
        <pc:sldMkLst>
          <pc:docMk/>
          <pc:sldMk cId="3351328616" sldId="399"/>
        </pc:sldMkLst>
        <pc:spChg chg="mod">
          <ac:chgData name="Guerard, Muriel" userId="d7f722af-a16e-40aa-a645-bef990bd2de1" providerId="ADAL" clId="{6A280676-46B2-AC44-A58D-3A10D8D6D7E4}" dt="2025-05-26T14:51:27.521" v="2619" actId="20577"/>
          <ac:spMkLst>
            <pc:docMk/>
            <pc:sldMk cId="3351328616" sldId="399"/>
            <ac:spMk id="2" creationId="{E5BDA7E3-A862-9CA3-7BAC-98E1B0F21ACA}"/>
          </ac:spMkLst>
        </pc:spChg>
        <pc:spChg chg="mod">
          <ac:chgData name="Guerard, Muriel" userId="d7f722af-a16e-40aa-a645-bef990bd2de1" providerId="ADAL" clId="{6A280676-46B2-AC44-A58D-3A10D8D6D7E4}" dt="2025-05-26T14:52:19.210" v="2679" actId="20577"/>
          <ac:spMkLst>
            <pc:docMk/>
            <pc:sldMk cId="3351328616" sldId="399"/>
            <ac:spMk id="4" creationId="{2F3291DE-B481-9476-D159-7105CE570851}"/>
          </ac:spMkLst>
        </pc:spChg>
        <pc:spChg chg="mod">
          <ac:chgData name="Guerard, Muriel" userId="d7f722af-a16e-40aa-a645-bef990bd2de1" providerId="ADAL" clId="{6A280676-46B2-AC44-A58D-3A10D8D6D7E4}" dt="2025-05-26T14:52:01.761" v="2623" actId="5793"/>
          <ac:spMkLst>
            <pc:docMk/>
            <pc:sldMk cId="3351328616" sldId="399"/>
            <ac:spMk id="6" creationId="{4B223BF7-B8D8-C88E-9367-2F8B3372A9F0}"/>
          </ac:spMkLst>
        </pc:spChg>
      </pc:sldChg>
      <pc:sldChg chg="modSp add mod ord">
        <pc:chgData name="Guerard, Muriel" userId="d7f722af-a16e-40aa-a645-bef990bd2de1" providerId="ADAL" clId="{6A280676-46B2-AC44-A58D-3A10D8D6D7E4}" dt="2025-05-26T14:57:24.913" v="3177" actId="20577"/>
        <pc:sldMkLst>
          <pc:docMk/>
          <pc:sldMk cId="4057141755" sldId="400"/>
        </pc:sldMkLst>
        <pc:spChg chg="mod">
          <ac:chgData name="Guerard, Muriel" userId="d7f722af-a16e-40aa-a645-bef990bd2de1" providerId="ADAL" clId="{6A280676-46B2-AC44-A58D-3A10D8D6D7E4}" dt="2025-05-26T14:56:16.414" v="3024" actId="20577"/>
          <ac:spMkLst>
            <pc:docMk/>
            <pc:sldMk cId="4057141755" sldId="400"/>
            <ac:spMk id="2" creationId="{A4A59F60-40CA-6D31-5352-57EED0A4D041}"/>
          </ac:spMkLst>
        </pc:spChg>
        <pc:spChg chg="mod">
          <ac:chgData name="Guerard, Muriel" userId="d7f722af-a16e-40aa-a645-bef990bd2de1" providerId="ADAL" clId="{6A280676-46B2-AC44-A58D-3A10D8D6D7E4}" dt="2025-05-26T14:57:24.913" v="3177" actId="20577"/>
          <ac:spMkLst>
            <pc:docMk/>
            <pc:sldMk cId="4057141755" sldId="400"/>
            <ac:spMk id="4" creationId="{63423D2F-A515-B6E2-8023-89122191FFEC}"/>
          </ac:spMkLst>
        </pc:spChg>
      </pc:sldChg>
      <pc:sldChg chg="modSp add mod ord modNotesTx">
        <pc:chgData name="Guerard, Muriel" userId="d7f722af-a16e-40aa-a645-bef990bd2de1" providerId="ADAL" clId="{6A280676-46B2-AC44-A58D-3A10D8D6D7E4}" dt="2025-05-26T15:06:07.824" v="3376" actId="20578"/>
        <pc:sldMkLst>
          <pc:docMk/>
          <pc:sldMk cId="2553185483" sldId="401"/>
        </pc:sldMkLst>
        <pc:spChg chg="mod">
          <ac:chgData name="Guerard, Muriel" userId="d7f722af-a16e-40aa-a645-bef990bd2de1" providerId="ADAL" clId="{6A280676-46B2-AC44-A58D-3A10D8D6D7E4}" dt="2025-05-26T14:58:07.706" v="3185" actId="20577"/>
          <ac:spMkLst>
            <pc:docMk/>
            <pc:sldMk cId="2553185483" sldId="401"/>
            <ac:spMk id="2" creationId="{3CDF9934-8851-3991-2FF6-3F0EDA894B06}"/>
          </ac:spMkLst>
        </pc:spChg>
        <pc:spChg chg="mod">
          <ac:chgData name="Guerard, Muriel" userId="d7f722af-a16e-40aa-a645-bef990bd2de1" providerId="ADAL" clId="{6A280676-46B2-AC44-A58D-3A10D8D6D7E4}" dt="2025-05-26T14:59:49.516" v="3365" actId="20577"/>
          <ac:spMkLst>
            <pc:docMk/>
            <pc:sldMk cId="2553185483" sldId="401"/>
            <ac:spMk id="4" creationId="{7D61BA31-87C3-965B-8B5C-72AA9E324316}"/>
          </ac:spMkLst>
        </pc:spChg>
        <pc:spChg chg="mod">
          <ac:chgData name="Guerard, Muriel" userId="d7f722af-a16e-40aa-a645-bef990bd2de1" providerId="ADAL" clId="{6A280676-46B2-AC44-A58D-3A10D8D6D7E4}" dt="2025-05-26T15:02:19.288" v="3372" actId="20577"/>
          <ac:spMkLst>
            <pc:docMk/>
            <pc:sldMk cId="2553185483" sldId="401"/>
            <ac:spMk id="6" creationId="{1C5987F2-22F3-74BA-B501-D5FC6436281F}"/>
          </ac:spMkLst>
        </pc:spChg>
      </pc:sldChg>
      <pc:sldChg chg="modSp add mod">
        <pc:chgData name="Guerard, Muriel" userId="d7f722af-a16e-40aa-a645-bef990bd2de1" providerId="ADAL" clId="{6A280676-46B2-AC44-A58D-3A10D8D6D7E4}" dt="2025-05-26T15:07:17.037" v="3459" actId="20577"/>
        <pc:sldMkLst>
          <pc:docMk/>
          <pc:sldMk cId="4146739429" sldId="402"/>
        </pc:sldMkLst>
        <pc:spChg chg="mod">
          <ac:chgData name="Guerard, Muriel" userId="d7f722af-a16e-40aa-a645-bef990bd2de1" providerId="ADAL" clId="{6A280676-46B2-AC44-A58D-3A10D8D6D7E4}" dt="2025-05-26T15:06:13.426" v="3381" actId="20577"/>
          <ac:spMkLst>
            <pc:docMk/>
            <pc:sldMk cId="4146739429" sldId="402"/>
            <ac:spMk id="2" creationId="{4CC84D6F-BC5A-5CC7-FCFB-489459C1F62C}"/>
          </ac:spMkLst>
        </pc:spChg>
        <pc:spChg chg="mod">
          <ac:chgData name="Guerard, Muriel" userId="d7f722af-a16e-40aa-a645-bef990bd2de1" providerId="ADAL" clId="{6A280676-46B2-AC44-A58D-3A10D8D6D7E4}" dt="2025-05-26T15:06:36.686" v="3450" actId="20577"/>
          <ac:spMkLst>
            <pc:docMk/>
            <pc:sldMk cId="4146739429" sldId="402"/>
            <ac:spMk id="4" creationId="{1106A555-534D-62D0-5F65-A6CEC55FC402}"/>
          </ac:spMkLst>
        </pc:spChg>
        <pc:spChg chg="mod">
          <ac:chgData name="Guerard, Muriel" userId="d7f722af-a16e-40aa-a645-bef990bd2de1" providerId="ADAL" clId="{6A280676-46B2-AC44-A58D-3A10D8D6D7E4}" dt="2025-05-26T15:07:17.037" v="3459" actId="20577"/>
          <ac:spMkLst>
            <pc:docMk/>
            <pc:sldMk cId="4146739429" sldId="402"/>
            <ac:spMk id="6" creationId="{1756D911-548D-D2B9-3C13-C667CFB5A1C1}"/>
          </ac:spMkLst>
        </pc:spChg>
      </pc:sldChg>
      <pc:sldChg chg="modSp add mod">
        <pc:chgData name="Guerard, Muriel" userId="d7f722af-a16e-40aa-a645-bef990bd2de1" providerId="ADAL" clId="{6A280676-46B2-AC44-A58D-3A10D8D6D7E4}" dt="2025-05-26T15:11:18.216" v="3815" actId="20577"/>
        <pc:sldMkLst>
          <pc:docMk/>
          <pc:sldMk cId="4283418301" sldId="403"/>
        </pc:sldMkLst>
        <pc:spChg chg="mod">
          <ac:chgData name="Guerard, Muriel" userId="d7f722af-a16e-40aa-a645-bef990bd2de1" providerId="ADAL" clId="{6A280676-46B2-AC44-A58D-3A10D8D6D7E4}" dt="2025-05-26T15:07:34.675" v="3466" actId="20577"/>
          <ac:spMkLst>
            <pc:docMk/>
            <pc:sldMk cId="4283418301" sldId="403"/>
            <ac:spMk id="2" creationId="{B312244C-CA7A-C0D6-45B2-718E2F60458B}"/>
          </ac:spMkLst>
        </pc:spChg>
        <pc:spChg chg="mod">
          <ac:chgData name="Guerard, Muriel" userId="d7f722af-a16e-40aa-a645-bef990bd2de1" providerId="ADAL" clId="{6A280676-46B2-AC44-A58D-3A10D8D6D7E4}" dt="2025-05-26T15:11:18.216" v="3815" actId="20577"/>
          <ac:spMkLst>
            <pc:docMk/>
            <pc:sldMk cId="4283418301" sldId="403"/>
            <ac:spMk id="4" creationId="{E4859AF9-159E-EF45-FC54-0A6486213977}"/>
          </ac:spMkLst>
        </pc:spChg>
        <pc:spChg chg="mod">
          <ac:chgData name="Guerard, Muriel" userId="d7f722af-a16e-40aa-a645-bef990bd2de1" providerId="ADAL" clId="{6A280676-46B2-AC44-A58D-3A10D8D6D7E4}" dt="2025-05-26T15:10:02.178" v="3614" actId="404"/>
          <ac:spMkLst>
            <pc:docMk/>
            <pc:sldMk cId="4283418301" sldId="403"/>
            <ac:spMk id="6" creationId="{6198081C-0CA5-DCAE-6ECF-5EC28D172B4C}"/>
          </ac:spMkLst>
        </pc:spChg>
      </pc:sldChg>
      <pc:sldChg chg="modSp add mod">
        <pc:chgData name="Guerard, Muriel" userId="d7f722af-a16e-40aa-a645-bef990bd2de1" providerId="ADAL" clId="{6A280676-46B2-AC44-A58D-3A10D8D6D7E4}" dt="2025-05-26T15:19:49.077" v="4327" actId="20577"/>
        <pc:sldMkLst>
          <pc:docMk/>
          <pc:sldMk cId="1105408593" sldId="404"/>
        </pc:sldMkLst>
        <pc:spChg chg="mod">
          <ac:chgData name="Guerard, Muriel" userId="d7f722af-a16e-40aa-a645-bef990bd2de1" providerId="ADAL" clId="{6A280676-46B2-AC44-A58D-3A10D8D6D7E4}" dt="2025-05-26T15:19:49.077" v="4327" actId="20577"/>
          <ac:spMkLst>
            <pc:docMk/>
            <pc:sldMk cId="1105408593" sldId="404"/>
            <ac:spMk id="2" creationId="{94F2FE84-30CC-A90B-D30D-BF8FE5AA44A2}"/>
          </ac:spMkLst>
        </pc:spChg>
        <pc:spChg chg="mod">
          <ac:chgData name="Guerard, Muriel" userId="d7f722af-a16e-40aa-a645-bef990bd2de1" providerId="ADAL" clId="{6A280676-46B2-AC44-A58D-3A10D8D6D7E4}" dt="2025-05-26T15:15:43.876" v="4034" actId="20577"/>
          <ac:spMkLst>
            <pc:docMk/>
            <pc:sldMk cId="1105408593" sldId="404"/>
            <ac:spMk id="4" creationId="{B3F254CF-306E-9264-6F1F-8DF705603BE2}"/>
          </ac:spMkLst>
        </pc:spChg>
        <pc:spChg chg="mod">
          <ac:chgData name="Guerard, Muriel" userId="d7f722af-a16e-40aa-a645-bef990bd2de1" providerId="ADAL" clId="{6A280676-46B2-AC44-A58D-3A10D8D6D7E4}" dt="2025-05-26T15:14:28.309" v="3835" actId="5793"/>
          <ac:spMkLst>
            <pc:docMk/>
            <pc:sldMk cId="1105408593" sldId="404"/>
            <ac:spMk id="6" creationId="{FFE55D63-BE44-1D22-AD92-A10F6D78D5D8}"/>
          </ac:spMkLst>
        </pc:spChg>
      </pc:sldChg>
      <pc:sldChg chg="modSp add del mod ord">
        <pc:chgData name="Guerard, Muriel" userId="d7f722af-a16e-40aa-a645-bef990bd2de1" providerId="ADAL" clId="{6A280676-46B2-AC44-A58D-3A10D8D6D7E4}" dt="2025-05-26T15:20:07.443" v="4354" actId="2696"/>
        <pc:sldMkLst>
          <pc:docMk/>
          <pc:sldMk cId="1088632918" sldId="405"/>
        </pc:sldMkLst>
        <pc:spChg chg="mod">
          <ac:chgData name="Guerard, Muriel" userId="d7f722af-a16e-40aa-a645-bef990bd2de1" providerId="ADAL" clId="{6A280676-46B2-AC44-A58D-3A10D8D6D7E4}" dt="2025-05-26T15:20:02.962" v="4353" actId="20577"/>
          <ac:spMkLst>
            <pc:docMk/>
            <pc:sldMk cId="1088632918" sldId="405"/>
            <ac:spMk id="2" creationId="{0E358C7E-450F-72D4-D743-70ACC6387A84}"/>
          </ac:spMkLst>
        </pc:spChg>
      </pc:sldChg>
      <pc:sldChg chg="delSp modSp add mod ord modAnim">
        <pc:chgData name="Guerard, Muriel" userId="d7f722af-a16e-40aa-a645-bef990bd2de1" providerId="ADAL" clId="{6A280676-46B2-AC44-A58D-3A10D8D6D7E4}" dt="2025-05-26T15:26:31.129" v="4466" actId="478"/>
        <pc:sldMkLst>
          <pc:docMk/>
          <pc:sldMk cId="3059541312" sldId="405"/>
        </pc:sldMkLst>
        <pc:spChg chg="mod">
          <ac:chgData name="Guerard, Muriel" userId="d7f722af-a16e-40aa-a645-bef990bd2de1" providerId="ADAL" clId="{6A280676-46B2-AC44-A58D-3A10D8D6D7E4}" dt="2025-05-26T15:25:07.454" v="4451" actId="20577"/>
          <ac:spMkLst>
            <pc:docMk/>
            <pc:sldMk cId="3059541312" sldId="405"/>
            <ac:spMk id="2" creationId="{02245523-CDBB-D2DB-668D-2E1979417A1E}"/>
          </ac:spMkLst>
        </pc:spChg>
        <pc:spChg chg="mod">
          <ac:chgData name="Guerard, Muriel" userId="d7f722af-a16e-40aa-a645-bef990bd2de1" providerId="ADAL" clId="{6A280676-46B2-AC44-A58D-3A10D8D6D7E4}" dt="2025-05-26T15:26:25.400" v="4464" actId="20577"/>
          <ac:spMkLst>
            <pc:docMk/>
            <pc:sldMk cId="3059541312" sldId="405"/>
            <ac:spMk id="4" creationId="{BD6082D1-5EAA-D662-CD08-7FBF92687630}"/>
          </ac:spMkLst>
        </pc:spChg>
        <pc:spChg chg="del">
          <ac:chgData name="Guerard, Muriel" userId="d7f722af-a16e-40aa-a645-bef990bd2de1" providerId="ADAL" clId="{6A280676-46B2-AC44-A58D-3A10D8D6D7E4}" dt="2025-05-26T15:26:29.575" v="4465" actId="478"/>
          <ac:spMkLst>
            <pc:docMk/>
            <pc:sldMk cId="3059541312" sldId="405"/>
            <ac:spMk id="5" creationId="{A56231DB-7224-4201-EA1F-72D6BCBF0C5C}"/>
          </ac:spMkLst>
        </pc:spChg>
        <pc:spChg chg="mod">
          <ac:chgData name="Guerard, Muriel" userId="d7f722af-a16e-40aa-a645-bef990bd2de1" providerId="ADAL" clId="{6A280676-46B2-AC44-A58D-3A10D8D6D7E4}" dt="2025-05-26T15:25:54.561" v="4458" actId="20577"/>
          <ac:spMkLst>
            <pc:docMk/>
            <pc:sldMk cId="3059541312" sldId="405"/>
            <ac:spMk id="6" creationId="{CE431266-DB66-98C3-915B-F8154DF48406}"/>
          </ac:spMkLst>
        </pc:spChg>
        <pc:spChg chg="del">
          <ac:chgData name="Guerard, Muriel" userId="d7f722af-a16e-40aa-a645-bef990bd2de1" providerId="ADAL" clId="{6A280676-46B2-AC44-A58D-3A10D8D6D7E4}" dt="2025-05-26T15:26:31.129" v="4466" actId="478"/>
          <ac:spMkLst>
            <pc:docMk/>
            <pc:sldMk cId="3059541312" sldId="405"/>
            <ac:spMk id="8" creationId="{F887CE16-FFDA-61C8-CF8D-DEA80B9FDD85}"/>
          </ac:spMkLst>
        </pc:spChg>
      </pc:sldChg>
      <pc:sldChg chg="modSp add mod">
        <pc:chgData name="Guerard, Muriel" userId="d7f722af-a16e-40aa-a645-bef990bd2de1" providerId="ADAL" clId="{6A280676-46B2-AC44-A58D-3A10D8D6D7E4}" dt="2025-05-26T15:30:29.509" v="4522" actId="14100"/>
        <pc:sldMkLst>
          <pc:docMk/>
          <pc:sldMk cId="3988564889" sldId="406"/>
        </pc:sldMkLst>
        <pc:spChg chg="mod">
          <ac:chgData name="Guerard, Muriel" userId="d7f722af-a16e-40aa-a645-bef990bd2de1" providerId="ADAL" clId="{6A280676-46B2-AC44-A58D-3A10D8D6D7E4}" dt="2025-05-26T15:27:49.876" v="4502" actId="20577"/>
          <ac:spMkLst>
            <pc:docMk/>
            <pc:sldMk cId="3988564889" sldId="406"/>
            <ac:spMk id="2" creationId="{6B39FD2F-34D4-5F1D-8E52-00A25BC6DF9C}"/>
          </ac:spMkLst>
        </pc:spChg>
        <pc:spChg chg="mod">
          <ac:chgData name="Guerard, Muriel" userId="d7f722af-a16e-40aa-a645-bef990bd2de1" providerId="ADAL" clId="{6A280676-46B2-AC44-A58D-3A10D8D6D7E4}" dt="2025-05-26T15:29:08.546" v="4515" actId="403"/>
          <ac:spMkLst>
            <pc:docMk/>
            <pc:sldMk cId="3988564889" sldId="406"/>
            <ac:spMk id="4" creationId="{5C4D5BCD-728C-0C28-2AE9-AB02F8C55C6C}"/>
          </ac:spMkLst>
        </pc:spChg>
        <pc:spChg chg="mod">
          <ac:chgData name="Guerard, Muriel" userId="d7f722af-a16e-40aa-a645-bef990bd2de1" providerId="ADAL" clId="{6A280676-46B2-AC44-A58D-3A10D8D6D7E4}" dt="2025-05-26T15:30:29.509" v="4522" actId="14100"/>
          <ac:spMkLst>
            <pc:docMk/>
            <pc:sldMk cId="3988564889" sldId="406"/>
            <ac:spMk id="6" creationId="{C1FDB917-8FAC-312A-64FB-05AA4FB5885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5/26/25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5/26/25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811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F5FA-37A9-C29C-6F0A-0410908F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20ED7A-4533-4074-E591-655D120F2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83E268-90FA-8B02-4FC5-FBFA6331C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4FC13-B5BA-5B3E-1805-C524086B2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862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52A35-F404-CA44-59E6-604EE7CC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990E3-AC17-69E9-01AE-1E8BF783F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0E09E-F3C9-CF30-E25F-47C5FB2B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0143F-3AB5-39A8-B38E-53B3FCA7A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331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8A9E-330B-2172-912A-97A2CFA9A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9E4BF-A0B4-DCDD-6170-91B6D26EF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D693E3-154B-9799-DAFA-58823AAB9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CFBFC-B3A8-30E3-B456-892FD0222B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0922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68483-44EC-A87F-239B-75F561595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B6608-F5A7-A55C-435E-BA365D267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81E72-F99D-152E-74D3-5EB710415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7F1F1-13FD-3595-CC45-08FE141D9B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2303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964B6-9A5F-2C31-3E96-B448130B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C47B14-4CF3-1156-660B-F53290D43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74A85-1339-129C-595B-3771EA35A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7564-693A-FD18-EFA5-2B5F753A6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01437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DA1C-693A-AD0E-F843-4362172F6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FE23B6-6752-8C8C-783E-16C2B0CF2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B0A3D-19FA-07B8-F18B-7865F9386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1C640-BECC-B409-0AFC-2AE62143E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612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F7282-65F8-2447-FECD-7F9FB023B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01A4E-CD81-2A91-9A23-1A9AF59DB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1C019-C60A-CA1E-4684-6521BA2ED8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A9C94-EE0F-8257-5E1B-142C2776B5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692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8B22C-CB52-9088-E981-0FD9A8FD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8375C4-EB4D-CB19-7C6C-8FE530374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EDF67E-58C8-D4DE-86FF-0FDE1A046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185E3-E70F-31A6-0004-C76CFE0BEA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5024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04345-8506-F7F6-50B3-A0A31BE6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DEDA28-F94E-6E4F-11A9-A051FFC18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0465E-98A7-DD4E-718F-F1DE28B2F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02DE0-DCAC-B7FC-3CDD-67266A4F6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5330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EBF1-7E10-29B8-C975-3D54465AE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8ABAF6-A916-E092-33FF-4D9FF54783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88594-2ACD-ACA2-46C2-414C1503E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66720-C9D4-10FE-C22F-D80954E42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3774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1270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7E7C-E5C3-F795-747A-952A27D0E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F930-89AF-AE21-D957-1D52667187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9E43F9-F69A-4B71-A1BE-3B93CDED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</a:t>
            </a:r>
            <a:r>
              <a:rPr lang="en-NL"/>
              <a:t>og4j!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EB112-CB67-1471-264D-E0E33F1DC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5414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ote the method reference inside the stream pipeline </a:t>
            </a:r>
          </a:p>
          <a:p>
            <a:r>
              <a:rPr lang="en-GB" dirty="0"/>
              <a:t>E</a:t>
            </a:r>
            <a:r>
              <a:rPr lang="en-NL" dirty="0"/>
              <a:t>ach element is a Person instance</a:t>
            </a:r>
          </a:p>
          <a:p>
            <a:r>
              <a:rPr lang="en-NL" dirty="0"/>
              <a:t>Map takes a Function&lt;T,R&gt; value of type T, returns value of type R. In this case, T is Person, R is String </a:t>
            </a:r>
          </a:p>
          <a:p>
            <a:r>
              <a:rPr lang="en-NL" dirty="0"/>
              <a:t>Person::getName is shorthand for the lambda p -&gt;p.getname</a:t>
            </a:r>
          </a:p>
          <a:p>
            <a:r>
              <a:rPr lang="en-GB" dirty="0"/>
              <a:t>T</a:t>
            </a:r>
            <a:r>
              <a:rPr lang="en-NL" dirty="0"/>
              <a:t>he stream of Person is now transformed into a stream of names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4132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9722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D7E10-8879-0FBA-8C3C-E20419221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BE00C-AD28-AC1E-443D-6E8276060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795833-730C-C7F7-5471-062510864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NL" dirty="0"/>
              <a:t>ot how you don’t have to specify a comperator when you’re organizing a list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8286-F421-5B1E-5D4A-311F2F893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7950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9C3C-3F0D-7CB9-1255-8739E551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10EF6-7333-CDA4-F156-AA69042F0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A1118-72C7-55BC-81FE-8D5F8ADB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A94C-788E-EEFC-7276-7B02E6FE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243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957C9-B8ED-7199-DB0F-CF2F5725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FAEE5D-37A4-DC61-A895-78373DE76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B185B2-51DD-A08D-F246-3801CC4F42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BBE4B-D751-E7D2-E2C0-9015C799D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9830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6149E-25B0-3507-FBD2-17E9C45E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E9EBE-C154-1075-7A89-206719BC2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C0FE7D-9102-F879-BAB0-B2FB5139F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Multiple threads are trying to modify 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someSharedList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at the same time.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can lead to: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 conditions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corruption</a:t>
            </a: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Unexpected </a:t>
            </a:r>
            <a:r>
              <a:rPr lang="en-GB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Non-deterministic results</a:t>
            </a:r>
          </a:p>
          <a:p>
            <a:endParaRPr lang="en-NL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7985D-2E6D-0CA9-2669-F1878D6FB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95165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offee-cup-coffee-cup-caffeine-hot-631768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edmath.toi.inholland.nl/oop-2-code-projects/cook-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emon-iced-tea-with-lemon-fruits-792613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netzpolitik.org/2020/staatstrojaner-fuer-geheimdienste-tritt-die-regelung-in-kraft-werden-wir-dagegen-klagen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/3.0/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endomiel/oop-3-4-people-manager/-/tree/master?ref_type=head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19895" cy="26670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latin typeface="Consolas"/>
              </a:rPr>
              <a:t>Java Streams API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new way to work with data</a:t>
            </a:r>
          </a:p>
        </p:txBody>
      </p:sp>
    </p:spTree>
    <p:extLst>
      <p:ext uri="{BB962C8B-B14F-4D97-AF65-F5344CB8AC3E}">
        <p14:creationId xmlns:p14="http://schemas.microsoft.com/office/powerpoint/2010/main" val="335276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98931-415E-A2B5-07E6-5279A6473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D6FA-B17B-2099-158B-938CF92F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streams come from?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1CBA4A-FEE6-55E9-6D25-002C277AE32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A3A26-A9AF-D721-457D-BCCE865086F6}"/>
              </a:ext>
            </a:extLst>
          </p:cNvPr>
          <p:cNvSpPr txBox="1"/>
          <p:nvPr/>
        </p:nvSpPr>
        <p:spPr>
          <a:xfrm>
            <a:off x="1539590" y="1846264"/>
            <a:ext cx="887586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Create from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Collections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Arrays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Static methods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Files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Remember, streams are views, not </a:t>
            </a:r>
            <a:r>
              <a:rPr lang="en-GB" sz="2400" dirty="0">
                <a:solidFill>
                  <a:srgbClr val="D6D6D6"/>
                </a:solidFill>
                <a:latin typeface="Segoe Sans"/>
              </a:rPr>
              <a:t>containers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26574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C438E-4050-CA14-3BEB-574D0616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68BA1-6FE9-3835-4C19-4042C92A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0EF3A1-9FCA-6FA2-310A-710D3D4DCF1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21AF1A-C351-B0AB-C7C9-C1E2F894449E}"/>
              </a:ext>
            </a:extLst>
          </p:cNvPr>
          <p:cNvSpPr txBox="1"/>
          <p:nvPr/>
        </p:nvSpPr>
        <p:spPr>
          <a:xfrm>
            <a:off x="1353840" y="1872734"/>
            <a:ext cx="34896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From List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From Array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Directly 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74E284-699F-7496-850F-86B9633F92E4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A9B7C6"/>
                </a:solidFill>
                <a:effectLst/>
              </a:rPr>
              <a:t>List&lt;Person&gt; people = </a:t>
            </a:r>
            <a:r>
              <a:rPr lang="en-GB" sz="2000" dirty="0" err="1">
                <a:solidFill>
                  <a:srgbClr val="9876AA"/>
                </a:solidFill>
                <a:effectLst/>
              </a:rPr>
              <a:t>personRepository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.findAll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Stream&lt;Person&gt; stream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String[] names = {</a:t>
            </a:r>
            <a:r>
              <a:rPr lang="en-GB" sz="2000" dirty="0">
                <a:solidFill>
                  <a:srgbClr val="6A8759"/>
                </a:solidFill>
                <a:effectLst/>
              </a:rPr>
              <a:t>"Alice"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A8759"/>
                </a:solidFill>
                <a:effectLst/>
              </a:rPr>
              <a:t>"Bob"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A8759"/>
                </a:solidFill>
                <a:effectLst/>
              </a:rPr>
              <a:t>"Charlie"</a:t>
            </a:r>
            <a:r>
              <a:rPr lang="en-GB" sz="2000" dirty="0">
                <a:solidFill>
                  <a:srgbClr val="A9B7C6"/>
                </a:solidFill>
                <a:effectLst/>
              </a:rPr>
              <a:t>}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Stream&lt;String&gt;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nameStream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Arrays.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(names)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A9B7C6"/>
                </a:solidFill>
                <a:effectLst/>
              </a:rPr>
              <a:t>Stream&lt;Integer&gt; numbers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Stream.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of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>
                <a:solidFill>
                  <a:srgbClr val="6897BB"/>
                </a:solidFill>
                <a:effectLst/>
              </a:rPr>
              <a:t>1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897BB"/>
                </a:solidFill>
                <a:effectLst/>
              </a:rPr>
              <a:t>2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897BB"/>
                </a:solidFill>
                <a:effectLst/>
              </a:rPr>
              <a:t>3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897BB"/>
                </a:solidFill>
                <a:effectLst/>
              </a:rPr>
              <a:t>4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6897BB"/>
                </a:solidFill>
                <a:effectLst/>
              </a:rPr>
              <a:t>5</a:t>
            </a:r>
            <a:r>
              <a:rPr lang="en-GB" sz="2000" dirty="0">
                <a:solidFill>
                  <a:srgbClr val="A9B7C6"/>
                </a:solidFill>
                <a:effectLst/>
              </a:rPr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br>
              <a:rPr lang="en-GB" sz="2000" dirty="0">
                <a:solidFill>
                  <a:srgbClr val="CC7832"/>
                </a:solidFill>
                <a:effectLst/>
              </a:rPr>
            </a:b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84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30581-D577-C2D2-EE48-6175352F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03E9-75E5-BDCE-3ED8-38DBC318E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7DE42-6AB8-9E2B-E577-D916ECA11A7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59EB1D-5ECA-6D43-F01C-61D59371806A}"/>
              </a:ext>
            </a:extLst>
          </p:cNvPr>
          <p:cNvSpPr txBox="1"/>
          <p:nvPr/>
        </p:nvSpPr>
        <p:spPr>
          <a:xfrm>
            <a:off x="1353840" y="1872734"/>
            <a:ext cx="3489610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From a File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An infinite stream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ADC001F-895D-D922-E61C-F3A731E9EC38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000" dirty="0"/>
            </a:br>
            <a:r>
              <a:rPr lang="en-GB" sz="2000" dirty="0">
                <a:solidFill>
                  <a:srgbClr val="A9B7C6"/>
                </a:solidFill>
                <a:effectLst/>
              </a:rPr>
              <a:t>Stream&lt;String&gt; lines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Files.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lines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Paths.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get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>
                <a:solidFill>
                  <a:srgbClr val="6A8759"/>
                </a:solidFill>
                <a:effectLst/>
              </a:rPr>
              <a:t>"</a:t>
            </a:r>
            <a:r>
              <a:rPr lang="en-GB" sz="2000" dirty="0" err="1">
                <a:solidFill>
                  <a:srgbClr val="6A8759"/>
                </a:solidFill>
                <a:effectLst/>
              </a:rPr>
              <a:t>data.txt</a:t>
            </a:r>
            <a:r>
              <a:rPr lang="en-GB" sz="2000" dirty="0">
                <a:solidFill>
                  <a:srgbClr val="6A8759"/>
                </a:solidFill>
                <a:effectLst/>
              </a:rPr>
              <a:t>"</a:t>
            </a:r>
            <a:r>
              <a:rPr lang="en-GB" sz="2000" dirty="0">
                <a:solidFill>
                  <a:srgbClr val="A9B7C6"/>
                </a:solidFill>
                <a:effectLst/>
              </a:rPr>
              <a:t>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GB" sz="2000" dirty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A9B7C6"/>
                </a:solidFill>
                <a:effectLst/>
              </a:rPr>
              <a:t>Stream&lt;Integer&gt;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evenNumbers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Stream.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iterate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>
                <a:solidFill>
                  <a:srgbClr val="6897BB"/>
                </a:solidFill>
                <a:effectLst/>
              </a:rPr>
              <a:t>0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A9B7C6"/>
                </a:solidFill>
                <a:effectLst/>
              </a:rPr>
              <a:t>n -&gt; n + </a:t>
            </a:r>
            <a:r>
              <a:rPr lang="en-GB" sz="2000" dirty="0">
                <a:solidFill>
                  <a:srgbClr val="6897BB"/>
                </a:solidFill>
                <a:effectLst/>
              </a:rPr>
              <a:t>2</a:t>
            </a:r>
            <a:r>
              <a:rPr lang="en-GB" sz="2000" dirty="0">
                <a:solidFill>
                  <a:srgbClr val="A9B7C6"/>
                </a:solidFill>
                <a:effectLst/>
              </a:rPr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br>
              <a:rPr lang="en-GB" sz="2000" dirty="0">
                <a:solidFill>
                  <a:srgbClr val="CC7832"/>
                </a:solidFill>
                <a:effectLst/>
              </a:rPr>
            </a:b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64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9D390-8A33-493B-C841-8B7A4EDCA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AD1BC-2D96-4175-5C9D-559EAD3C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stream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8B9936-A5C6-8FD8-F6B6-8C52CE8EB0E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3DD51-5745-17E2-8F6C-BB68C59338BD}"/>
              </a:ext>
            </a:extLst>
          </p:cNvPr>
          <p:cNvSpPr txBox="1"/>
          <p:nvPr/>
        </p:nvSpPr>
        <p:spPr>
          <a:xfrm>
            <a:off x="1353840" y="1872734"/>
            <a:ext cx="3489610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From a File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An infinite stream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466CEBC-CD38-0D83-D5D7-1BF15980DA3D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GB" sz="2000" dirty="0"/>
            </a:br>
            <a:r>
              <a:rPr lang="en-GB" sz="2000" dirty="0">
                <a:solidFill>
                  <a:srgbClr val="A9B7C6"/>
                </a:solidFill>
                <a:effectLst/>
              </a:rPr>
              <a:t>Stream&lt;String&gt; lines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Files.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lines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Paths.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get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>
                <a:solidFill>
                  <a:srgbClr val="6A8759"/>
                </a:solidFill>
                <a:effectLst/>
              </a:rPr>
              <a:t>"</a:t>
            </a:r>
            <a:r>
              <a:rPr lang="en-GB" sz="2000" dirty="0" err="1">
                <a:solidFill>
                  <a:srgbClr val="6A8759"/>
                </a:solidFill>
                <a:effectLst/>
              </a:rPr>
              <a:t>data.txt</a:t>
            </a:r>
            <a:r>
              <a:rPr lang="en-GB" sz="2000" dirty="0">
                <a:solidFill>
                  <a:srgbClr val="6A8759"/>
                </a:solidFill>
                <a:effectLst/>
              </a:rPr>
              <a:t>"</a:t>
            </a:r>
            <a:r>
              <a:rPr lang="en-GB" sz="2000" dirty="0">
                <a:solidFill>
                  <a:srgbClr val="A9B7C6"/>
                </a:solidFill>
                <a:effectLst/>
              </a:rPr>
              <a:t>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</a:p>
          <a:p>
            <a:pPr marL="0" indent="0">
              <a:buNone/>
            </a:pPr>
            <a:endParaRPr lang="en-GB" sz="2000" dirty="0">
              <a:solidFill>
                <a:srgbClr val="CC7832"/>
              </a:solidFill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A9B7C6"/>
                </a:solidFill>
                <a:effectLst/>
              </a:rPr>
              <a:t>Stream&lt;Integer&gt;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evenNumbers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Stream.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iterate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>
                <a:solidFill>
                  <a:srgbClr val="6897BB"/>
                </a:solidFill>
                <a:effectLst/>
              </a:rPr>
              <a:t>0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>
                <a:solidFill>
                  <a:srgbClr val="A9B7C6"/>
                </a:solidFill>
                <a:effectLst/>
              </a:rPr>
              <a:t>n -&gt; n + </a:t>
            </a:r>
            <a:r>
              <a:rPr lang="en-GB" sz="2000" dirty="0">
                <a:solidFill>
                  <a:srgbClr val="6897BB"/>
                </a:solidFill>
                <a:effectLst/>
              </a:rPr>
              <a:t>2</a:t>
            </a:r>
            <a:r>
              <a:rPr lang="en-GB" sz="2000" dirty="0">
                <a:solidFill>
                  <a:srgbClr val="A9B7C6"/>
                </a:solidFill>
                <a:effectLst/>
              </a:rPr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br>
              <a:rPr lang="en-GB" sz="2000" dirty="0">
                <a:solidFill>
                  <a:srgbClr val="CC7832"/>
                </a:solidFill>
                <a:effectLst/>
              </a:rPr>
            </a:b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50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CC92D-7AC7-609D-4BE9-E547582A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F299330D-43BA-CCB0-70CB-FBE28881564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243" r="3243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45152-2CAE-E2F7-CFEA-0430E35F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9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CE21-71DE-39E2-10C6-D53F7F657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5DA4-18A7-85AC-9684-4426BDC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0A3140-20D8-536E-34B9-D18C69D988A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4EA38-FF24-A2A4-CFB1-20610FE0C8B6}"/>
              </a:ext>
            </a:extLst>
          </p:cNvPr>
          <p:cNvSpPr txBox="1"/>
          <p:nvPr/>
        </p:nvSpPr>
        <p:spPr>
          <a:xfrm>
            <a:off x="1522414" y="2029690"/>
            <a:ext cx="8066430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Operations on the data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Do not modify the original data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Are lazy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Return a new stream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Examples: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Filter(), map(), sort(), distinct(), peek()</a:t>
            </a:r>
          </a:p>
        </p:txBody>
      </p:sp>
    </p:spTree>
    <p:extLst>
      <p:ext uri="{BB962C8B-B14F-4D97-AF65-F5344CB8AC3E}">
        <p14:creationId xmlns:p14="http://schemas.microsoft.com/office/powerpoint/2010/main" val="1509224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C09D-CB03-BD09-ACEE-5C1F2B54A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B80-2D4A-F1A8-DEBE-4C2B8B1F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6412A-415A-9C00-6914-2D9D8556205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E40B3-274E-DF64-EC6B-CE6E5E965745}"/>
              </a:ext>
            </a:extLst>
          </p:cNvPr>
          <p:cNvSpPr txBox="1"/>
          <p:nvPr/>
        </p:nvSpPr>
        <p:spPr>
          <a:xfrm>
            <a:off x="1353840" y="1872734"/>
            <a:ext cx="348961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Keeps only elements that match a condition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FB9689-C592-EFD3-C263-1F51DBE98045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List&lt;Person&gt; people = </a:t>
            </a:r>
            <a:r>
              <a:rPr lang="en-GB" dirty="0" err="1">
                <a:solidFill>
                  <a:srgbClr val="9876AA"/>
                </a:solidFill>
                <a:effectLst/>
              </a:rPr>
              <a:t>personRepository</a:t>
            </a:r>
            <a:r>
              <a:rPr lang="en-GB" dirty="0" err="1">
                <a:solidFill>
                  <a:srgbClr val="A9B7C6"/>
                </a:solidFill>
                <a:effectLst/>
              </a:rPr>
              <a:t>.findAll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List&lt;Person&gt; adults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dirty="0">
                <a:solidFill>
                  <a:srgbClr val="A9B7C6"/>
                </a:solidFill>
                <a:effectLst/>
              </a:rPr>
              <a:t>() &gt;= </a:t>
            </a:r>
            <a:r>
              <a:rPr lang="en-GB" dirty="0">
                <a:solidFill>
                  <a:srgbClr val="6897BB"/>
                </a:solidFill>
                <a:effectLst/>
              </a:rPr>
              <a:t>18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799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93CE0-2E90-C48C-DDFD-987D6EF85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DFC4-0EA4-2DB9-24A7-491A030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EF557-0D8A-219E-012C-991A9E8F326A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0254-78C9-EE67-EE48-7EB0C0290041}"/>
              </a:ext>
            </a:extLst>
          </p:cNvPr>
          <p:cNvSpPr txBox="1"/>
          <p:nvPr/>
        </p:nvSpPr>
        <p:spPr>
          <a:xfrm>
            <a:off x="1353840" y="1872734"/>
            <a:ext cx="34896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Transforms each element into something else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Often used to extract data or convert types 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4DE700D-69CC-78ED-9310-5537325AF4D1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List&lt;String&gt; names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.map(Person::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getName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D47D6-922C-71BC-4B71-E7AD570B801C}"/>
              </a:ext>
            </a:extLst>
          </p:cNvPr>
          <p:cNvSpPr txBox="1"/>
          <p:nvPr/>
        </p:nvSpPr>
        <p:spPr>
          <a:xfrm>
            <a:off x="7890247" y="3216634"/>
            <a:ext cx="40494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L" sz="2400" dirty="0">
                <a:solidFill>
                  <a:srgbClr val="00B050"/>
                </a:solidFill>
              </a:rPr>
              <a:t>Map takes Function&lt;T,R&gt;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79F777-D3DC-A118-0AD4-47ED24DC46A0}"/>
              </a:ext>
            </a:extLst>
          </p:cNvPr>
          <p:cNvCxnSpPr/>
          <p:nvPr/>
        </p:nvCxnSpPr>
        <p:spPr>
          <a:xfrm flipH="1" flipV="1">
            <a:off x="6270171" y="2551611"/>
            <a:ext cx="1619795" cy="635726"/>
          </a:xfrm>
          <a:prstGeom prst="straightConnector1">
            <a:avLst/>
          </a:prstGeom>
          <a:ln w="25400">
            <a:solidFill>
              <a:srgbClr val="00B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8D2C23-E10F-80E3-66A3-7366DB7DAE48}"/>
              </a:ext>
            </a:extLst>
          </p:cNvPr>
          <p:cNvSpPr txBox="1"/>
          <p:nvPr/>
        </p:nvSpPr>
        <p:spPr>
          <a:xfrm>
            <a:off x="7889966" y="3583779"/>
            <a:ext cx="40494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L" sz="2400" dirty="0">
                <a:solidFill>
                  <a:srgbClr val="00B050"/>
                </a:solidFill>
              </a:rPr>
              <a:t>.map(p -&gt; p.getName()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3056AC-FFFC-70BE-9B07-0BA94CFB8CF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237141" y="2539305"/>
            <a:ext cx="652825" cy="1256840"/>
          </a:xfrm>
          <a:prstGeom prst="straightConnector1">
            <a:avLst/>
          </a:prstGeom>
          <a:ln w="25400">
            <a:solidFill>
              <a:srgbClr val="00B05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9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5C4A-6580-3D16-FCAE-0CC88867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807A-2143-8964-6393-0979A7B87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9F908-5AF2-897A-6EDE-F7A84E330730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68FDF-A917-E001-A7A7-C8B6797F1E77}"/>
              </a:ext>
            </a:extLst>
          </p:cNvPr>
          <p:cNvSpPr txBox="1"/>
          <p:nvPr/>
        </p:nvSpPr>
        <p:spPr>
          <a:xfrm>
            <a:off x="1353840" y="1872734"/>
            <a:ext cx="348961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Sort elements based on a </a:t>
            </a:r>
            <a:r>
              <a:rPr lang="en-US" sz="2400" dirty="0" err="1"/>
              <a:t>comperator</a:t>
            </a: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Can be ascending or descending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A57A732-73AF-32C6-34B2-841697053B8C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List&lt;Person&gt; sorted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.sorted(</a:t>
            </a:r>
            <a:r>
              <a:rPr lang="en-GB" dirty="0" err="1">
                <a:solidFill>
                  <a:srgbClr val="A9B7C6"/>
                </a:solidFill>
                <a:effectLst/>
              </a:rPr>
              <a:t>Comparator.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comparing</a:t>
            </a:r>
            <a:r>
              <a:rPr lang="en-GB" dirty="0">
                <a:solidFill>
                  <a:srgbClr val="A9B7C6"/>
                </a:solidFill>
                <a:effectLst/>
              </a:rPr>
              <a:t>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getAge</a:t>
            </a:r>
            <a:r>
              <a:rPr lang="en-GB" dirty="0">
                <a:solidFill>
                  <a:srgbClr val="A9B7C6"/>
                </a:solidFill>
                <a:effectLst/>
              </a:rPr>
              <a:t>))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endParaRPr lang="en-GB" dirty="0">
              <a:solidFill>
                <a:srgbClr val="A9B7C6"/>
              </a:solidFill>
              <a:effectLst/>
            </a:endParaRP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2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1645E-71B4-B383-5B7C-BB6408C7B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167C-7D99-1FEA-1465-4A456453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3C79E-8BE4-9942-44DE-EFE80C89E4F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5F34C-0557-C601-B955-E318860B1AA5}"/>
              </a:ext>
            </a:extLst>
          </p:cNvPr>
          <p:cNvSpPr txBox="1"/>
          <p:nvPr/>
        </p:nvSpPr>
        <p:spPr>
          <a:xfrm>
            <a:off x="1353840" y="1872734"/>
            <a:ext cx="348961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Remove duplicate elements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6DF6191-6631-E3F3-9F29-A6F1C1669DAD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List&lt;String&gt;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uniqueCities</a:t>
            </a:r>
            <a:r>
              <a:rPr lang="en-GB" dirty="0">
                <a:solidFill>
                  <a:srgbClr val="A9B7C6"/>
                </a:solidFill>
                <a:effectLst/>
              </a:rPr>
              <a:t>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.map(Person::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getCity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.distinct()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62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We have one assignment which will be graded at the end of the course, upon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After each lesson, you will be able to implement a part of the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 recommend to do it gradually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At the beginning of each lesson, we will do a "refresher" of the previous topic. Come with a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Each lesson includes some practice. Be here with a laptop and enough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Tooling: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VS Code or 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Java 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Setup everything by using the "cook-books" from oop-2: </a:t>
            </a:r>
            <a:br>
              <a:rPr lang="en-US"/>
            </a:br>
            <a:r>
              <a:rPr lang="en-US">
                <a:hlinkClick r:id="rId2"/>
              </a:rPr>
              <a:t>https://appliedmath.toi.inholland.nl/oop-2-code-projects/cook-books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68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082EB-4A7D-45CC-F9B1-6C5C1672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37C2-9A94-2EEF-6D1D-AC9AF663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652F0-9BF4-70AF-F325-756500BC53D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B90C4-A6E1-E37B-45C6-D5ED00793095}"/>
              </a:ext>
            </a:extLst>
          </p:cNvPr>
          <p:cNvSpPr txBox="1"/>
          <p:nvPr/>
        </p:nvSpPr>
        <p:spPr>
          <a:xfrm>
            <a:off x="1353840" y="1872734"/>
            <a:ext cx="3489610" cy="10895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Look inside the stream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Used for debugging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2018282-4C35-C175-58DF-95D3D8AF0C9A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List&lt;String&gt; names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.peek(p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-GB" dirty="0">
                <a:solidFill>
                  <a:srgbClr val="A9B7C6"/>
                </a:solidFill>
                <a:effectLst/>
              </a:rPr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"Processing: " </a:t>
            </a:r>
            <a:r>
              <a:rPr lang="en-GB" dirty="0">
                <a:solidFill>
                  <a:srgbClr val="A9B7C6"/>
                </a:solidFill>
                <a:effectLst/>
              </a:rPr>
              <a:t>+ p))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.map(Person::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getName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528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1D85A-18A6-9D58-A215-23B0851A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DA7E3-A862-9CA3-7BAC-98E1B0F2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F4CF08-BAEF-FF24-8836-101DBF037E0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3291DE-B481-9476-D159-7105CE570851}"/>
              </a:ext>
            </a:extLst>
          </p:cNvPr>
          <p:cNvSpPr txBox="1"/>
          <p:nvPr/>
        </p:nvSpPr>
        <p:spPr>
          <a:xfrm>
            <a:off x="1353840" y="1872734"/>
            <a:ext cx="3489610" cy="7571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The power of streams lies in chaining operations 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B223BF7-B8D8-C88E-9367-2F8B3372A9F0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List&lt;Person&gt; people = </a:t>
            </a:r>
            <a:r>
              <a:rPr lang="en-GB" dirty="0" err="1">
                <a:solidFill>
                  <a:srgbClr val="9876AA"/>
                </a:solidFill>
                <a:effectLst/>
              </a:rPr>
              <a:t>personRepository</a:t>
            </a:r>
            <a:r>
              <a:rPr lang="en-GB" dirty="0" err="1">
                <a:solidFill>
                  <a:srgbClr val="A9B7C6"/>
                </a:solidFill>
                <a:effectLst/>
              </a:rPr>
              <a:t>.findAll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br>
              <a:rPr lang="en-GB" dirty="0">
                <a:solidFill>
                  <a:srgbClr val="CC7832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List&lt;String&gt; result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dirty="0">
                <a:solidFill>
                  <a:srgbClr val="A9B7C6"/>
                </a:solidFill>
                <a:effectLst/>
              </a:rPr>
              <a:t>() &gt; </a:t>
            </a:r>
            <a:r>
              <a:rPr lang="en-GB" dirty="0">
                <a:solidFill>
                  <a:srgbClr val="6897BB"/>
                </a:solidFill>
                <a:effectLst/>
              </a:rPr>
              <a:t>25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.map(Person::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getName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.sorted()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1328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9050A-3ABC-38C4-4EE9-BD8BB40C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32E1-E2A4-F5BF-F978-D071144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CB7F8-8556-8DF6-D9D9-1E821490414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C906-1E02-1C75-F722-3F994A055E53}"/>
              </a:ext>
            </a:extLst>
          </p:cNvPr>
          <p:cNvSpPr txBox="1"/>
          <p:nvPr/>
        </p:nvSpPr>
        <p:spPr>
          <a:xfrm>
            <a:off x="1539590" y="1846264"/>
            <a:ext cx="9861035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Trigger the execution of the stream pipeline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Produce a result or a side effect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Consume the stream (can no longer reuse it)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Examples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Collect(), </a:t>
            </a:r>
            <a:r>
              <a:rPr lang="en-GB" sz="2400" dirty="0" err="1"/>
              <a:t>forEach</a:t>
            </a:r>
            <a:r>
              <a:rPr lang="en-GB" sz="2400" dirty="0"/>
              <a:t>(), count(), reduce(), </a:t>
            </a:r>
            <a:r>
              <a:rPr lang="en-GB" sz="2400" dirty="0" err="1"/>
              <a:t>anyMatch</a:t>
            </a:r>
            <a:r>
              <a:rPr lang="en-GB" sz="2400" dirty="0"/>
              <a:t>(), </a:t>
            </a:r>
            <a:r>
              <a:rPr lang="en-GB" sz="2400" dirty="0" err="1"/>
              <a:t>findFirst</a:t>
            </a:r>
            <a:r>
              <a:rPr lang="en-GB" sz="2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0174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B6B38-20B7-495F-9CA4-4AA8DC0C5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59F60-40CA-6D31-5352-57EED0A4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380D1-479F-2558-E80C-A58EE5F11FCF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23D2F-A515-B6E2-8023-89122191FFEC}"/>
              </a:ext>
            </a:extLst>
          </p:cNvPr>
          <p:cNvSpPr txBox="1"/>
          <p:nvPr/>
        </p:nvSpPr>
        <p:spPr>
          <a:xfrm>
            <a:off x="1353840" y="1872734"/>
            <a:ext cx="3489610" cy="374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Most common terminal operation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Types of collectors include: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toList</a:t>
            </a:r>
            <a:r>
              <a:rPr lang="en-US" sz="2400" dirty="0"/>
              <a:t>()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toSet</a:t>
            </a:r>
            <a:r>
              <a:rPr lang="en-US" sz="2400" dirty="0"/>
              <a:t>()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toMap</a:t>
            </a:r>
            <a:r>
              <a:rPr lang="en-US" sz="2400" dirty="0"/>
              <a:t>()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joining()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groupingBy</a:t>
            </a:r>
            <a:r>
              <a:rPr lang="en-US" sz="2400" dirty="0"/>
              <a:t>()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partitioningBy</a:t>
            </a:r>
            <a:r>
              <a:rPr lang="en-US" sz="2400" dirty="0"/>
              <a:t>()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2B447A1-5F59-C741-6BBC-D53BA0A6F28E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List&lt;String&gt; names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.peek(p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System.</a:t>
            </a:r>
            <a:r>
              <a:rPr lang="en-GB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-GB" dirty="0">
                <a:solidFill>
                  <a:srgbClr val="A9B7C6"/>
                </a:solidFill>
                <a:effectLst/>
              </a:rPr>
              <a:t>(</a:t>
            </a:r>
            <a:r>
              <a:rPr lang="en-GB" dirty="0">
                <a:solidFill>
                  <a:srgbClr val="6A8759"/>
                </a:solidFill>
                <a:effectLst/>
              </a:rPr>
              <a:t>"Processing: " </a:t>
            </a:r>
            <a:r>
              <a:rPr lang="en-GB" dirty="0">
                <a:solidFill>
                  <a:srgbClr val="A9B7C6"/>
                </a:solidFill>
                <a:effectLst/>
              </a:rPr>
              <a:t>+ p))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.map(Person::</a:t>
            </a:r>
            <a:r>
              <a:rPr lang="en-GB" dirty="0" err="1">
                <a:solidFill>
                  <a:srgbClr val="A9B7C6"/>
                </a:solidFill>
                <a:effectLst/>
              </a:rPr>
              <a:t>getName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14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0C47B-D228-9955-D599-EC6374453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9934-8851-3991-2FF6-3F0EDA89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forEach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216BC-97A6-BCA5-F77A-F0A3F4FE589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1BA31-87C3-965B-8B5C-72AA9E324316}"/>
              </a:ext>
            </a:extLst>
          </p:cNvPr>
          <p:cNvSpPr txBox="1"/>
          <p:nvPr/>
        </p:nvSpPr>
        <p:spPr>
          <a:xfrm>
            <a:off x="1353840" y="1872734"/>
            <a:ext cx="3489610" cy="30839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Applies a side effect to each element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Often used for logging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Caution: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Avoid using </a:t>
            </a:r>
            <a:r>
              <a:rPr lang="en-US" sz="2400" dirty="0" err="1"/>
              <a:t>forEach</a:t>
            </a:r>
            <a:r>
              <a:rPr lang="en-US" sz="2400" dirty="0"/>
              <a:t>() for modifying external state in parallel streams </a:t>
            </a:r>
            <a:endParaRPr lang="en-GB" sz="2400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C5987F2-22F3-74BA-B501-D5FC6436281F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    .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forEach</a:t>
            </a:r>
            <a:r>
              <a:rPr lang="en-GB" sz="2000" dirty="0">
                <a:solidFill>
                  <a:srgbClr val="A9B7C6"/>
                </a:solidFill>
                <a:effectLst/>
              </a:rPr>
              <a:t>(p -&gt;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System.</a:t>
            </a:r>
            <a:r>
              <a:rPr lang="en-GB" sz="2000" i="1" dirty="0" err="1">
                <a:solidFill>
                  <a:srgbClr val="9876AA"/>
                </a:solidFill>
                <a:effectLst/>
              </a:rPr>
              <a:t>out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.println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p.getName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endParaRPr lang="en-GB" sz="2000" dirty="0">
              <a:solidFill>
                <a:srgbClr val="CC7832"/>
              </a:solidFill>
              <a:effectLst/>
            </a:endParaRPr>
          </a:p>
          <a:p>
            <a:pPr marL="0" indent="0">
              <a:buNone/>
            </a:pP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r>
              <a:rPr lang="en-GB" sz="2000" dirty="0" err="1">
                <a:solidFill>
                  <a:srgbClr val="A9B7C6"/>
                </a:solidFill>
                <a:effectLst/>
              </a:rPr>
              <a:t>people.parallelStream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    .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forEach</a:t>
            </a:r>
            <a:r>
              <a:rPr lang="en-GB" sz="2000" dirty="0">
                <a:solidFill>
                  <a:srgbClr val="A9B7C6"/>
                </a:solidFill>
                <a:effectLst/>
              </a:rPr>
              <a:t>(p -&gt; </a:t>
            </a:r>
            <a:r>
              <a:rPr lang="en-GB" sz="2000" dirty="0" err="1">
                <a:solidFill>
                  <a:srgbClr val="B389C5"/>
                </a:solidFill>
                <a:effectLst/>
              </a:rPr>
              <a:t>someSharedList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.add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p.getName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endParaRPr lang="en-GB" sz="2000" dirty="0">
              <a:solidFill>
                <a:srgbClr val="A9B7C6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18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0EBF1-B25C-D026-B90F-08397D1E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84D6F-BC5A-5CC7-FCFB-489459C1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7F82EE-7EFE-EF56-927E-8C0DC8F43D18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6A555-534D-62D0-5F65-A6CEC55FC402}"/>
              </a:ext>
            </a:extLst>
          </p:cNvPr>
          <p:cNvSpPr txBox="1"/>
          <p:nvPr/>
        </p:nvSpPr>
        <p:spPr>
          <a:xfrm>
            <a:off x="1353840" y="1872734"/>
            <a:ext cx="3489610" cy="1421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Returns the number of elements in the stream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Used for analytics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756D911-548D-D2B9-3C13-C667CFB5A1C1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CC7832"/>
                </a:solidFill>
                <a:effectLst/>
              </a:rPr>
              <a:t>long </a:t>
            </a:r>
            <a:r>
              <a:rPr lang="en-GB" dirty="0">
                <a:solidFill>
                  <a:srgbClr val="A9B7C6"/>
                </a:solidFill>
                <a:effectLst/>
              </a:rPr>
              <a:t>count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dirty="0">
                <a:solidFill>
                  <a:srgbClr val="A9B7C6"/>
                </a:solidFill>
                <a:effectLst/>
              </a:rPr>
              <a:t>() &gt; </a:t>
            </a:r>
            <a:r>
              <a:rPr lang="en-GB" dirty="0">
                <a:solidFill>
                  <a:srgbClr val="6897BB"/>
                </a:solidFill>
                <a:effectLst/>
              </a:rPr>
              <a:t>30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.count()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39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A10C6-4FAC-1D9A-C666-684B4783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244C-CA7A-C0D6-45B2-718E2F60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anyMatch</a:t>
            </a:r>
            <a:r>
              <a:rPr lang="en-US"/>
              <a:t>() / </a:t>
            </a:r>
            <a:r>
              <a:rPr lang="en-US" err="1"/>
              <a:t>allMatch</a:t>
            </a:r>
            <a:r>
              <a:rPr lang="en-US"/>
              <a:t>() / </a:t>
            </a:r>
            <a:r>
              <a:rPr lang="en-US" err="1"/>
              <a:t>noneMatch</a:t>
            </a:r>
            <a:r>
              <a:rPr lang="en-US"/>
              <a:t>()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4DD31F-1C3D-A016-CDD0-1A90BE97E6F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59AF9-159E-EF45-FC54-0A6486213977}"/>
              </a:ext>
            </a:extLst>
          </p:cNvPr>
          <p:cNvSpPr txBox="1"/>
          <p:nvPr/>
        </p:nvSpPr>
        <p:spPr>
          <a:xfrm>
            <a:off x="1353840" y="1872734"/>
            <a:ext cx="3489610" cy="44135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anyMatch</a:t>
            </a:r>
            <a:r>
              <a:rPr lang="en-US" sz="2400" dirty="0"/>
              <a:t>(): true if any element matches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allMatch</a:t>
            </a:r>
            <a:r>
              <a:rPr lang="en-US" sz="2400" dirty="0"/>
              <a:t>(): true if all elements match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noneMatch</a:t>
            </a:r>
            <a:r>
              <a:rPr lang="en-US" sz="2400" dirty="0"/>
              <a:t>(): true if no elements match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Used for data validation or constraints check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They are short-circuited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198081C-0CA5-DCAE-6ECF-5EC28D172B4C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 err="1">
                <a:solidFill>
                  <a:srgbClr val="CC7832"/>
                </a:solidFill>
                <a:effectLst/>
              </a:rPr>
              <a:t>boolean</a:t>
            </a:r>
            <a:r>
              <a:rPr lang="en-GB" sz="2000" dirty="0">
                <a:solidFill>
                  <a:srgbClr val="CC7832"/>
                </a:solidFill>
                <a:effectLst/>
              </a:rPr>
              <a:t>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isTeen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    .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anyMatch</a:t>
            </a:r>
            <a:r>
              <a:rPr lang="en-GB" sz="2000" dirty="0">
                <a:solidFill>
                  <a:srgbClr val="A9B7C6"/>
                </a:solidFill>
                <a:effectLst/>
              </a:rPr>
              <a:t>(p -&gt;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 &gt;= </a:t>
            </a:r>
            <a:r>
              <a:rPr lang="en-GB" sz="2000" dirty="0">
                <a:solidFill>
                  <a:srgbClr val="6897BB"/>
                </a:solidFill>
                <a:effectLst/>
              </a:rPr>
              <a:t>13 </a:t>
            </a:r>
            <a:r>
              <a:rPr lang="en-GB" sz="2000" dirty="0">
                <a:solidFill>
                  <a:srgbClr val="A9B7C6"/>
                </a:solidFill>
                <a:effectLst/>
              </a:rPr>
              <a:t>&amp;&amp;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 &lt;= </a:t>
            </a:r>
            <a:r>
              <a:rPr lang="en-GB" sz="2000" dirty="0">
                <a:solidFill>
                  <a:srgbClr val="6897BB"/>
                </a:solidFill>
                <a:effectLst/>
              </a:rPr>
              <a:t>19</a:t>
            </a:r>
            <a:r>
              <a:rPr lang="en-GB" sz="2000" dirty="0">
                <a:solidFill>
                  <a:srgbClr val="A9B7C6"/>
                </a:solidFill>
                <a:effectLst/>
              </a:rPr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endParaRPr lang="en-GB" sz="2000" dirty="0">
              <a:solidFill>
                <a:srgbClr val="A9B7C6"/>
              </a:solidFill>
              <a:effectLst/>
            </a:endParaRP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28341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2461E-3FB5-8AEA-498D-3C9509E6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2FE84-30CC-A90B-D30D-BF8FE5AA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findFirst</a:t>
            </a:r>
            <a:r>
              <a:rPr lang="en-US" dirty="0"/>
              <a:t>() / </a:t>
            </a:r>
            <a:r>
              <a:rPr lang="en-US" dirty="0" err="1"/>
              <a:t>findAny</a:t>
            </a:r>
            <a:r>
              <a:rPr lang="en-US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DE408-596C-FA69-338B-D82FFA6A35D3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254CF-306E-9264-6F1F-8DF705603BE2}"/>
              </a:ext>
            </a:extLst>
          </p:cNvPr>
          <p:cNvSpPr txBox="1"/>
          <p:nvPr/>
        </p:nvSpPr>
        <p:spPr>
          <a:xfrm>
            <a:off x="1353840" y="1872734"/>
            <a:ext cx="348961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findFirst</a:t>
            </a:r>
            <a:r>
              <a:rPr lang="en-US" sz="2000"/>
              <a:t>(): returns the first matching element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err="1"/>
              <a:t>findAny</a:t>
            </a:r>
            <a:r>
              <a:rPr lang="en-US" sz="2000"/>
              <a:t>(): returns any matching element (useful in parallel streams)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Returns an Optional&lt;T&gt;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Used to search for a specific condition match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Short circuited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FE55D63-BE44-1D22-AD92-A10F6D78D5D8}"/>
              </a:ext>
            </a:extLst>
          </p:cNvPr>
          <p:cNvSpPr txBox="1">
            <a:spLocks/>
          </p:cNvSpPr>
          <p:nvPr/>
        </p:nvSpPr>
        <p:spPr>
          <a:xfrm>
            <a:off x="4999603" y="1874911"/>
            <a:ext cx="6783977" cy="4267200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A9B7C6"/>
                </a:solidFill>
                <a:effectLst/>
              </a:rPr>
              <a:t>Optional&lt;Person&gt; first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p.getCity</a:t>
            </a:r>
            <a:r>
              <a:rPr lang="en-GB" dirty="0">
                <a:solidFill>
                  <a:srgbClr val="A9B7C6"/>
                </a:solidFill>
                <a:effectLst/>
              </a:rPr>
              <a:t>().equals(</a:t>
            </a:r>
            <a:r>
              <a:rPr lang="en-GB" dirty="0">
                <a:solidFill>
                  <a:srgbClr val="6A8759"/>
                </a:solidFill>
                <a:effectLst/>
              </a:rPr>
              <a:t>"Amsterdam"</a:t>
            </a:r>
            <a:r>
              <a:rPr lang="en-GB" dirty="0">
                <a:solidFill>
                  <a:srgbClr val="A9B7C6"/>
                </a:solidFill>
                <a:effectLst/>
              </a:rPr>
              <a:t>))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</a:t>
            </a:r>
            <a:r>
              <a:rPr lang="en-GB" dirty="0" err="1">
                <a:solidFill>
                  <a:srgbClr val="A9B7C6"/>
                </a:solidFill>
                <a:effectLst/>
              </a:rPr>
              <a:t>findFirst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40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1198-9AD0-713D-EA7A-F343D51F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E0F99-1995-5F6A-47A8-2FFF54B5C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Short break – See you in 5 minutes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119F9FF-174D-B087-C1BC-52636BC57F1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355" b="14355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620B2-4297-BF8F-679F-AD33293D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74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D2E86-685A-F860-9B84-E4CEEF066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1505-362C-48D8-B06B-AD92B9AC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5CC07-5EF3-4AE7-D210-746A82BC4030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25E948-A37C-3C41-C02C-BCA161A1E6F5}"/>
              </a:ext>
            </a:extLst>
          </p:cNvPr>
          <p:cNvSpPr txBox="1"/>
          <p:nvPr/>
        </p:nvSpPr>
        <p:spPr>
          <a:xfrm>
            <a:off x="648161" y="1662545"/>
            <a:ext cx="598124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Explaining it to a 4 years old kid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Reduction is like taking many things and </a:t>
            </a:r>
            <a:r>
              <a:rPr lang="en-US" sz="2000" i="1"/>
              <a:t>squishing</a:t>
            </a:r>
            <a:r>
              <a:rPr lang="en-US" sz="2000"/>
              <a:t> them in one thing</a:t>
            </a:r>
          </a:p>
          <a:p>
            <a:endParaRPr lang="en-US"/>
          </a:p>
          <a:p>
            <a:r>
              <a:rPr lang="en-US"/>
              <a:t>You have a basket of apples: 🍎 🍎 🍎 🍎</a:t>
            </a:r>
          </a:p>
          <a:p>
            <a:r>
              <a:rPr lang="en-US"/>
              <a:t>Now, you want to </a:t>
            </a:r>
            <a:r>
              <a:rPr lang="en-US" b="1"/>
              <a:t>count</a:t>
            </a:r>
            <a:r>
              <a:rPr lang="en-US"/>
              <a:t> how many apples you have.</a:t>
            </a:r>
            <a:br>
              <a:rPr lang="en-US"/>
            </a:br>
            <a:r>
              <a:rPr lang="en-US"/>
              <a:t>So, you do this:</a:t>
            </a:r>
          </a:p>
          <a:p>
            <a:pPr lvl="1"/>
            <a:r>
              <a:rPr lang="en-US"/>
              <a:t>- Start with </a:t>
            </a:r>
            <a:r>
              <a:rPr lang="en-US" b="1"/>
              <a:t>zero</a:t>
            </a:r>
            <a:r>
              <a:rPr lang="en-US"/>
              <a:t> apples in your hand.</a:t>
            </a:r>
          </a:p>
          <a:p>
            <a:pPr lvl="1"/>
            <a:r>
              <a:rPr lang="en-US"/>
              <a:t>- Pick one apple from the basket and say “</a:t>
            </a:r>
            <a:r>
              <a:rPr lang="en-US" b="1"/>
              <a:t>one</a:t>
            </a:r>
            <a:r>
              <a:rPr lang="en-US"/>
              <a:t>!”</a:t>
            </a:r>
          </a:p>
          <a:p>
            <a:pPr lvl="1"/>
            <a:r>
              <a:rPr lang="en-US"/>
              <a:t>- Pick another and say “</a:t>
            </a:r>
            <a:r>
              <a:rPr lang="en-US" b="1"/>
              <a:t>two</a:t>
            </a:r>
            <a:r>
              <a:rPr lang="en-US"/>
              <a:t>!”</a:t>
            </a:r>
          </a:p>
          <a:p>
            <a:pPr lvl="1"/>
            <a:r>
              <a:rPr lang="en-US"/>
              <a:t>- Then “</a:t>
            </a:r>
            <a:r>
              <a:rPr lang="en-US" b="1"/>
              <a:t>three</a:t>
            </a:r>
            <a:r>
              <a:rPr lang="en-US"/>
              <a:t>!”</a:t>
            </a:r>
          </a:p>
          <a:p>
            <a:pPr lvl="1"/>
            <a:r>
              <a:rPr lang="en-US"/>
              <a:t>- Then “</a:t>
            </a:r>
            <a:r>
              <a:rPr lang="en-US" b="1"/>
              <a:t>four</a:t>
            </a:r>
            <a:r>
              <a:rPr lang="en-US"/>
              <a:t>!”</a:t>
            </a: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That’s it!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r>
              <a:rPr lang="en-US"/>
              <a:t>You had </a:t>
            </a:r>
            <a:r>
              <a:rPr lang="en-US" b="1"/>
              <a:t>many apples</a:t>
            </a:r>
            <a:r>
              <a:rPr lang="en-US"/>
              <a:t> 🍎🍎🍎🍎</a:t>
            </a:r>
          </a:p>
          <a:p>
            <a:r>
              <a:rPr lang="en-US"/>
              <a:t>You ended with </a:t>
            </a:r>
            <a:r>
              <a:rPr lang="en-US" b="1"/>
              <a:t>one number</a:t>
            </a:r>
            <a:r>
              <a:rPr lang="en-US"/>
              <a:t>: 4️⃣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05757-800B-6CFE-3E14-653B9805A55A}"/>
              </a:ext>
            </a:extLst>
          </p:cNvPr>
          <p:cNvSpPr txBox="1"/>
          <p:nvPr/>
        </p:nvSpPr>
        <p:spPr>
          <a:xfrm>
            <a:off x="7255565" y="1662545"/>
            <a:ext cx="400547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Explaining it here</a:t>
            </a:r>
          </a:p>
          <a:p>
            <a:pPr>
              <a:lnSpc>
                <a:spcPct val="90000"/>
              </a:lnSpc>
            </a:pPr>
            <a:endParaRPr lang="en-US" b="1"/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/>
              <a:t>Reduction is a terminal stream operation that combines elements into a single summary result using an associative accumulation function.</a:t>
            </a:r>
          </a:p>
          <a:p>
            <a:pPr>
              <a:lnSpc>
                <a:spcPct val="90000"/>
              </a:lnSpc>
            </a:pPr>
            <a:endParaRPr lang="en-US" sz="2400" b="1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Important to know: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>
              <a:solidFill>
                <a:prstClr val="white"/>
              </a:solidFill>
              <a:latin typeface="Corbe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white"/>
                </a:solidFill>
                <a:latin typeface="Corbel"/>
              </a:rPr>
              <a:t>Not short-circuited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prstClr val="white"/>
                </a:solidFill>
                <a:latin typeface="Corbel"/>
              </a:rPr>
              <a:t>Often used in combination with other stream operations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13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50BF4-6811-AE65-A896-0F575C484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E80A-D601-5D6A-485D-2255B247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B9B1C-75A1-313F-D880-20B5675E9D8B}"/>
              </a:ext>
            </a:extLst>
          </p:cNvPr>
          <p:cNvSpPr txBox="1"/>
          <p:nvPr/>
        </p:nvSpPr>
        <p:spPr>
          <a:xfrm>
            <a:off x="2181699" y="2828836"/>
            <a:ext cx="782542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Learn what streams 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When streams are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operations you can perform on streams</a:t>
            </a:r>
          </a:p>
        </p:txBody>
      </p:sp>
    </p:spTree>
    <p:extLst>
      <p:ext uri="{BB962C8B-B14F-4D97-AF65-F5344CB8AC3E}">
        <p14:creationId xmlns:p14="http://schemas.microsoft.com/office/powerpoint/2010/main" val="15925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ABBBA-0487-6A13-29A8-EDC20EC0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BC2A-678B-50F7-6BFC-000ACB873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reduce(</a:t>
            </a:r>
            <a:r>
              <a:rPr lang="en-US" err="1"/>
              <a:t>BinaryOperator</a:t>
            </a:r>
            <a:r>
              <a:rPr lang="en-US"/>
              <a:t>&lt;T&gt; accumulator)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4D266C-8E8F-94F7-1943-D2A465FF7D7E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5D1B7-A079-B518-8CA2-96A972BF7306}"/>
              </a:ext>
            </a:extLst>
          </p:cNvPr>
          <p:cNvSpPr txBox="1"/>
          <p:nvPr/>
        </p:nvSpPr>
        <p:spPr>
          <a:xfrm>
            <a:off x="1433353" y="3631961"/>
            <a:ext cx="94698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return type is optional because there is no identity value provided, we might not have any return value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generic type of the optional is the same as the one of the elements of the stream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associative accumulation function returns the “accumulated” value after each iteration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1F3E52E-7720-6FE2-DE9C-82AFBDB9023F}"/>
              </a:ext>
            </a:extLst>
          </p:cNvPr>
          <p:cNvSpPr txBox="1">
            <a:spLocks/>
          </p:cNvSpPr>
          <p:nvPr/>
        </p:nvSpPr>
        <p:spPr>
          <a:xfrm>
            <a:off x="1292087" y="1874911"/>
            <a:ext cx="10491493" cy="1351128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Optional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&gt;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longest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"cat"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"elephant"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"dog"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.</a:t>
            </a:r>
            <a:r>
              <a:rPr lang="en-US" sz="1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US" sz="1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s1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s2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longest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ifPresent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8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Output: elephant</a:t>
            </a:r>
            <a:endParaRPr lang="en-US" sz="18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58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DF120-E5A6-9B6A-55C9-EA5D1A52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D3608-6670-0583-3F8F-4A2D253D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/>
              <a:t>reduce(T identity, </a:t>
            </a:r>
            <a:r>
              <a:rPr lang="en-US" sz="2400" err="1"/>
              <a:t>BinaryOperator</a:t>
            </a:r>
            <a:r>
              <a:rPr lang="en-US" sz="2400"/>
              <a:t>&lt;T&gt; accumulator)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17EBF-D0B1-544C-F085-174699643BE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2A3E84-22D5-D960-0F11-271D69E631D4}"/>
              </a:ext>
            </a:extLst>
          </p:cNvPr>
          <p:cNvSpPr txBox="1"/>
          <p:nvPr/>
        </p:nvSpPr>
        <p:spPr>
          <a:xfrm>
            <a:off x="1433353" y="3631961"/>
            <a:ext cx="9469873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Starts with an identity value, so there’s no need of Optional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return type is the same as the identity value and the same as the elements of the stream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associative accumulation function returns the “accumulated” value after each iteration and uses the identity value for the first iteration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CB8B42-6B82-E6EB-62A7-955B4EA63FEC}"/>
              </a:ext>
            </a:extLst>
          </p:cNvPr>
          <p:cNvSpPr txBox="1">
            <a:spLocks/>
          </p:cNvSpPr>
          <p:nvPr/>
        </p:nvSpPr>
        <p:spPr>
          <a:xfrm>
            <a:off x="1292087" y="1874911"/>
            <a:ext cx="10491493" cy="1351128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rgbClr val="4EC9B0"/>
                </a:solidFill>
                <a:latin typeface="Menlo" panose="020B0609030804020204" pitchFamily="49" charset="0"/>
              </a:rPr>
              <a:t>String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D4D4D4"/>
                </a:solidFill>
                <a:latin typeface="Menlo" panose="020B0609030804020204" pitchFamily="49" charset="0"/>
              </a:rPr>
              <a:t>=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 err="1">
                <a:solidFill>
                  <a:srgbClr val="4EC9B0"/>
                </a:solidFill>
                <a:latin typeface="Menlo" panose="020B0609030804020204" pitchFamily="49" charset="0"/>
              </a:rPr>
              <a:t>Stream</a:t>
            </a:r>
            <a:r>
              <a:rPr lang="en-US" sz="1800" err="1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800" err="1">
                <a:solidFill>
                  <a:srgbClr val="DCDCAA"/>
                </a:solidFill>
                <a:latin typeface="Menlo" panose="020B0609030804020204" pitchFamily="49" charset="0"/>
              </a:rPr>
              <a:t>of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US" sz="1800">
                <a:solidFill>
                  <a:srgbClr val="CE9178"/>
                </a:solidFill>
                <a:latin typeface="Menlo" panose="020B0609030804020204" pitchFamily="49" charset="0"/>
              </a:rPr>
              <a:t>"Java"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, </a:t>
            </a:r>
            <a:r>
              <a:rPr lang="en-US" sz="1800">
                <a:solidFill>
                  <a:srgbClr val="CE9178"/>
                </a:solidFill>
                <a:latin typeface="Menlo" panose="020B0609030804020204" pitchFamily="49" charset="0"/>
              </a:rPr>
              <a:t>"Streams"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, </a:t>
            </a:r>
            <a:r>
              <a:rPr lang="en-US" sz="1800">
                <a:solidFill>
                  <a:srgbClr val="CE9178"/>
                </a:solidFill>
                <a:latin typeface="Menlo" panose="020B0609030804020204" pitchFamily="49" charset="0"/>
              </a:rPr>
              <a:t>"Reduce"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)</a:t>
            </a:r>
            <a:b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</a:b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800">
                <a:solidFill>
                  <a:srgbClr val="DCDCAA"/>
                </a:solidFill>
                <a:latin typeface="Menlo" panose="020B0609030804020204" pitchFamily="49" charset="0"/>
              </a:rPr>
              <a:t>reduce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US" sz="1800">
                <a:solidFill>
                  <a:srgbClr val="CE9178"/>
                </a:solidFill>
                <a:latin typeface="Menlo" panose="020B0609030804020204" pitchFamily="49" charset="0"/>
              </a:rPr>
              <a:t>""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, (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, 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) </a:t>
            </a:r>
            <a:r>
              <a:rPr lang="en-US" sz="1800">
                <a:solidFill>
                  <a:srgbClr val="569CD6"/>
                </a:solidFill>
                <a:latin typeface="Menlo" panose="020B0609030804020204" pitchFamily="49" charset="0"/>
              </a:rPr>
              <a:t>-&gt;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 err="1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800" err="1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800" err="1">
                <a:solidFill>
                  <a:srgbClr val="DCDCAA"/>
                </a:solidFill>
                <a:latin typeface="Menlo" panose="020B0609030804020204" pitchFamily="49" charset="0"/>
              </a:rPr>
              <a:t>isEmpty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() </a:t>
            </a:r>
            <a:r>
              <a:rPr lang="en-US" sz="1800">
                <a:solidFill>
                  <a:srgbClr val="C586C0"/>
                </a:solidFill>
                <a:latin typeface="Menlo" panose="020B0609030804020204" pitchFamily="49" charset="0"/>
              </a:rPr>
              <a:t>?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C586C0"/>
                </a:solidFill>
                <a:latin typeface="Menlo" panose="020B0609030804020204" pitchFamily="49" charset="0"/>
              </a:rPr>
              <a:t>: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a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CE9178"/>
                </a:solidFill>
                <a:latin typeface="Menlo" panose="020B0609030804020204" pitchFamily="49" charset="0"/>
              </a:rPr>
              <a:t>" | "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D4D4D4"/>
                </a:solidFill>
                <a:latin typeface="Menlo" panose="020B0609030804020204" pitchFamily="49" charset="0"/>
              </a:rPr>
              <a:t>+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b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err="1">
                <a:solidFill>
                  <a:srgbClr val="4EC9B0"/>
                </a:solidFill>
                <a:latin typeface="Menlo" panose="020B0609030804020204" pitchFamily="49" charset="0"/>
              </a:rPr>
              <a:t>System</a:t>
            </a:r>
            <a:r>
              <a:rPr lang="en-US" sz="1800" err="1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800" err="1">
                <a:solidFill>
                  <a:srgbClr val="4FC1FF"/>
                </a:solidFill>
                <a:latin typeface="Menlo" panose="020B0609030804020204" pitchFamily="49" charset="0"/>
              </a:rPr>
              <a:t>out</a:t>
            </a:r>
            <a:r>
              <a:rPr lang="en-US" sz="1800" err="1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800" err="1">
                <a:solidFill>
                  <a:srgbClr val="DCDCAA"/>
                </a:solidFill>
                <a:latin typeface="Menlo" panose="020B0609030804020204" pitchFamily="49" charset="0"/>
              </a:rPr>
              <a:t>println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US" sz="1800">
                <a:solidFill>
                  <a:srgbClr val="9CDCFE"/>
                </a:solidFill>
                <a:latin typeface="Menlo" panose="020B0609030804020204" pitchFamily="49" charset="0"/>
              </a:rPr>
              <a:t>result</a:t>
            </a:r>
            <a:r>
              <a:rPr lang="en-US" sz="1800">
                <a:solidFill>
                  <a:srgbClr val="CCCCCC"/>
                </a:solidFill>
                <a:latin typeface="Menlo" panose="020B0609030804020204" pitchFamily="49" charset="0"/>
              </a:rPr>
              <a:t>); </a:t>
            </a:r>
            <a:r>
              <a:rPr lang="en-US" sz="1800">
                <a:solidFill>
                  <a:srgbClr val="6A9955"/>
                </a:solidFill>
                <a:latin typeface="Menlo" panose="020B0609030804020204" pitchFamily="49" charset="0"/>
              </a:rPr>
              <a:t>// Output: Java | Streams | Reduce</a:t>
            </a:r>
            <a:endParaRPr lang="en-US" sz="18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600"/>
          </a:p>
          <a:p>
            <a:pPr>
              <a:lnSpc>
                <a:spcPct val="100000"/>
              </a:lnSpc>
              <a:buNone/>
            </a:pPr>
            <a:endParaRPr lang="en-US" sz="18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0F32-B223-ABF8-4EFB-D35DBF26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5919-FBF1-B320-A4FD-FB2713A3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/>
              <a:t>reduce(U identity, </a:t>
            </a:r>
            <a:br>
              <a:rPr lang="en-US" sz="2400"/>
            </a:br>
            <a:r>
              <a:rPr lang="en-US" sz="2400"/>
              <a:t>         </a:t>
            </a:r>
            <a:r>
              <a:rPr lang="en-US" sz="2400" err="1"/>
              <a:t>BiFunction</a:t>
            </a:r>
            <a:r>
              <a:rPr lang="en-US" sz="2400"/>
              <a:t>&lt;U, ? super T, U&gt;</a:t>
            </a:r>
            <a:br>
              <a:rPr lang="en-US" sz="2400"/>
            </a:br>
            <a:r>
              <a:rPr lang="en-US" sz="2400"/>
              <a:t>         </a:t>
            </a:r>
            <a:r>
              <a:rPr lang="en-US" sz="2400" err="1"/>
              <a:t>BinaryOperator</a:t>
            </a:r>
            <a:r>
              <a:rPr lang="en-US" sz="2400"/>
              <a:t>&lt;T&gt; accumulator)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809E7-6246-14B6-D33F-E130BA39DA21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31ABE5-03A1-D445-E703-D8F1A5D25557}"/>
              </a:ext>
            </a:extLst>
          </p:cNvPr>
          <p:cNvSpPr txBox="1"/>
          <p:nvPr/>
        </p:nvSpPr>
        <p:spPr>
          <a:xfrm>
            <a:off x="1433353" y="3631961"/>
            <a:ext cx="946987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Used when the return type is not the same as the elements of the stream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05A893-F240-7ACD-E71B-253415CBBD64}"/>
              </a:ext>
            </a:extLst>
          </p:cNvPr>
          <p:cNvSpPr txBox="1">
            <a:spLocks/>
          </p:cNvSpPr>
          <p:nvPr/>
        </p:nvSpPr>
        <p:spPr>
          <a:xfrm>
            <a:off x="1292087" y="1874910"/>
            <a:ext cx="10491493" cy="1757051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sz="1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totalLength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Stream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of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"bb"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"ccc"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  <a:b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reduce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b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(</a:t>
            </a: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US" sz="1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length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(),</a:t>
            </a:r>
            <a:b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Integer</a:t>
            </a:r>
            <a:r>
              <a:rPr lang="en-US" sz="1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US" sz="1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out</a:t>
            </a:r>
            <a:r>
              <a:rPr lang="en-US" sz="18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8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8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totalLength</a:t>
            </a:r>
            <a:r>
              <a:rPr lang="en-US" sz="18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US" sz="1800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// Output: 6</a:t>
            </a:r>
            <a:endParaRPr lang="en-US" sz="18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  <a:buNone/>
            </a:pPr>
            <a:endParaRPr lang="en-US" sz="14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04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48CE2-E88B-EDB0-6F99-49C8BE48A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E6BB-0111-1611-27E9-43E9A047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5F20501-B653-52E1-74A3-FF17FAF5CAF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549" r="10549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1CE8A-76F4-A350-2EEB-CC1926B56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Given a list of people, calculate the sum age of all the people whose age is even, using map, filter and reduce.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67A712-C8DD-6EFD-4B18-8A4686066F73}"/>
              </a:ext>
            </a:extLst>
          </p:cNvPr>
          <p:cNvSpPr txBox="1"/>
          <p:nvPr/>
        </p:nvSpPr>
        <p:spPr>
          <a:xfrm>
            <a:off x="1745838" y="5925959"/>
            <a:ext cx="56692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netzpolitik.org/2020/staatstrojaner-fuer-geheimdienste-tritt-die-regelung-in-kraft-werden-wir-dagegen-klagen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36083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C24A-B2CB-83AF-3301-2C448E066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51-BE25-8928-238A-30A7FB9CC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 streams?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70032-EFDF-8713-CEE2-F9785B668820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E74F6-487A-18D0-D6BF-CB5EFA2EC483}"/>
              </a:ext>
            </a:extLst>
          </p:cNvPr>
          <p:cNvSpPr txBox="1"/>
          <p:nvPr/>
        </p:nvSpPr>
        <p:spPr>
          <a:xfrm>
            <a:off x="1539590" y="1846264"/>
            <a:ext cx="9372249" cy="38395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Simplify data transformation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Service layer -&gt; Business logic </a:t>
            </a:r>
          </a:p>
          <a:p>
            <a:pPr marL="800100" lvl="1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Ideal for filtering, mapping, grouping and sorting data </a:t>
            </a: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Not a replacement for repositories, but a tool to process their results</a:t>
            </a:r>
            <a:endParaRPr lang="en-GB" sz="2400" i="0" dirty="0">
              <a:solidFill>
                <a:srgbClr val="D6D6D6"/>
              </a:solidFill>
              <a:effectLst/>
              <a:latin typeface="Segoe Sans"/>
            </a:endParaRPr>
          </a:p>
          <a:p>
            <a:pPr>
              <a:buNone/>
            </a:pPr>
            <a:br>
              <a:rPr lang="en-GB" sz="2400" dirty="0"/>
            </a:b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47674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7B087-D52F-DBEB-EB7B-38164411E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5523-CDBB-D2DB-668D-2E197941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Refactoring to 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EA5D0-EEE6-B6C3-A547-801D11B52286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082D1-5EAA-D662-CD08-7FBF92687630}"/>
              </a:ext>
            </a:extLst>
          </p:cNvPr>
          <p:cNvSpPr txBox="1"/>
          <p:nvPr/>
        </p:nvSpPr>
        <p:spPr>
          <a:xfrm>
            <a:off x="1108356" y="1874911"/>
            <a:ext cx="4907012" cy="197746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A9B7C6"/>
                </a:solidFill>
                <a:effectLst/>
              </a:rPr>
              <a:t>List&lt;Person&gt; result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dirty="0">
                <a:solidFill>
                  <a:srgbClr val="A9B7C6"/>
                </a:solidFill>
                <a:effectLst/>
              </a:rPr>
              <a:t>() &gt; </a:t>
            </a:r>
            <a:r>
              <a:rPr lang="en-GB" dirty="0">
                <a:solidFill>
                  <a:srgbClr val="6897BB"/>
                </a:solidFill>
                <a:effectLst/>
              </a:rPr>
              <a:t>30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endParaRPr lang="en-GB" dirty="0"/>
          </a:p>
          <a:p>
            <a:br>
              <a:rPr lang="en-GB" sz="1600" dirty="0">
                <a:solidFill>
                  <a:srgbClr val="CC7832"/>
                </a:solidFill>
                <a:effectLst/>
              </a:rPr>
            </a:br>
            <a:endParaRPr lang="en-GB" sz="1600" dirty="0">
              <a:solidFill>
                <a:srgbClr val="A9B7C6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E431266-DB66-98C3-915B-F8154DF48406}"/>
              </a:ext>
            </a:extLst>
          </p:cNvPr>
          <p:cNvSpPr txBox="1">
            <a:spLocks/>
          </p:cNvSpPr>
          <p:nvPr/>
        </p:nvSpPr>
        <p:spPr>
          <a:xfrm>
            <a:off x="6322423" y="1874911"/>
            <a:ext cx="5461157" cy="2496367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solidFill>
                  <a:srgbClr val="A9B7C6"/>
                </a:solidFill>
                <a:effectLst/>
              </a:rPr>
              <a:t>List&lt;Person&gt; result = </a:t>
            </a:r>
            <a:r>
              <a:rPr lang="en-GB" sz="1800" dirty="0">
                <a:solidFill>
                  <a:srgbClr val="CC7832"/>
                </a:solidFill>
                <a:effectLst/>
              </a:rPr>
              <a:t>new </a:t>
            </a:r>
            <a:r>
              <a:rPr lang="en-GB" sz="1800" dirty="0">
                <a:solidFill>
                  <a:srgbClr val="A9B7C6"/>
                </a:solidFill>
                <a:effectLst/>
              </a:rPr>
              <a:t>ArrayList&lt;&gt;()</a:t>
            </a:r>
            <a:r>
              <a:rPr lang="en-GB" sz="1800" dirty="0">
                <a:solidFill>
                  <a:srgbClr val="CC7832"/>
                </a:solidFill>
                <a:effectLst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</a:rPr>
            </a:br>
            <a:r>
              <a:rPr lang="en-GB" sz="1800" dirty="0">
                <a:solidFill>
                  <a:srgbClr val="CC7832"/>
                </a:solidFill>
                <a:effectLst/>
              </a:rPr>
              <a:t>for </a:t>
            </a:r>
            <a:r>
              <a:rPr lang="en-GB" sz="1800" dirty="0">
                <a:solidFill>
                  <a:srgbClr val="A9B7C6"/>
                </a:solidFill>
                <a:effectLst/>
              </a:rPr>
              <a:t>(Person p : </a:t>
            </a:r>
            <a:r>
              <a:rPr lang="en-GB" sz="1800" dirty="0">
                <a:solidFill>
                  <a:srgbClr val="A9B7C6"/>
                </a:solidFill>
              </a:rPr>
              <a:t>people) </a:t>
            </a:r>
            <a:r>
              <a:rPr lang="en-GB" sz="1800" dirty="0">
                <a:solidFill>
                  <a:srgbClr val="A9B7C6"/>
                </a:solidFill>
                <a:effectLst/>
              </a:rPr>
              <a:t>{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</a:rPr>
              <a:t>if </a:t>
            </a:r>
            <a:r>
              <a:rPr lang="en-GB" sz="1800" dirty="0">
                <a:solidFill>
                  <a:srgbClr val="A9B7C6"/>
                </a:solidFill>
                <a:effectLst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1800" dirty="0">
                <a:solidFill>
                  <a:srgbClr val="A9B7C6"/>
                </a:solidFill>
                <a:effectLst/>
              </a:rPr>
              <a:t>() &gt; </a:t>
            </a:r>
            <a:r>
              <a:rPr lang="en-GB" sz="1800" dirty="0">
                <a:solidFill>
                  <a:srgbClr val="6897BB"/>
                </a:solidFill>
                <a:effectLst/>
              </a:rPr>
              <a:t>30</a:t>
            </a:r>
            <a:r>
              <a:rPr lang="en-GB" sz="1800" dirty="0">
                <a:solidFill>
                  <a:srgbClr val="A9B7C6"/>
                </a:solidFill>
                <a:effectLst/>
              </a:rPr>
              <a:t>) {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        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result.add</a:t>
            </a:r>
            <a:r>
              <a:rPr lang="en-GB" sz="1800" dirty="0">
                <a:solidFill>
                  <a:srgbClr val="A9B7C6"/>
                </a:solidFill>
                <a:effectLst/>
              </a:rPr>
              <a:t>(p)</a:t>
            </a:r>
            <a:r>
              <a:rPr lang="en-GB" sz="1800" dirty="0">
                <a:solidFill>
                  <a:srgbClr val="CC7832"/>
                </a:solidFill>
                <a:effectLst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</a:rPr>
            </a:br>
            <a:r>
              <a:rPr lang="en-GB" sz="1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800" dirty="0">
                <a:solidFill>
                  <a:srgbClr val="A9B7C6"/>
                </a:solidFill>
                <a:effectLst/>
              </a:rPr>
              <a:t>}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}</a:t>
            </a:r>
          </a:p>
          <a:p>
            <a:pPr marL="0" indent="0">
              <a:buNone/>
            </a:pP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 err="1">
                <a:solidFill>
                  <a:srgbClr val="A9B7C6"/>
                </a:solidFill>
                <a:effectLst/>
              </a:rPr>
              <a:t>result.sort</a:t>
            </a:r>
            <a:r>
              <a:rPr lang="en-GB" sz="1800" dirty="0">
                <a:solidFill>
                  <a:srgbClr val="A9B7C6"/>
                </a:solidFill>
                <a:effectLst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Comparator.</a:t>
            </a:r>
            <a:r>
              <a:rPr lang="en-GB" sz="1800" i="1" dirty="0" err="1">
                <a:solidFill>
                  <a:srgbClr val="A9B7C6"/>
                </a:solidFill>
                <a:effectLst/>
              </a:rPr>
              <a:t>comparing</a:t>
            </a:r>
            <a:r>
              <a:rPr lang="en-GB" sz="1800" dirty="0">
                <a:solidFill>
                  <a:srgbClr val="A9B7C6"/>
                </a:solidFill>
                <a:effectLst/>
              </a:rPr>
              <a:t>(Person::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getName</a:t>
            </a:r>
            <a:r>
              <a:rPr lang="en-GB" sz="1800" dirty="0">
                <a:solidFill>
                  <a:srgbClr val="A9B7C6"/>
                </a:solidFill>
                <a:effectLst/>
              </a:rPr>
              <a:t>))</a:t>
            </a:r>
            <a:r>
              <a:rPr lang="en-GB" sz="1800" dirty="0">
                <a:solidFill>
                  <a:srgbClr val="CC7832"/>
                </a:solidFill>
                <a:effectLst/>
              </a:rPr>
              <a:t>;</a:t>
            </a:r>
            <a:endParaRPr lang="en-GB" sz="1800" dirty="0">
              <a:solidFill>
                <a:srgbClr val="A9B7C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954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14DE5-A5CC-6C69-A5DA-618568AE1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FD2F-34D4-5F1D-8E52-00A25BC6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to a DTO with 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DD862-DB06-5A30-8206-4AC75C8C11A2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D5BCD-728C-0C28-2AE9-AB02F8C55C6C}"/>
              </a:ext>
            </a:extLst>
          </p:cNvPr>
          <p:cNvSpPr txBox="1"/>
          <p:nvPr/>
        </p:nvSpPr>
        <p:spPr>
          <a:xfrm>
            <a:off x="1108356" y="1874911"/>
            <a:ext cx="7801468" cy="1631216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solidFill>
                  <a:srgbClr val="A9B7C6"/>
                </a:solidFill>
                <a:effectLst/>
              </a:rPr>
              <a:t>List&lt;Person&gt; people = </a:t>
            </a:r>
            <a:r>
              <a:rPr lang="en-GB" sz="2000" dirty="0" err="1">
                <a:solidFill>
                  <a:srgbClr val="9876AA"/>
                </a:solidFill>
                <a:effectLst/>
              </a:rPr>
              <a:t>personRepository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.findAll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List&lt;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PersonDTO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dtos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    .map(p -&gt; </a:t>
            </a:r>
            <a:r>
              <a:rPr lang="en-GB" sz="20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PersonDTO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p.getName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()))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sz="2000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sz="2000" dirty="0">
                <a:solidFill>
                  <a:srgbClr val="A9B7C6"/>
                </a:solidFill>
                <a:effectLst/>
              </a:rPr>
              <a:t>())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endParaRPr lang="en-GB" sz="2000" dirty="0">
              <a:solidFill>
                <a:srgbClr val="A9B7C6"/>
              </a:solidFill>
              <a:effectLst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C1FDB917-8FAC-312A-64FB-05AA4FB58850}"/>
              </a:ext>
            </a:extLst>
          </p:cNvPr>
          <p:cNvSpPr txBox="1">
            <a:spLocks/>
          </p:cNvSpPr>
          <p:nvPr/>
        </p:nvSpPr>
        <p:spPr>
          <a:xfrm>
            <a:off x="1108356" y="3815045"/>
            <a:ext cx="7801468" cy="2496367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rgbClr val="A9B7C6"/>
                </a:solidFill>
                <a:effectLst/>
              </a:rPr>
              <a:t>List&lt;Person&gt; people = </a:t>
            </a:r>
            <a:r>
              <a:rPr lang="en-GB" sz="2000" dirty="0" err="1">
                <a:solidFill>
                  <a:srgbClr val="9876AA"/>
                </a:solidFill>
                <a:effectLst/>
              </a:rPr>
              <a:t>personRepository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.findAll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List&lt;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PersonDTO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&gt;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dtos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000" dirty="0">
                <a:solidFill>
                  <a:srgbClr val="A9B7C6"/>
                </a:solidFill>
                <a:effectLst/>
              </a:rPr>
              <a:t>ArrayList&lt;&gt;()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for </a:t>
            </a:r>
            <a:r>
              <a:rPr lang="en-GB" sz="2000" dirty="0">
                <a:solidFill>
                  <a:srgbClr val="A9B7C6"/>
                </a:solidFill>
                <a:effectLst/>
              </a:rPr>
              <a:t>(Person p : people) {</a:t>
            </a:r>
            <a:br>
              <a:rPr lang="en-GB" sz="2000" dirty="0">
                <a:solidFill>
                  <a:srgbClr val="A9B7C6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   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PersonDTO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 = </a:t>
            </a:r>
            <a:r>
              <a:rPr lang="en-GB" sz="2000" dirty="0">
                <a:solidFill>
                  <a:srgbClr val="CC7832"/>
                </a:solidFill>
                <a:effectLst/>
              </a:rPr>
              <a:t>new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PersonDTO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p.getName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</a:t>
            </a:r>
            <a:r>
              <a:rPr lang="en-GB" sz="2000" dirty="0">
                <a:solidFill>
                  <a:srgbClr val="CC7832"/>
                </a:solidFill>
                <a:effectLst/>
              </a:rPr>
              <a:t>,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2000" dirty="0">
                <a:solidFill>
                  <a:srgbClr val="A9B7C6"/>
                </a:solidFill>
                <a:effectLst/>
              </a:rPr>
              <a:t>())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CC7832"/>
                </a:solidFill>
                <a:effectLst/>
              </a:rPr>
              <a:t>    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dtos.add</a:t>
            </a:r>
            <a:r>
              <a:rPr lang="en-GB" sz="2000" dirty="0">
                <a:solidFill>
                  <a:srgbClr val="A9B7C6"/>
                </a:solidFill>
                <a:effectLst/>
              </a:rPr>
              <a:t>(</a:t>
            </a:r>
            <a:r>
              <a:rPr lang="en-GB" sz="2000" dirty="0" err="1">
                <a:solidFill>
                  <a:srgbClr val="A9B7C6"/>
                </a:solidFill>
                <a:effectLst/>
              </a:rPr>
              <a:t>dto</a:t>
            </a:r>
            <a:r>
              <a:rPr lang="en-GB" sz="2000" dirty="0">
                <a:solidFill>
                  <a:srgbClr val="A9B7C6"/>
                </a:solidFill>
                <a:effectLst/>
              </a:rPr>
              <a:t>)</a:t>
            </a:r>
            <a:r>
              <a:rPr lang="en-GB" sz="2000" dirty="0">
                <a:solidFill>
                  <a:srgbClr val="CC7832"/>
                </a:solidFill>
                <a:effectLst/>
              </a:rPr>
              <a:t>;</a:t>
            </a:r>
            <a:br>
              <a:rPr lang="en-GB" sz="2000" dirty="0">
                <a:solidFill>
                  <a:srgbClr val="CC7832"/>
                </a:solidFill>
                <a:effectLst/>
              </a:rPr>
            </a:br>
            <a:r>
              <a:rPr lang="en-GB" sz="2000" dirty="0">
                <a:solidFill>
                  <a:srgbClr val="A9B7C6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85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D67-F749-0315-A0BC-E2E308D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FC813-8F63-E6F2-F246-024FADB0F770}"/>
              </a:ext>
            </a:extLst>
          </p:cNvPr>
          <p:cNvSpPr txBox="1"/>
          <p:nvPr/>
        </p:nvSpPr>
        <p:spPr>
          <a:xfrm>
            <a:off x="1522413" y="1817914"/>
            <a:ext cx="9241381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After each lesson, you get a piece of homework that serves as implementation of the final assignment.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After lesson 6, we can now add streams to our application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Refactor your code to use streams instead of for/if loops where useful 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29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F01-A32B-6BBB-BEA6-C2C93C86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991-5971-82A2-9570-752455D3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40858-B1ED-F069-F892-88C0791B53FD}"/>
              </a:ext>
            </a:extLst>
          </p:cNvPr>
          <p:cNvSpPr txBox="1"/>
          <p:nvPr/>
        </p:nvSpPr>
        <p:spPr>
          <a:xfrm>
            <a:off x="2181699" y="2828836"/>
            <a:ext cx="78254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 examples can be found </a:t>
            </a:r>
            <a:r>
              <a:rPr lang="en-US" sz="3200" dirty="0">
                <a:hlinkClick r:id="rId3"/>
              </a:rPr>
              <a:t>here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0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F4F-BECF-CBC4-2891-2F7ADCA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stream?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83F65-E639-0825-B69C-035CF644469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268FC-159C-1951-41B3-00F75968C3BE}"/>
              </a:ext>
            </a:extLst>
          </p:cNvPr>
          <p:cNvSpPr txBox="1"/>
          <p:nvPr/>
        </p:nvSpPr>
        <p:spPr>
          <a:xfrm>
            <a:off x="1539590" y="1846264"/>
            <a:ext cx="8875861" cy="48474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Sequence of elements supporting sequential and parallel aggregate operations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Does not store data!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Functional in nature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Lazy evaluation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Can be infinite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Streams are views over data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506179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E4013-0278-A79F-BDD7-DBEF986F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42EBD-ECFE-CE51-9620-D4CD32E7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 vs Collections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A2868-D4BD-7B4A-3CCC-C9C69FF3151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7A30F1-3045-6367-B119-C00899209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093618"/>
              </p:ext>
            </p:extLst>
          </p:nvPr>
        </p:nvGraphicFramePr>
        <p:xfrm>
          <a:off x="1522414" y="2087277"/>
          <a:ext cx="9144000" cy="207645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18602423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5927371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72107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 b="0">
                          <a:effectLst/>
                        </a:rPr>
                        <a:t>Feature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 dirty="0">
                          <a:effectLst/>
                        </a:rPr>
                        <a:t>Collections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b="0">
                          <a:effectLst/>
                        </a:rPr>
                        <a:t>Streams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414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20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Stores data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>
                          <a:effectLst/>
                        </a:rPr>
                        <a:t>✅ </a:t>
                      </a:r>
                      <a:r>
                        <a:rPr lang="en-GB">
                          <a:effectLst/>
                        </a:rPr>
                        <a:t>Yes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>
                          <a:effectLst/>
                        </a:rPr>
                        <a:t>❌ </a:t>
                      </a:r>
                      <a:r>
                        <a:rPr lang="en-GB">
                          <a:effectLst/>
                        </a:rPr>
                        <a:t>No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102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Iteration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External (for-loop)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Internal (functional)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916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Reusability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>
                          <a:effectLst/>
                        </a:rPr>
                        <a:t>✅ </a:t>
                      </a:r>
                      <a:r>
                        <a:rPr lang="en-GB">
                          <a:effectLst/>
                        </a:rPr>
                        <a:t>Yes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>
                          <a:effectLst/>
                        </a:rPr>
                        <a:t>❌ </a:t>
                      </a:r>
                      <a:r>
                        <a:rPr lang="en-GB">
                          <a:effectLst/>
                        </a:rPr>
                        <a:t>No (one-time use)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545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Lazy Evaluation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>
                          <a:effectLst/>
                        </a:rPr>
                        <a:t>❌ </a:t>
                      </a:r>
                      <a:r>
                        <a:rPr lang="en-GB">
                          <a:effectLst/>
                        </a:rPr>
                        <a:t>No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NL" dirty="0">
                          <a:effectLst/>
                        </a:rPr>
                        <a:t>✅ </a:t>
                      </a:r>
                      <a:r>
                        <a:rPr lang="en-GB" dirty="0">
                          <a:effectLst/>
                        </a:rPr>
                        <a:t>Yes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757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1F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09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23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E622-D5DC-8027-2CCF-04710C63E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9941C-22E5-7774-0D0E-98BFDE1FD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B758EE-AAA4-77F0-AABB-BEE404933CF9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89B94-1334-4C19-53B6-8CB77B63E6A6}"/>
              </a:ext>
            </a:extLst>
          </p:cNvPr>
          <p:cNvSpPr txBox="1"/>
          <p:nvPr/>
        </p:nvSpPr>
        <p:spPr>
          <a:xfrm>
            <a:off x="1539590" y="1846264"/>
            <a:ext cx="9861035" cy="2751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Operations on a stream are not executed immediately when they are called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Avoids unnecessary computations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When the terminal operation is called, the data gets processed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 dirty="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Introduces composability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 dirty="0"/>
              <a:t>Chain operations without overhead until execution </a:t>
            </a:r>
          </a:p>
        </p:txBody>
      </p:sp>
    </p:spTree>
    <p:extLst>
      <p:ext uri="{BB962C8B-B14F-4D97-AF65-F5344CB8AC3E}">
        <p14:creationId xmlns:p14="http://schemas.microsoft.com/office/powerpoint/2010/main" val="98312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018A4-379F-1F2D-8D67-C457BC9A2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C59F5-2F89-7849-C611-B2FCD343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F4BA42-9E62-38C5-05B0-FF9CCA03FA8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F83F6-17CC-C669-B65E-2192D94B9B06}"/>
              </a:ext>
            </a:extLst>
          </p:cNvPr>
          <p:cNvSpPr txBox="1"/>
          <p:nvPr/>
        </p:nvSpPr>
        <p:spPr>
          <a:xfrm>
            <a:off x="1108356" y="1874911"/>
            <a:ext cx="4907012" cy="1977464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A9B7C6"/>
                </a:solidFill>
                <a:effectLst/>
              </a:rPr>
              <a:t>List&lt;Person&gt; filtered = </a:t>
            </a:r>
            <a:r>
              <a:rPr lang="en-GB" dirty="0" err="1">
                <a:solidFill>
                  <a:srgbClr val="A9B7C6"/>
                </a:solidFill>
                <a:effectLst/>
              </a:rPr>
              <a:t>people.stream</a:t>
            </a:r>
            <a:r>
              <a:rPr lang="en-GB" dirty="0">
                <a:solidFill>
                  <a:srgbClr val="A9B7C6"/>
                </a:solidFill>
                <a:effectLst/>
              </a:rPr>
              <a:t>()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.filter(p -&gt; </a:t>
            </a:r>
            <a:r>
              <a:rPr lang="en-GB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dirty="0">
                <a:solidFill>
                  <a:srgbClr val="A9B7C6"/>
                </a:solidFill>
                <a:effectLst/>
              </a:rPr>
              <a:t>() &gt; </a:t>
            </a:r>
            <a:r>
              <a:rPr lang="en-GB" dirty="0">
                <a:solidFill>
                  <a:srgbClr val="6897BB"/>
                </a:solidFill>
                <a:effectLst/>
              </a:rPr>
              <a:t>30</a:t>
            </a:r>
            <a:r>
              <a:rPr lang="en-GB" dirty="0">
                <a:solidFill>
                  <a:srgbClr val="A9B7C6"/>
                </a:solidFill>
                <a:effectLst/>
              </a:rPr>
              <a:t>)</a:t>
            </a:r>
            <a:br>
              <a:rPr lang="en-GB" dirty="0">
                <a:solidFill>
                  <a:srgbClr val="A9B7C6"/>
                </a:solidFill>
                <a:effectLst/>
              </a:rPr>
            </a:br>
            <a:r>
              <a:rPr lang="en-GB" dirty="0">
                <a:solidFill>
                  <a:srgbClr val="A9B7C6"/>
                </a:solidFill>
                <a:effectLst/>
              </a:rPr>
              <a:t>        .collect(</a:t>
            </a:r>
            <a:r>
              <a:rPr lang="en-GB" dirty="0" err="1">
                <a:solidFill>
                  <a:srgbClr val="A9B7C6"/>
                </a:solidFill>
                <a:effectLst/>
              </a:rPr>
              <a:t>Collectors.</a:t>
            </a:r>
            <a:r>
              <a:rPr lang="en-GB" i="1" dirty="0" err="1">
                <a:solidFill>
                  <a:srgbClr val="A9B7C6"/>
                </a:solidFill>
                <a:effectLst/>
              </a:rPr>
              <a:t>toList</a:t>
            </a:r>
            <a:r>
              <a:rPr lang="en-GB" dirty="0">
                <a:solidFill>
                  <a:srgbClr val="A9B7C6"/>
                </a:solidFill>
                <a:effectLst/>
              </a:rPr>
              <a:t>())</a:t>
            </a:r>
            <a:r>
              <a:rPr lang="en-GB" dirty="0">
                <a:solidFill>
                  <a:srgbClr val="CC7832"/>
                </a:solidFill>
                <a:effectLst/>
              </a:rPr>
              <a:t>;</a:t>
            </a:r>
            <a:endParaRPr lang="en-GB" dirty="0">
              <a:solidFill>
                <a:srgbClr val="A9B7C6"/>
              </a:solidFill>
              <a:effectLst/>
            </a:endParaRPr>
          </a:p>
          <a:p>
            <a:endParaRPr lang="en-GB" dirty="0"/>
          </a:p>
          <a:p>
            <a:br>
              <a:rPr lang="en-GB" sz="1600" dirty="0">
                <a:solidFill>
                  <a:srgbClr val="CC7832"/>
                </a:solidFill>
                <a:effectLst/>
              </a:rPr>
            </a:br>
            <a:endParaRPr lang="en-GB" sz="1600" dirty="0">
              <a:solidFill>
                <a:srgbClr val="A9B7C6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5847636D-A474-DEAC-88BB-1EAA146BFB55}"/>
              </a:ext>
            </a:extLst>
          </p:cNvPr>
          <p:cNvSpPr txBox="1">
            <a:spLocks/>
          </p:cNvSpPr>
          <p:nvPr/>
        </p:nvSpPr>
        <p:spPr>
          <a:xfrm>
            <a:off x="6322423" y="1874911"/>
            <a:ext cx="5461157" cy="3142399"/>
          </a:xfrm>
          <a:prstGeom prst="rect">
            <a:avLst/>
          </a:prstGeom>
          <a:solidFill>
            <a:schemeClr val="bg2"/>
          </a:solidFill>
        </p:spPr>
        <p:txBody>
          <a:bodyPr lIns="91440" tIns="45720" rIns="91440" bIns="45720" anchor="t"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4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33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618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904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476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76272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solidFill>
                  <a:srgbClr val="A9B7C6"/>
                </a:solidFill>
                <a:effectLst/>
              </a:rPr>
              <a:t>List&lt;Person&gt; filtered = </a:t>
            </a:r>
            <a:r>
              <a:rPr lang="en-GB" sz="1800" dirty="0">
                <a:solidFill>
                  <a:srgbClr val="CC7832"/>
                </a:solidFill>
                <a:effectLst/>
              </a:rPr>
              <a:t>new </a:t>
            </a:r>
            <a:r>
              <a:rPr lang="en-GB" sz="1800" dirty="0">
                <a:solidFill>
                  <a:srgbClr val="A9B7C6"/>
                </a:solidFill>
                <a:effectLst/>
              </a:rPr>
              <a:t>ArrayList&lt;&gt;()</a:t>
            </a:r>
            <a:r>
              <a:rPr lang="en-GB" sz="1800" dirty="0">
                <a:solidFill>
                  <a:srgbClr val="CC7832"/>
                </a:solidFill>
                <a:effectLst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</a:rPr>
            </a:br>
            <a:r>
              <a:rPr lang="en-GB" sz="1800" dirty="0">
                <a:solidFill>
                  <a:srgbClr val="CC7832"/>
                </a:solidFill>
                <a:effectLst/>
              </a:rPr>
              <a:t>for </a:t>
            </a:r>
            <a:r>
              <a:rPr lang="en-GB" sz="1800" dirty="0">
                <a:solidFill>
                  <a:srgbClr val="A9B7C6"/>
                </a:solidFill>
                <a:effectLst/>
              </a:rPr>
              <a:t>(Person p : people) {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    </a:t>
            </a:r>
            <a:r>
              <a:rPr lang="en-GB" sz="1800" dirty="0">
                <a:solidFill>
                  <a:srgbClr val="CC7832"/>
                </a:solidFill>
                <a:effectLst/>
              </a:rPr>
              <a:t>if </a:t>
            </a:r>
            <a:r>
              <a:rPr lang="en-GB" sz="1800" dirty="0">
                <a:solidFill>
                  <a:srgbClr val="A9B7C6"/>
                </a:solidFill>
                <a:effectLst/>
              </a:rPr>
              <a:t>(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p.getAge</a:t>
            </a:r>
            <a:r>
              <a:rPr lang="en-GB" sz="1800" dirty="0">
                <a:solidFill>
                  <a:srgbClr val="A9B7C6"/>
                </a:solidFill>
                <a:effectLst/>
              </a:rPr>
              <a:t>() &gt; </a:t>
            </a:r>
            <a:r>
              <a:rPr lang="en-GB" sz="1800" dirty="0">
                <a:solidFill>
                  <a:srgbClr val="6897BB"/>
                </a:solidFill>
                <a:effectLst/>
              </a:rPr>
              <a:t>30</a:t>
            </a:r>
            <a:r>
              <a:rPr lang="en-GB" sz="1800" dirty="0">
                <a:solidFill>
                  <a:srgbClr val="A9B7C6"/>
                </a:solidFill>
                <a:effectLst/>
              </a:rPr>
              <a:t>) {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        </a:t>
            </a:r>
            <a:r>
              <a:rPr lang="en-GB" sz="1800" dirty="0" err="1">
                <a:solidFill>
                  <a:srgbClr val="A9B7C6"/>
                </a:solidFill>
                <a:effectLst/>
              </a:rPr>
              <a:t>filtered.add</a:t>
            </a:r>
            <a:r>
              <a:rPr lang="en-GB" sz="1800" dirty="0">
                <a:solidFill>
                  <a:srgbClr val="A9B7C6"/>
                </a:solidFill>
                <a:effectLst/>
              </a:rPr>
              <a:t>(p)</a:t>
            </a:r>
            <a:r>
              <a:rPr lang="en-GB" sz="1800" dirty="0">
                <a:solidFill>
                  <a:srgbClr val="CC7832"/>
                </a:solidFill>
                <a:effectLst/>
              </a:rPr>
              <a:t>;</a:t>
            </a:r>
            <a:br>
              <a:rPr lang="en-GB" sz="1800" dirty="0">
                <a:solidFill>
                  <a:srgbClr val="CC7832"/>
                </a:solidFill>
                <a:effectLst/>
              </a:rPr>
            </a:br>
            <a:r>
              <a:rPr lang="en-GB" sz="1800" dirty="0">
                <a:solidFill>
                  <a:srgbClr val="CC7832"/>
                </a:solidFill>
                <a:effectLst/>
              </a:rPr>
              <a:t>    </a:t>
            </a:r>
            <a:r>
              <a:rPr lang="en-GB" sz="1800" dirty="0">
                <a:solidFill>
                  <a:srgbClr val="A9B7C6"/>
                </a:solidFill>
                <a:effectLst/>
              </a:rPr>
              <a:t>}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r>
              <a:rPr lang="en-GB" sz="1800" dirty="0">
                <a:solidFill>
                  <a:srgbClr val="A9B7C6"/>
                </a:solidFill>
                <a:effectLst/>
              </a:rPr>
              <a:t>}</a:t>
            </a:r>
            <a:br>
              <a:rPr lang="en-GB" sz="1800" dirty="0">
                <a:solidFill>
                  <a:srgbClr val="A9B7C6"/>
                </a:solidFill>
                <a:effectLst/>
              </a:rPr>
            </a:br>
            <a:br>
              <a:rPr lang="en-GB" sz="1800" dirty="0">
                <a:solidFill>
                  <a:srgbClr val="808080"/>
                </a:solidFill>
                <a:effectLst/>
              </a:rPr>
            </a:br>
            <a:endParaRPr lang="en-GB" sz="1800" dirty="0">
              <a:solidFill>
                <a:srgbClr val="A9B7C6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79FF4-9134-9D18-ECB9-73A4A3DEFC25}"/>
              </a:ext>
            </a:extLst>
          </p:cNvPr>
          <p:cNvSpPr txBox="1"/>
          <p:nvPr/>
        </p:nvSpPr>
        <p:spPr>
          <a:xfrm>
            <a:off x="1108356" y="5294811"/>
            <a:ext cx="49070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O</a:t>
            </a:r>
            <a:r>
              <a:rPr lang="en-NL" sz="2000" dirty="0"/>
              <a:t>nly the necessary elements are processed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</a:t>
            </a:r>
            <a:r>
              <a:rPr lang="en-NL" sz="2000" dirty="0"/>
              <a:t>s the stream is short-circuited (findFirst()) it may stop early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4AFF6-6379-0977-1386-A6DEF79DD915}"/>
              </a:ext>
            </a:extLst>
          </p:cNvPr>
          <p:cNvSpPr txBox="1"/>
          <p:nvPr/>
        </p:nvSpPr>
        <p:spPr>
          <a:xfrm>
            <a:off x="6322423" y="5294811"/>
            <a:ext cx="4907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Every element is processed in full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Multiple passes over the data</a:t>
            </a:r>
            <a:endParaRPr lang="en-NL" sz="2000" dirty="0"/>
          </a:p>
        </p:txBody>
      </p:sp>
    </p:spTree>
    <p:extLst>
      <p:ext uri="{BB962C8B-B14F-4D97-AF65-F5344CB8AC3E}">
        <p14:creationId xmlns:p14="http://schemas.microsoft.com/office/powerpoint/2010/main" val="171667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191FE-2770-E5E2-2F35-5A2EE3087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636D-C5A8-A034-E19C-2AFE8434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streams?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9B148-7EA2-D6CC-DE7D-C3481F5FBC1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194BB-F752-1D76-33E2-5EF3AD2C8B05}"/>
              </a:ext>
            </a:extLst>
          </p:cNvPr>
          <p:cNvSpPr txBox="1"/>
          <p:nvPr/>
        </p:nvSpPr>
        <p:spPr>
          <a:xfrm>
            <a:off x="1539590" y="1846264"/>
            <a:ext cx="8875861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More readable than nesting for loops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D6D6D6"/>
              </a:solidFill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Easie</a:t>
            </a:r>
            <a:r>
              <a:rPr lang="en-GB" sz="2400" dirty="0">
                <a:solidFill>
                  <a:srgbClr val="D6D6D6"/>
                </a:solidFill>
                <a:latin typeface="Segoe Sans"/>
              </a:rPr>
              <a:t>r to run in parallel 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D6D6D6"/>
                </a:solidFill>
                <a:latin typeface="Segoe Sans"/>
              </a:rPr>
              <a:t>Reduces boilerplate code</a:t>
            </a: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GB" sz="2400" b="0" i="0" dirty="0">
              <a:solidFill>
                <a:srgbClr val="D6D6D6"/>
              </a:solidFill>
              <a:effectLst/>
              <a:latin typeface="Segoe Sans"/>
            </a:endParaRP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D6D6D6"/>
                </a:solidFill>
                <a:effectLst/>
                <a:latin typeface="Segoe Sans"/>
              </a:rPr>
              <a:t>NOT faster than for loops </a:t>
            </a:r>
          </a:p>
        </p:txBody>
      </p:sp>
    </p:spTree>
    <p:extLst>
      <p:ext uri="{BB962C8B-B14F-4D97-AF65-F5344CB8AC3E}">
        <p14:creationId xmlns:p14="http://schemas.microsoft.com/office/powerpoint/2010/main" val="35149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82B82EB-80D3-4DDB-9A53-0D22163B57B3}">
  <ds:schemaRefs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http://www.w3.org/XML/1998/namespace"/>
    <ds:schemaRef ds:uri="16c05727-aa75-4e4a-9b5f-8a80a1165891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0</TotalTime>
  <Words>2232</Words>
  <Application>Microsoft Macintosh PowerPoint</Application>
  <PresentationFormat>Custom</PresentationFormat>
  <Paragraphs>302</Paragraphs>
  <Slides>37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Consolas</vt:lpstr>
      <vt:lpstr>Corbel</vt:lpstr>
      <vt:lpstr>Courier New</vt:lpstr>
      <vt:lpstr>Menlo</vt:lpstr>
      <vt:lpstr>Segoe Sans</vt:lpstr>
      <vt:lpstr>Custom</vt:lpstr>
      <vt:lpstr>Java Streams API</vt:lpstr>
      <vt:lpstr>Practical information</vt:lpstr>
      <vt:lpstr>Objectives</vt:lpstr>
      <vt:lpstr>Objectives</vt:lpstr>
      <vt:lpstr>What is a stream?</vt:lpstr>
      <vt:lpstr>Streams vs Collections</vt:lpstr>
      <vt:lpstr>Lazy evaluation</vt:lpstr>
      <vt:lpstr>Lazy evaluation</vt:lpstr>
      <vt:lpstr>Why streams?</vt:lpstr>
      <vt:lpstr>Where do streams come from?</vt:lpstr>
      <vt:lpstr>Creating a stream</vt:lpstr>
      <vt:lpstr>Creating a stream</vt:lpstr>
      <vt:lpstr>Creating a stream</vt:lpstr>
      <vt:lpstr>Short break – See you in 5 minutes</vt:lpstr>
      <vt:lpstr>Intermediate Operations</vt:lpstr>
      <vt:lpstr>filter()</vt:lpstr>
      <vt:lpstr>map()</vt:lpstr>
      <vt:lpstr>sorted()</vt:lpstr>
      <vt:lpstr>distinct()</vt:lpstr>
      <vt:lpstr>peek()</vt:lpstr>
      <vt:lpstr>Chaining operations</vt:lpstr>
      <vt:lpstr>Terminal operations</vt:lpstr>
      <vt:lpstr>collect()</vt:lpstr>
      <vt:lpstr>forEach()</vt:lpstr>
      <vt:lpstr>count()</vt:lpstr>
      <vt:lpstr>anyMatch() / allMatch() / noneMatch()</vt:lpstr>
      <vt:lpstr>findFirst() / findAny()</vt:lpstr>
      <vt:lpstr>Short break – See you in 5 minutes</vt:lpstr>
      <vt:lpstr>reduce()</vt:lpstr>
      <vt:lpstr>reduce(BinaryOperator&lt;T&gt; accumulator)</vt:lpstr>
      <vt:lpstr>reduce(T identity, BinaryOperator&lt;T&gt; accumulator)</vt:lpstr>
      <vt:lpstr>reduce(U identity,           BiFunction&lt;U, ? super T, U&gt;          BinaryOperator&lt;T&gt; accumulator)</vt:lpstr>
      <vt:lpstr>Exercise</vt:lpstr>
      <vt:lpstr>Where to use streams?</vt:lpstr>
      <vt:lpstr>Refactoring to streams</vt:lpstr>
      <vt:lpstr>Mapping to a DTO with streams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Feast of Frameworks</dc:title>
  <dc:creator/>
  <cp:lastModifiedBy>Guerard, Muriel</cp:lastModifiedBy>
  <cp:revision>1</cp:revision>
  <dcterms:created xsi:type="dcterms:W3CDTF">2025-04-13T12:30:35Z</dcterms:created>
  <dcterms:modified xsi:type="dcterms:W3CDTF">2025-05-27T08:24:21Z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