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35"/>
  </p:notesMasterIdLst>
  <p:handoutMasterIdLst>
    <p:handoutMasterId r:id="rId36"/>
  </p:handoutMasterIdLst>
  <p:sldIdLst>
    <p:sldId id="329" r:id="rId5"/>
    <p:sldId id="330" r:id="rId6"/>
    <p:sldId id="414" r:id="rId7"/>
    <p:sldId id="354" r:id="rId8"/>
    <p:sldId id="348" r:id="rId9"/>
    <p:sldId id="332" r:id="rId10"/>
    <p:sldId id="355" r:id="rId11"/>
    <p:sldId id="380" r:id="rId12"/>
    <p:sldId id="415" r:id="rId13"/>
    <p:sldId id="416" r:id="rId14"/>
    <p:sldId id="417" r:id="rId15"/>
    <p:sldId id="420" r:id="rId16"/>
    <p:sldId id="418" r:id="rId17"/>
    <p:sldId id="419" r:id="rId18"/>
    <p:sldId id="388" r:id="rId19"/>
    <p:sldId id="390" r:id="rId20"/>
    <p:sldId id="421" r:id="rId21"/>
    <p:sldId id="422" r:id="rId22"/>
    <p:sldId id="350" r:id="rId23"/>
    <p:sldId id="352" r:id="rId24"/>
    <p:sldId id="423" r:id="rId25"/>
    <p:sldId id="424" r:id="rId26"/>
    <p:sldId id="425" r:id="rId27"/>
    <p:sldId id="431" r:id="rId28"/>
    <p:sldId id="426" r:id="rId29"/>
    <p:sldId id="427" r:id="rId30"/>
    <p:sldId id="428" r:id="rId31"/>
    <p:sldId id="429" r:id="rId32"/>
    <p:sldId id="430" r:id="rId33"/>
    <p:sldId id="347" r:id="rId3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010B"/>
    <a:srgbClr val="E35F5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3866EF-6B0F-EE45-A72A-8F881D60365C}" v="108" dt="2025-06-01T17:03:28.252"/>
    <p1510:client id="{78587B65-CB30-AF10-B018-AE330C0983EF}" v="73" dt="2025-06-02T15:38:08.788"/>
    <p1510:client id="{F241A814-CE53-FC4C-B112-6DF5E343A901}" v="88" dt="2025-06-03T08:20:28.428"/>
  </p1510:revLst>
</p1510:revInfo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pos="3839"/>
        <p:guide orient="horz" pos="216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rrocu, Lorenzo" userId="S::lorenzo.murrocu@inholland.nl::bd433c87-69fd-40a2-8c7f-1cf16d219464" providerId="AD" clId="Web-{78587B65-CB30-AF10-B018-AE330C0983EF}"/>
    <pc:docChg chg="addSld modSld sldOrd">
      <pc:chgData name="Murrocu, Lorenzo" userId="S::lorenzo.murrocu@inholland.nl::bd433c87-69fd-40a2-8c7f-1cf16d219464" providerId="AD" clId="Web-{78587B65-CB30-AF10-B018-AE330C0983EF}" dt="2025-06-02T15:38:08.788" v="39"/>
      <pc:docMkLst>
        <pc:docMk/>
      </pc:docMkLst>
      <pc:sldChg chg="modSp">
        <pc:chgData name="Murrocu, Lorenzo" userId="S::lorenzo.murrocu@inholland.nl::bd433c87-69fd-40a2-8c7f-1cf16d219464" providerId="AD" clId="Web-{78587B65-CB30-AF10-B018-AE330C0983EF}" dt="2025-06-02T15:37:18.334" v="34" actId="20577"/>
        <pc:sldMkLst>
          <pc:docMk/>
          <pc:sldMk cId="1422099882" sldId="424"/>
        </pc:sldMkLst>
        <pc:spChg chg="mod">
          <ac:chgData name="Murrocu, Lorenzo" userId="S::lorenzo.murrocu@inholland.nl::bd433c87-69fd-40a2-8c7f-1cf16d219464" providerId="AD" clId="Web-{78587B65-CB30-AF10-B018-AE330C0983EF}" dt="2025-06-02T15:37:18.334" v="34" actId="20577"/>
          <ac:spMkLst>
            <pc:docMk/>
            <pc:sldMk cId="1422099882" sldId="424"/>
            <ac:spMk id="4" creationId="{56A13DDA-4A2F-84DD-5808-B60B6E2587DB}"/>
          </ac:spMkLst>
        </pc:spChg>
      </pc:sldChg>
      <pc:sldChg chg="add ord replId">
        <pc:chgData name="Murrocu, Lorenzo" userId="S::lorenzo.murrocu@inholland.nl::bd433c87-69fd-40a2-8c7f-1cf16d219464" providerId="AD" clId="Web-{78587B65-CB30-AF10-B018-AE330C0983EF}" dt="2025-06-02T15:38:08.788" v="39"/>
        <pc:sldMkLst>
          <pc:docMk/>
          <pc:sldMk cId="1356949154" sldId="431"/>
        </pc:sldMkLst>
      </pc:sldChg>
    </pc:docChg>
  </pc:docChgLst>
  <pc:docChgLst>
    <pc:chgData name="Guerard, Muriel" userId="d7f722af-a16e-40aa-a645-bef990bd2de1" providerId="ADAL" clId="{323866EF-6B0F-EE45-A72A-8F881D60365C}"/>
    <pc:docChg chg="undo custSel addSld delSld modSld sldOrd">
      <pc:chgData name="Guerard, Muriel" userId="d7f722af-a16e-40aa-a645-bef990bd2de1" providerId="ADAL" clId="{323866EF-6B0F-EE45-A72A-8F881D60365C}" dt="2025-06-03T07:46:14.762" v="3560" actId="20577"/>
      <pc:docMkLst>
        <pc:docMk/>
      </pc:docMkLst>
      <pc:sldChg chg="modSp mod">
        <pc:chgData name="Guerard, Muriel" userId="d7f722af-a16e-40aa-a645-bef990bd2de1" providerId="ADAL" clId="{323866EF-6B0F-EE45-A72A-8F881D60365C}" dt="2025-06-03T07:46:14.762" v="3560" actId="20577"/>
        <pc:sldMkLst>
          <pc:docMk/>
          <pc:sldMk cId="3352762088" sldId="329"/>
        </pc:sldMkLst>
        <pc:spChg chg="mod">
          <ac:chgData name="Guerard, Muriel" userId="d7f722af-a16e-40aa-a645-bef990bd2de1" providerId="ADAL" clId="{323866EF-6B0F-EE45-A72A-8F881D60365C}" dt="2025-06-03T07:45:51.305" v="3533" actId="20577"/>
          <ac:spMkLst>
            <pc:docMk/>
            <pc:sldMk cId="3352762088" sldId="329"/>
            <ac:spMk id="2" creationId="{00000000-0000-0000-0000-000000000000}"/>
          </ac:spMkLst>
        </pc:spChg>
        <pc:spChg chg="mod">
          <ac:chgData name="Guerard, Muriel" userId="d7f722af-a16e-40aa-a645-bef990bd2de1" providerId="ADAL" clId="{323866EF-6B0F-EE45-A72A-8F881D60365C}" dt="2025-06-03T07:46:14.762" v="3560" actId="20577"/>
          <ac:spMkLst>
            <pc:docMk/>
            <pc:sldMk cId="3352762088" sldId="329"/>
            <ac:spMk id="3" creationId="{00000000-0000-0000-0000-000000000000}"/>
          </ac:spMkLst>
        </pc:spChg>
      </pc:sldChg>
      <pc:sldChg chg="modSp mod">
        <pc:chgData name="Guerard, Muriel" userId="d7f722af-a16e-40aa-a645-bef990bd2de1" providerId="ADAL" clId="{323866EF-6B0F-EE45-A72A-8F881D60365C}" dt="2025-06-01T15:03:06.046" v="230" actId="20577"/>
        <pc:sldMkLst>
          <pc:docMk/>
          <pc:sldMk cId="3506179334" sldId="332"/>
        </pc:sldMkLst>
        <pc:spChg chg="mod">
          <ac:chgData name="Guerard, Muriel" userId="d7f722af-a16e-40aa-a645-bef990bd2de1" providerId="ADAL" clId="{323866EF-6B0F-EE45-A72A-8F881D60365C}" dt="2025-06-01T15:02:30.055" v="142" actId="20577"/>
          <ac:spMkLst>
            <pc:docMk/>
            <pc:sldMk cId="3506179334" sldId="332"/>
            <ac:spMk id="2" creationId="{CB93AF4F-BECF-CBC4-2891-2F7ADCA74F19}"/>
          </ac:spMkLst>
        </pc:spChg>
        <pc:spChg chg="mod">
          <ac:chgData name="Guerard, Muriel" userId="d7f722af-a16e-40aa-a645-bef990bd2de1" providerId="ADAL" clId="{323866EF-6B0F-EE45-A72A-8F881D60365C}" dt="2025-06-01T15:03:06.046" v="230" actId="20577"/>
          <ac:spMkLst>
            <pc:docMk/>
            <pc:sldMk cId="3506179334" sldId="332"/>
            <ac:spMk id="4" creationId="{FE8268FC-159C-1951-41B3-00F75968C3BE}"/>
          </ac:spMkLst>
        </pc:spChg>
      </pc:sldChg>
      <pc:sldChg chg="del">
        <pc:chgData name="Guerard, Muriel" userId="d7f722af-a16e-40aa-a645-bef990bd2de1" providerId="ADAL" clId="{323866EF-6B0F-EE45-A72A-8F881D60365C}" dt="2025-06-01T16:56:52.987" v="3285" actId="2696"/>
        <pc:sldMkLst>
          <pc:docMk/>
          <pc:sldMk cId="2101747566" sldId="334"/>
        </pc:sldMkLst>
      </pc:sldChg>
      <pc:sldChg chg="modSp mod">
        <pc:chgData name="Guerard, Muriel" userId="d7f722af-a16e-40aa-a645-bef990bd2de1" providerId="ADAL" clId="{323866EF-6B0F-EE45-A72A-8F881D60365C}" dt="2025-06-01T16:58:25.504" v="3500" actId="20577"/>
        <pc:sldMkLst>
          <pc:docMk/>
          <pc:sldMk cId="85294983" sldId="347"/>
        </pc:sldMkLst>
        <pc:spChg chg="mod">
          <ac:chgData name="Guerard, Muriel" userId="d7f722af-a16e-40aa-a645-bef990bd2de1" providerId="ADAL" clId="{323866EF-6B0F-EE45-A72A-8F881D60365C}" dt="2025-06-01T16:58:25.504" v="3500" actId="20577"/>
          <ac:spMkLst>
            <pc:docMk/>
            <pc:sldMk cId="85294983" sldId="347"/>
            <ac:spMk id="3" creationId="{EECFC813-8F63-E6F2-F246-024FADB0F770}"/>
          </ac:spMkLst>
        </pc:spChg>
      </pc:sldChg>
      <pc:sldChg chg="add">
        <pc:chgData name="Guerard, Muriel" userId="d7f722af-a16e-40aa-a645-bef990bd2de1" providerId="ADAL" clId="{323866EF-6B0F-EE45-A72A-8F881D60365C}" dt="2025-06-01T16:44:16.486" v="2984"/>
        <pc:sldMkLst>
          <pc:docMk/>
          <pc:sldMk cId="2862762334" sldId="350"/>
        </pc:sldMkLst>
      </pc:sldChg>
      <pc:sldChg chg="add">
        <pc:chgData name="Guerard, Muriel" userId="d7f722af-a16e-40aa-a645-bef990bd2de1" providerId="ADAL" clId="{323866EF-6B0F-EE45-A72A-8F881D60365C}" dt="2025-06-01T16:44:31.411" v="2985"/>
        <pc:sldMkLst>
          <pc:docMk/>
          <pc:sldMk cId="1658803418" sldId="352"/>
        </pc:sldMkLst>
      </pc:sldChg>
      <pc:sldChg chg="modSp mod">
        <pc:chgData name="Guerard, Muriel" userId="d7f722af-a16e-40aa-a645-bef990bd2de1" providerId="ADAL" clId="{323866EF-6B0F-EE45-A72A-8F881D60365C}" dt="2025-06-01T14:54:25.162" v="112" actId="20577"/>
        <pc:sldMkLst>
          <pc:docMk/>
          <pc:sldMk cId="159251371" sldId="354"/>
        </pc:sldMkLst>
        <pc:spChg chg="mod">
          <ac:chgData name="Guerard, Muriel" userId="d7f722af-a16e-40aa-a645-bef990bd2de1" providerId="ADAL" clId="{323866EF-6B0F-EE45-A72A-8F881D60365C}" dt="2025-06-01T14:54:25.162" v="112" actId="20577"/>
          <ac:spMkLst>
            <pc:docMk/>
            <pc:sldMk cId="159251371" sldId="354"/>
            <ac:spMk id="5" creationId="{E39B9B1C-75A1-313F-D880-20B5675E9D8B}"/>
          </ac:spMkLst>
        </pc:spChg>
      </pc:sldChg>
      <pc:sldChg chg="modSp mod">
        <pc:chgData name="Guerard, Muriel" userId="d7f722af-a16e-40aa-a645-bef990bd2de1" providerId="ADAL" clId="{323866EF-6B0F-EE45-A72A-8F881D60365C}" dt="2025-06-01T15:26:41.581" v="492" actId="20577"/>
        <pc:sldMkLst>
          <pc:docMk/>
          <pc:sldMk cId="983127591" sldId="355"/>
        </pc:sldMkLst>
        <pc:spChg chg="mod">
          <ac:chgData name="Guerard, Muriel" userId="d7f722af-a16e-40aa-a645-bef990bd2de1" providerId="ADAL" clId="{323866EF-6B0F-EE45-A72A-8F881D60365C}" dt="2025-06-01T15:25:11.598" v="254" actId="20577"/>
          <ac:spMkLst>
            <pc:docMk/>
            <pc:sldMk cId="983127591" sldId="355"/>
            <ac:spMk id="2" creationId="{B0F9941C-22E5-7774-0D0E-98BFDE1FD812}"/>
          </ac:spMkLst>
        </pc:spChg>
        <pc:spChg chg="mod">
          <ac:chgData name="Guerard, Muriel" userId="d7f722af-a16e-40aa-a645-bef990bd2de1" providerId="ADAL" clId="{323866EF-6B0F-EE45-A72A-8F881D60365C}" dt="2025-06-01T15:26:41.581" v="492" actId="20577"/>
          <ac:spMkLst>
            <pc:docMk/>
            <pc:sldMk cId="983127591" sldId="355"/>
            <ac:spMk id="4" creationId="{F1689B94-1334-4C19-53B6-8CB77B63E6A6}"/>
          </ac:spMkLst>
        </pc:spChg>
      </pc:sldChg>
      <pc:sldChg chg="del">
        <pc:chgData name="Guerard, Muriel" userId="d7f722af-a16e-40aa-a645-bef990bd2de1" providerId="ADAL" clId="{323866EF-6B0F-EE45-A72A-8F881D60365C}" dt="2025-06-01T16:56:52.941" v="3270" actId="2696"/>
        <pc:sldMkLst>
          <pc:docMk/>
          <pc:sldMk cId="476742959" sldId="359"/>
        </pc:sldMkLst>
      </pc:sldChg>
      <pc:sldChg chg="del">
        <pc:chgData name="Guerard, Muriel" userId="d7f722af-a16e-40aa-a645-bef990bd2de1" providerId="ADAL" clId="{323866EF-6B0F-EE45-A72A-8F881D60365C}" dt="2025-06-01T16:56:52.930" v="3261" actId="2696"/>
        <pc:sldMkLst>
          <pc:docMk/>
          <pc:sldMk cId="1716673014" sldId="378"/>
        </pc:sldMkLst>
      </pc:sldChg>
      <pc:sldChg chg="del">
        <pc:chgData name="Guerard, Muriel" userId="d7f722af-a16e-40aa-a645-bef990bd2de1" providerId="ADAL" clId="{323866EF-6B0F-EE45-A72A-8F881D60365C}" dt="2025-06-01T16:56:52.931" v="3262" actId="2696"/>
        <pc:sldMkLst>
          <pc:docMk/>
          <pc:sldMk cId="1509224539" sldId="379"/>
        </pc:sldMkLst>
      </pc:sldChg>
      <pc:sldChg chg="modSp mod ord">
        <pc:chgData name="Guerard, Muriel" userId="d7f722af-a16e-40aa-a645-bef990bd2de1" providerId="ADAL" clId="{323866EF-6B0F-EE45-A72A-8F881D60365C}" dt="2025-06-01T15:35:55.700" v="740" actId="20577"/>
        <pc:sldMkLst>
          <pc:docMk/>
          <pc:sldMk cId="2208448262" sldId="380"/>
        </pc:sldMkLst>
        <pc:spChg chg="mod">
          <ac:chgData name="Guerard, Muriel" userId="d7f722af-a16e-40aa-a645-bef990bd2de1" providerId="ADAL" clId="{323866EF-6B0F-EE45-A72A-8F881D60365C}" dt="2025-06-01T15:29:03.558" v="583" actId="20577"/>
          <ac:spMkLst>
            <pc:docMk/>
            <pc:sldMk cId="2208448262" sldId="380"/>
            <ac:spMk id="2" creationId="{B2568BA1-6FE9-3835-4C19-4042C92A9878}"/>
          </ac:spMkLst>
        </pc:spChg>
        <pc:spChg chg="mod">
          <ac:chgData name="Guerard, Muriel" userId="d7f722af-a16e-40aa-a645-bef990bd2de1" providerId="ADAL" clId="{323866EF-6B0F-EE45-A72A-8F881D60365C}" dt="2025-06-01T15:35:55.700" v="740" actId="20577"/>
          <ac:spMkLst>
            <pc:docMk/>
            <pc:sldMk cId="2208448262" sldId="380"/>
            <ac:spMk id="4" creationId="{0B21AF1A-C351-B0AB-C7C9-C1E2F894449E}"/>
          </ac:spMkLst>
        </pc:spChg>
        <pc:spChg chg="mod">
          <ac:chgData name="Guerard, Muriel" userId="d7f722af-a16e-40aa-a645-bef990bd2de1" providerId="ADAL" clId="{323866EF-6B0F-EE45-A72A-8F881D60365C}" dt="2025-06-01T15:34:29.470" v="622" actId="5793"/>
          <ac:spMkLst>
            <pc:docMk/>
            <pc:sldMk cId="2208448262" sldId="380"/>
            <ac:spMk id="6" creationId="{CE74E284-699F-7496-850F-86B9633F92E4}"/>
          </ac:spMkLst>
        </pc:spChg>
      </pc:sldChg>
      <pc:sldChg chg="del">
        <pc:chgData name="Guerard, Muriel" userId="d7f722af-a16e-40aa-a645-bef990bd2de1" providerId="ADAL" clId="{323866EF-6B0F-EE45-A72A-8F881D60365C}" dt="2025-06-01T16:56:52.938" v="3267" actId="2696"/>
        <pc:sldMkLst>
          <pc:docMk/>
          <pc:sldMk cId="2357992994" sldId="381"/>
        </pc:sldMkLst>
      </pc:sldChg>
      <pc:sldChg chg="ord">
        <pc:chgData name="Guerard, Muriel" userId="d7f722af-a16e-40aa-a645-bef990bd2de1" providerId="ADAL" clId="{323866EF-6B0F-EE45-A72A-8F881D60365C}" dt="2025-06-01T16:28:26.622" v="1864" actId="20578"/>
        <pc:sldMkLst>
          <pc:docMk/>
          <pc:sldMk cId="684998322" sldId="388"/>
        </pc:sldMkLst>
      </pc:sldChg>
      <pc:sldChg chg="modSp mod ord">
        <pc:chgData name="Guerard, Muriel" userId="d7f722af-a16e-40aa-a645-bef990bd2de1" providerId="ADAL" clId="{323866EF-6B0F-EE45-A72A-8F881D60365C}" dt="2025-06-01T16:31:33.931" v="1937" actId="20577"/>
        <pc:sldMkLst>
          <pc:docMk/>
          <pc:sldMk cId="3514960758" sldId="390"/>
        </pc:sldMkLst>
        <pc:spChg chg="mod">
          <ac:chgData name="Guerard, Muriel" userId="d7f722af-a16e-40aa-a645-bef990bd2de1" providerId="ADAL" clId="{323866EF-6B0F-EE45-A72A-8F881D60365C}" dt="2025-06-01T16:30:46.357" v="1874" actId="5793"/>
          <ac:spMkLst>
            <pc:docMk/>
            <pc:sldMk cId="3514960758" sldId="390"/>
            <ac:spMk id="2" creationId="{ED53636D-C5A8-A034-E19C-2AFE8434F074}"/>
          </ac:spMkLst>
        </pc:spChg>
        <pc:spChg chg="mod">
          <ac:chgData name="Guerard, Muriel" userId="d7f722af-a16e-40aa-a645-bef990bd2de1" providerId="ADAL" clId="{323866EF-6B0F-EE45-A72A-8F881D60365C}" dt="2025-06-01T16:31:33.931" v="1937" actId="20577"/>
          <ac:spMkLst>
            <pc:docMk/>
            <pc:sldMk cId="3514960758" sldId="390"/>
            <ac:spMk id="4" creationId="{EDA194BB-F752-1D76-33E2-5EF3AD2C8B05}"/>
          </ac:spMkLst>
        </pc:spChg>
      </pc:sldChg>
      <pc:sldChg chg="del">
        <pc:chgData name="Guerard, Muriel" userId="d7f722af-a16e-40aa-a645-bef990bd2de1" providerId="ADAL" clId="{323866EF-6B0F-EE45-A72A-8F881D60365C}" dt="2025-06-01T15:24:25.245" v="231" actId="2696"/>
        <pc:sldMkLst>
          <pc:docMk/>
          <pc:sldMk cId="1703239837" sldId="391"/>
        </pc:sldMkLst>
      </pc:sldChg>
      <pc:sldChg chg="del">
        <pc:chgData name="Guerard, Muriel" userId="d7f722af-a16e-40aa-a645-bef990bd2de1" providerId="ADAL" clId="{323866EF-6B0F-EE45-A72A-8F881D60365C}" dt="2025-06-01T16:56:52.954" v="3277" actId="2696"/>
        <pc:sldMkLst>
          <pc:docMk/>
          <pc:sldMk cId="265747480" sldId="392"/>
        </pc:sldMkLst>
      </pc:sldChg>
      <pc:sldChg chg="del">
        <pc:chgData name="Guerard, Muriel" userId="d7f722af-a16e-40aa-a645-bef990bd2de1" providerId="ADAL" clId="{323866EF-6B0F-EE45-A72A-8F881D60365C}" dt="2025-06-01T16:56:52.933" v="3263" actId="2696"/>
        <pc:sldMkLst>
          <pc:docMk/>
          <pc:sldMk cId="2848649918" sldId="393"/>
        </pc:sldMkLst>
      </pc:sldChg>
      <pc:sldChg chg="del">
        <pc:chgData name="Guerard, Muriel" userId="d7f722af-a16e-40aa-a645-bef990bd2de1" providerId="ADAL" clId="{323866EF-6B0F-EE45-A72A-8F881D60365C}" dt="2025-06-01T16:56:52.966" v="3280" actId="2696"/>
        <pc:sldMkLst>
          <pc:docMk/>
          <pc:sldMk cId="4104509828" sldId="394"/>
        </pc:sldMkLst>
      </pc:sldChg>
      <pc:sldChg chg="del">
        <pc:chgData name="Guerard, Muriel" userId="d7f722af-a16e-40aa-a645-bef990bd2de1" providerId="ADAL" clId="{323866EF-6B0F-EE45-A72A-8F881D60365C}" dt="2025-06-01T16:56:52.976" v="3282" actId="2696"/>
        <pc:sldMkLst>
          <pc:docMk/>
          <pc:sldMk cId="897943743" sldId="395"/>
        </pc:sldMkLst>
      </pc:sldChg>
      <pc:sldChg chg="del">
        <pc:chgData name="Guerard, Muriel" userId="d7f722af-a16e-40aa-a645-bef990bd2de1" providerId="ADAL" clId="{323866EF-6B0F-EE45-A72A-8F881D60365C}" dt="2025-06-01T16:56:52.935" v="3265" actId="2696"/>
        <pc:sldMkLst>
          <pc:docMk/>
          <pc:sldMk cId="333245978" sldId="396"/>
        </pc:sldMkLst>
      </pc:sldChg>
      <pc:sldChg chg="del">
        <pc:chgData name="Guerard, Muriel" userId="d7f722af-a16e-40aa-a645-bef990bd2de1" providerId="ADAL" clId="{323866EF-6B0F-EE45-A72A-8F881D60365C}" dt="2025-06-01T16:56:52.967" v="3281" actId="2696"/>
        <pc:sldMkLst>
          <pc:docMk/>
          <pc:sldMk cId="1797628578" sldId="397"/>
        </pc:sldMkLst>
      </pc:sldChg>
      <pc:sldChg chg="del">
        <pc:chgData name="Guerard, Muriel" userId="d7f722af-a16e-40aa-a645-bef990bd2de1" providerId="ADAL" clId="{323866EF-6B0F-EE45-A72A-8F881D60365C}" dt="2025-06-01T16:56:52.955" v="3278" actId="2696"/>
        <pc:sldMkLst>
          <pc:docMk/>
          <pc:sldMk cId="4255284645" sldId="398"/>
        </pc:sldMkLst>
      </pc:sldChg>
      <pc:sldChg chg="del">
        <pc:chgData name="Guerard, Muriel" userId="d7f722af-a16e-40aa-a645-bef990bd2de1" providerId="ADAL" clId="{323866EF-6B0F-EE45-A72A-8F881D60365C}" dt="2025-06-01T16:56:52.946" v="3275" actId="2696"/>
        <pc:sldMkLst>
          <pc:docMk/>
          <pc:sldMk cId="3351328616" sldId="399"/>
        </pc:sldMkLst>
      </pc:sldChg>
      <pc:sldChg chg="del">
        <pc:chgData name="Guerard, Muriel" userId="d7f722af-a16e-40aa-a645-bef990bd2de1" providerId="ADAL" clId="{323866EF-6B0F-EE45-A72A-8F881D60365C}" dt="2025-06-01T16:56:52.956" v="3279" actId="2696"/>
        <pc:sldMkLst>
          <pc:docMk/>
          <pc:sldMk cId="4057141755" sldId="400"/>
        </pc:sldMkLst>
      </pc:sldChg>
      <pc:sldChg chg="del">
        <pc:chgData name="Guerard, Muriel" userId="d7f722af-a16e-40aa-a645-bef990bd2de1" providerId="ADAL" clId="{323866EF-6B0F-EE45-A72A-8F881D60365C}" dt="2025-06-01T16:56:52.978" v="3284" actId="2696"/>
        <pc:sldMkLst>
          <pc:docMk/>
          <pc:sldMk cId="2553185483" sldId="401"/>
        </pc:sldMkLst>
      </pc:sldChg>
      <pc:sldChg chg="del">
        <pc:chgData name="Guerard, Muriel" userId="d7f722af-a16e-40aa-a645-bef990bd2de1" providerId="ADAL" clId="{323866EF-6B0F-EE45-A72A-8F881D60365C}" dt="2025-06-01T16:56:52.947" v="3276" actId="2696"/>
        <pc:sldMkLst>
          <pc:docMk/>
          <pc:sldMk cId="4146739429" sldId="402"/>
        </pc:sldMkLst>
      </pc:sldChg>
      <pc:sldChg chg="del">
        <pc:chgData name="Guerard, Muriel" userId="d7f722af-a16e-40aa-a645-bef990bd2de1" providerId="ADAL" clId="{323866EF-6B0F-EE45-A72A-8F881D60365C}" dt="2025-06-01T16:56:52.977" v="3283" actId="2696"/>
        <pc:sldMkLst>
          <pc:docMk/>
          <pc:sldMk cId="4283418301" sldId="403"/>
        </pc:sldMkLst>
      </pc:sldChg>
      <pc:sldChg chg="del">
        <pc:chgData name="Guerard, Muriel" userId="d7f722af-a16e-40aa-a645-bef990bd2de1" providerId="ADAL" clId="{323866EF-6B0F-EE45-A72A-8F881D60365C}" dt="2025-06-01T16:56:52.940" v="3269" actId="2696"/>
        <pc:sldMkLst>
          <pc:docMk/>
          <pc:sldMk cId="1105408593" sldId="404"/>
        </pc:sldMkLst>
      </pc:sldChg>
      <pc:sldChg chg="del">
        <pc:chgData name="Guerard, Muriel" userId="d7f722af-a16e-40aa-a645-bef990bd2de1" providerId="ADAL" clId="{323866EF-6B0F-EE45-A72A-8F881D60365C}" dt="2025-06-01T16:56:52.936" v="3266" actId="2696"/>
        <pc:sldMkLst>
          <pc:docMk/>
          <pc:sldMk cId="3059541312" sldId="405"/>
        </pc:sldMkLst>
      </pc:sldChg>
      <pc:sldChg chg="del">
        <pc:chgData name="Guerard, Muriel" userId="d7f722af-a16e-40aa-a645-bef990bd2de1" providerId="ADAL" clId="{323866EF-6B0F-EE45-A72A-8F881D60365C}" dt="2025-06-01T16:56:52.942" v="3272" actId="2696"/>
        <pc:sldMkLst>
          <pc:docMk/>
          <pc:sldMk cId="3988564889" sldId="406"/>
        </pc:sldMkLst>
      </pc:sldChg>
      <pc:sldChg chg="del">
        <pc:chgData name="Guerard, Muriel" userId="d7f722af-a16e-40aa-a645-bef990bd2de1" providerId="ADAL" clId="{323866EF-6B0F-EE45-A72A-8F881D60365C}" dt="2025-06-01T16:56:52.945" v="3274" actId="2696"/>
        <pc:sldMkLst>
          <pc:docMk/>
          <pc:sldMk cId="1409136686" sldId="407"/>
        </pc:sldMkLst>
      </pc:sldChg>
      <pc:sldChg chg="del">
        <pc:chgData name="Guerard, Muriel" userId="d7f722af-a16e-40aa-a645-bef990bd2de1" providerId="ADAL" clId="{323866EF-6B0F-EE45-A72A-8F881D60365C}" dt="2025-06-01T16:56:52.944" v="3273" actId="2696"/>
        <pc:sldMkLst>
          <pc:docMk/>
          <pc:sldMk cId="3128586261" sldId="409"/>
        </pc:sldMkLst>
      </pc:sldChg>
      <pc:sldChg chg="del">
        <pc:chgData name="Guerard, Muriel" userId="d7f722af-a16e-40aa-a645-bef990bd2de1" providerId="ADAL" clId="{323866EF-6B0F-EE45-A72A-8F881D60365C}" dt="2025-06-01T16:56:52.934" v="3264" actId="2696"/>
        <pc:sldMkLst>
          <pc:docMk/>
          <pc:sldMk cId="410882163" sldId="410"/>
        </pc:sldMkLst>
      </pc:sldChg>
      <pc:sldChg chg="del">
        <pc:chgData name="Guerard, Muriel" userId="d7f722af-a16e-40aa-a645-bef990bd2de1" providerId="ADAL" clId="{323866EF-6B0F-EE45-A72A-8F881D60365C}" dt="2025-06-01T16:56:52.992" v="3286" actId="2696"/>
        <pc:sldMkLst>
          <pc:docMk/>
          <pc:sldMk cId="724044650" sldId="411"/>
        </pc:sldMkLst>
      </pc:sldChg>
      <pc:sldChg chg="del">
        <pc:chgData name="Guerard, Muriel" userId="d7f722af-a16e-40aa-a645-bef990bd2de1" providerId="ADAL" clId="{323866EF-6B0F-EE45-A72A-8F881D60365C}" dt="2025-06-01T16:56:52.941" v="3271" actId="2696"/>
        <pc:sldMkLst>
          <pc:docMk/>
          <pc:sldMk cId="1360837193" sldId="412"/>
        </pc:sldMkLst>
      </pc:sldChg>
      <pc:sldChg chg="del">
        <pc:chgData name="Guerard, Muriel" userId="d7f722af-a16e-40aa-a645-bef990bd2de1" providerId="ADAL" clId="{323866EF-6B0F-EE45-A72A-8F881D60365C}" dt="2025-06-01T16:56:52.938" v="3268" actId="2696"/>
        <pc:sldMkLst>
          <pc:docMk/>
          <pc:sldMk cId="1074747501" sldId="413"/>
        </pc:sldMkLst>
      </pc:sldChg>
      <pc:sldChg chg="addSp delSp modSp add mod ord">
        <pc:chgData name="Guerard, Muriel" userId="d7f722af-a16e-40aa-a645-bef990bd2de1" providerId="ADAL" clId="{323866EF-6B0F-EE45-A72A-8F881D60365C}" dt="2025-06-01T14:53:34.668" v="17" actId="26606"/>
        <pc:sldMkLst>
          <pc:docMk/>
          <pc:sldMk cId="2635131375" sldId="414"/>
        </pc:sldMkLst>
        <pc:spChg chg="mod">
          <ac:chgData name="Guerard, Muriel" userId="d7f722af-a16e-40aa-a645-bef990bd2de1" providerId="ADAL" clId="{323866EF-6B0F-EE45-A72A-8F881D60365C}" dt="2025-06-01T14:53:24.104" v="11" actId="20577"/>
          <ac:spMkLst>
            <pc:docMk/>
            <pc:sldMk cId="2635131375" sldId="414"/>
            <ac:spMk id="2" creationId="{2A25A550-6635-DD2F-0B27-DDF7CBE7C365}"/>
          </ac:spMkLst>
        </pc:spChg>
        <pc:spChg chg="del">
          <ac:chgData name="Guerard, Muriel" userId="d7f722af-a16e-40aa-a645-bef990bd2de1" providerId="ADAL" clId="{323866EF-6B0F-EE45-A72A-8F881D60365C}" dt="2025-06-01T14:53:26.755" v="12" actId="478"/>
          <ac:spMkLst>
            <pc:docMk/>
            <pc:sldMk cId="2635131375" sldId="414"/>
            <ac:spMk id="5" creationId="{46F784B2-FCD6-7A17-FCC1-F9B601AFE2F1}"/>
          </ac:spMkLst>
        </pc:spChg>
        <pc:picChg chg="add mod">
          <ac:chgData name="Guerard, Muriel" userId="d7f722af-a16e-40aa-a645-bef990bd2de1" providerId="ADAL" clId="{323866EF-6B0F-EE45-A72A-8F881D60365C}" dt="2025-06-01T14:53:34.668" v="17" actId="26606"/>
          <ac:picMkLst>
            <pc:docMk/>
            <pc:sldMk cId="2635131375" sldId="414"/>
            <ac:picMk id="1026" creationId="{61476017-5BEE-6933-C71A-BA685748EEF6}"/>
          </ac:picMkLst>
        </pc:picChg>
      </pc:sldChg>
      <pc:sldChg chg="modSp add mod">
        <pc:chgData name="Guerard, Muriel" userId="d7f722af-a16e-40aa-a645-bef990bd2de1" providerId="ADAL" clId="{323866EF-6B0F-EE45-A72A-8F881D60365C}" dt="2025-06-01T15:41:18.878" v="853" actId="20577"/>
        <pc:sldMkLst>
          <pc:docMk/>
          <pc:sldMk cId="1784327026" sldId="415"/>
        </pc:sldMkLst>
        <pc:spChg chg="mod">
          <ac:chgData name="Guerard, Muriel" userId="d7f722af-a16e-40aa-a645-bef990bd2de1" providerId="ADAL" clId="{323866EF-6B0F-EE45-A72A-8F881D60365C}" dt="2025-06-01T15:41:18.878" v="853" actId="20577"/>
          <ac:spMkLst>
            <pc:docMk/>
            <pc:sldMk cId="1784327026" sldId="415"/>
            <ac:spMk id="4" creationId="{C89001C9-7E0E-A211-D58E-4DE34AEAABF4}"/>
          </ac:spMkLst>
        </pc:spChg>
        <pc:spChg chg="mod">
          <ac:chgData name="Guerard, Muriel" userId="d7f722af-a16e-40aa-a645-bef990bd2de1" providerId="ADAL" clId="{323866EF-6B0F-EE45-A72A-8F881D60365C}" dt="2025-06-01T15:40:20.784" v="776" actId="20577"/>
          <ac:spMkLst>
            <pc:docMk/>
            <pc:sldMk cId="1784327026" sldId="415"/>
            <ac:spMk id="6" creationId="{C7B5A1BD-BEFB-D174-DE8B-06599CDE6A10}"/>
          </ac:spMkLst>
        </pc:spChg>
      </pc:sldChg>
      <pc:sldChg chg="modSp add del mod">
        <pc:chgData name="Guerard, Muriel" userId="d7f722af-a16e-40aa-a645-bef990bd2de1" providerId="ADAL" clId="{323866EF-6B0F-EE45-A72A-8F881D60365C}" dt="2025-06-01T15:28:46.420" v="543" actId="2696"/>
        <pc:sldMkLst>
          <pc:docMk/>
          <pc:sldMk cId="3843905977" sldId="415"/>
        </pc:sldMkLst>
        <pc:spChg chg="mod">
          <ac:chgData name="Guerard, Muriel" userId="d7f722af-a16e-40aa-a645-bef990bd2de1" providerId="ADAL" clId="{323866EF-6B0F-EE45-A72A-8F881D60365C}" dt="2025-06-01T15:27:46.396" v="542" actId="20577"/>
          <ac:spMkLst>
            <pc:docMk/>
            <pc:sldMk cId="3843905977" sldId="415"/>
            <ac:spMk id="2" creationId="{D344FDD1-AD4B-074E-4ACE-F6C9A545036E}"/>
          </ac:spMkLst>
        </pc:spChg>
      </pc:sldChg>
      <pc:sldChg chg="modSp add mod ord">
        <pc:chgData name="Guerard, Muriel" userId="d7f722af-a16e-40aa-a645-bef990bd2de1" providerId="ADAL" clId="{323866EF-6B0F-EE45-A72A-8F881D60365C}" dt="2025-06-01T15:42:49.024" v="1015" actId="5793"/>
        <pc:sldMkLst>
          <pc:docMk/>
          <pc:sldMk cId="3995814610" sldId="416"/>
        </pc:sldMkLst>
        <pc:spChg chg="mod">
          <ac:chgData name="Guerard, Muriel" userId="d7f722af-a16e-40aa-a645-bef990bd2de1" providerId="ADAL" clId="{323866EF-6B0F-EE45-A72A-8F881D60365C}" dt="2025-06-01T15:42:06.372" v="876" actId="20577"/>
          <ac:spMkLst>
            <pc:docMk/>
            <pc:sldMk cId="3995814610" sldId="416"/>
            <ac:spMk id="2" creationId="{7E8B8C93-DCB7-DB30-5BEF-4349DE68610A}"/>
          </ac:spMkLst>
        </pc:spChg>
        <pc:spChg chg="mod">
          <ac:chgData name="Guerard, Muriel" userId="d7f722af-a16e-40aa-a645-bef990bd2de1" providerId="ADAL" clId="{323866EF-6B0F-EE45-A72A-8F881D60365C}" dt="2025-06-01T15:42:49.024" v="1015" actId="5793"/>
          <ac:spMkLst>
            <pc:docMk/>
            <pc:sldMk cId="3995814610" sldId="416"/>
            <ac:spMk id="4" creationId="{A7C1EF84-1CDC-CBBB-E2AA-AA2A16DAF7B8}"/>
          </ac:spMkLst>
        </pc:spChg>
      </pc:sldChg>
      <pc:sldChg chg="modSp add mod">
        <pc:chgData name="Guerard, Muriel" userId="d7f722af-a16e-40aa-a645-bef990bd2de1" providerId="ADAL" clId="{323866EF-6B0F-EE45-A72A-8F881D60365C}" dt="2025-06-01T15:45:08.815" v="1217" actId="20577"/>
        <pc:sldMkLst>
          <pc:docMk/>
          <pc:sldMk cId="3726320624" sldId="417"/>
        </pc:sldMkLst>
        <pc:spChg chg="mod">
          <ac:chgData name="Guerard, Muriel" userId="d7f722af-a16e-40aa-a645-bef990bd2de1" providerId="ADAL" clId="{323866EF-6B0F-EE45-A72A-8F881D60365C}" dt="2025-06-01T15:44:13.115" v="1026" actId="20577"/>
          <ac:spMkLst>
            <pc:docMk/>
            <pc:sldMk cId="3726320624" sldId="417"/>
            <ac:spMk id="2" creationId="{98EAEA8C-C379-0D31-52BF-FDA38B110C3D}"/>
          </ac:spMkLst>
        </pc:spChg>
        <pc:spChg chg="mod">
          <ac:chgData name="Guerard, Muriel" userId="d7f722af-a16e-40aa-a645-bef990bd2de1" providerId="ADAL" clId="{323866EF-6B0F-EE45-A72A-8F881D60365C}" dt="2025-06-01T15:45:08.815" v="1217" actId="20577"/>
          <ac:spMkLst>
            <pc:docMk/>
            <pc:sldMk cId="3726320624" sldId="417"/>
            <ac:spMk id="4" creationId="{766E489D-3A05-6B90-3B67-44A31C8BD7A0}"/>
          </ac:spMkLst>
        </pc:spChg>
      </pc:sldChg>
      <pc:sldChg chg="addSp delSp modSp add mod delAnim modAnim">
        <pc:chgData name="Guerard, Muriel" userId="d7f722af-a16e-40aa-a645-bef990bd2de1" providerId="ADAL" clId="{323866EF-6B0F-EE45-A72A-8F881D60365C}" dt="2025-06-01T16:24:13.550" v="1646" actId="1076"/>
        <pc:sldMkLst>
          <pc:docMk/>
          <pc:sldMk cId="985756006" sldId="418"/>
        </pc:sldMkLst>
        <pc:spChg chg="mod">
          <ac:chgData name="Guerard, Muriel" userId="d7f722af-a16e-40aa-a645-bef990bd2de1" providerId="ADAL" clId="{323866EF-6B0F-EE45-A72A-8F881D60365C}" dt="2025-06-01T16:00:22.182" v="1238" actId="20577"/>
          <ac:spMkLst>
            <pc:docMk/>
            <pc:sldMk cId="985756006" sldId="418"/>
            <ac:spMk id="2" creationId="{C846A0D8-4B45-5CEF-8763-4C17368780BC}"/>
          </ac:spMkLst>
        </pc:spChg>
        <pc:spChg chg="mod">
          <ac:chgData name="Guerard, Muriel" userId="d7f722af-a16e-40aa-a645-bef990bd2de1" providerId="ADAL" clId="{323866EF-6B0F-EE45-A72A-8F881D60365C}" dt="2025-06-01T16:24:10.222" v="1645" actId="20577"/>
          <ac:spMkLst>
            <pc:docMk/>
            <pc:sldMk cId="985756006" sldId="418"/>
            <ac:spMk id="4" creationId="{9DB86ED2-4530-8574-6284-168EFCD143CC}"/>
          </ac:spMkLst>
        </pc:spChg>
        <pc:spChg chg="add del mod">
          <ac:chgData name="Guerard, Muriel" userId="d7f722af-a16e-40aa-a645-bef990bd2de1" providerId="ADAL" clId="{323866EF-6B0F-EE45-A72A-8F881D60365C}" dt="2025-06-01T16:05:30.278" v="1438" actId="478"/>
          <ac:spMkLst>
            <pc:docMk/>
            <pc:sldMk cId="985756006" sldId="418"/>
            <ac:spMk id="7" creationId="{2D07DC6D-949C-C998-43BE-FBBDE6C04470}"/>
          </ac:spMkLst>
        </pc:spChg>
        <pc:picChg chg="add mod">
          <ac:chgData name="Guerard, Muriel" userId="d7f722af-a16e-40aa-a645-bef990bd2de1" providerId="ADAL" clId="{323866EF-6B0F-EE45-A72A-8F881D60365C}" dt="2025-06-01T16:24:13.550" v="1646" actId="1076"/>
          <ac:picMkLst>
            <pc:docMk/>
            <pc:sldMk cId="985756006" sldId="418"/>
            <ac:picMk id="6" creationId="{B329E32A-0C1C-F7D9-48C3-E1B1C3EF24B8}"/>
          </ac:picMkLst>
        </pc:picChg>
      </pc:sldChg>
      <pc:sldChg chg="delSp modSp add mod delAnim">
        <pc:chgData name="Guerard, Muriel" userId="d7f722af-a16e-40aa-a645-bef990bd2de1" providerId="ADAL" clId="{323866EF-6B0F-EE45-A72A-8F881D60365C}" dt="2025-06-01T16:07:56.582" v="1578" actId="20577"/>
        <pc:sldMkLst>
          <pc:docMk/>
          <pc:sldMk cId="4159763284" sldId="419"/>
        </pc:sldMkLst>
        <pc:spChg chg="mod">
          <ac:chgData name="Guerard, Muriel" userId="d7f722af-a16e-40aa-a645-bef990bd2de1" providerId="ADAL" clId="{323866EF-6B0F-EE45-A72A-8F881D60365C}" dt="2025-06-01T16:06:05.344" v="1472" actId="20577"/>
          <ac:spMkLst>
            <pc:docMk/>
            <pc:sldMk cId="4159763284" sldId="419"/>
            <ac:spMk id="2" creationId="{AD1CAE90-3AF9-FA8E-954C-DD30B88A95EC}"/>
          </ac:spMkLst>
        </pc:spChg>
        <pc:spChg chg="mod">
          <ac:chgData name="Guerard, Muriel" userId="d7f722af-a16e-40aa-a645-bef990bd2de1" providerId="ADAL" clId="{323866EF-6B0F-EE45-A72A-8F881D60365C}" dt="2025-06-01T16:07:56.582" v="1578" actId="20577"/>
          <ac:spMkLst>
            <pc:docMk/>
            <pc:sldMk cId="4159763284" sldId="419"/>
            <ac:spMk id="4" creationId="{A9A17C85-DF7A-56BF-F29E-8295D1B508A8}"/>
          </ac:spMkLst>
        </pc:spChg>
        <pc:picChg chg="del">
          <ac:chgData name="Guerard, Muriel" userId="d7f722af-a16e-40aa-a645-bef990bd2de1" providerId="ADAL" clId="{323866EF-6B0F-EE45-A72A-8F881D60365C}" dt="2025-06-01T16:06:26.844" v="1553" actId="478"/>
          <ac:picMkLst>
            <pc:docMk/>
            <pc:sldMk cId="4159763284" sldId="419"/>
            <ac:picMk id="6" creationId="{57EB568F-6053-7362-73D1-0DA6D48D3BCD}"/>
          </ac:picMkLst>
        </pc:picChg>
      </pc:sldChg>
      <pc:sldChg chg="addSp modSp add mod ord modAnim">
        <pc:chgData name="Guerard, Muriel" userId="d7f722af-a16e-40aa-a645-bef990bd2de1" providerId="ADAL" clId="{323866EF-6B0F-EE45-A72A-8F881D60365C}" dt="2025-06-01T16:27:53.254" v="1862"/>
        <pc:sldMkLst>
          <pc:docMk/>
          <pc:sldMk cId="1192995041" sldId="420"/>
        </pc:sldMkLst>
        <pc:spChg chg="mod">
          <ac:chgData name="Guerard, Muriel" userId="d7f722af-a16e-40aa-a645-bef990bd2de1" providerId="ADAL" clId="{323866EF-6B0F-EE45-A72A-8F881D60365C}" dt="2025-06-01T16:24:40.095" v="1661" actId="20577"/>
          <ac:spMkLst>
            <pc:docMk/>
            <pc:sldMk cId="1192995041" sldId="420"/>
            <ac:spMk id="2" creationId="{C05DDFED-BC8D-D4AC-1AF5-846A7C9B4214}"/>
          </ac:spMkLst>
        </pc:spChg>
        <pc:spChg chg="mod">
          <ac:chgData name="Guerard, Muriel" userId="d7f722af-a16e-40aa-a645-bef990bd2de1" providerId="ADAL" clId="{323866EF-6B0F-EE45-A72A-8F881D60365C}" dt="2025-06-01T16:27:12.068" v="1853" actId="20577"/>
          <ac:spMkLst>
            <pc:docMk/>
            <pc:sldMk cId="1192995041" sldId="420"/>
            <ac:spMk id="4" creationId="{49D46613-C383-4CBB-EC8B-42B925A8D950}"/>
          </ac:spMkLst>
        </pc:spChg>
        <pc:picChg chg="add mod">
          <ac:chgData name="Guerard, Muriel" userId="d7f722af-a16e-40aa-a645-bef990bd2de1" providerId="ADAL" clId="{323866EF-6B0F-EE45-A72A-8F881D60365C}" dt="2025-06-01T16:27:53.254" v="1862"/>
          <ac:picMkLst>
            <pc:docMk/>
            <pc:sldMk cId="1192995041" sldId="420"/>
            <ac:picMk id="5" creationId="{AF91A520-9F50-9F96-D137-2CF60769B237}"/>
          </ac:picMkLst>
        </pc:picChg>
      </pc:sldChg>
      <pc:sldChg chg="modSp add mod">
        <pc:chgData name="Guerard, Muriel" userId="d7f722af-a16e-40aa-a645-bef990bd2de1" providerId="ADAL" clId="{323866EF-6B0F-EE45-A72A-8F881D60365C}" dt="2025-06-01T16:32:29.721" v="2055" actId="20577"/>
        <pc:sldMkLst>
          <pc:docMk/>
          <pc:sldMk cId="2905302943" sldId="421"/>
        </pc:sldMkLst>
        <pc:spChg chg="mod">
          <ac:chgData name="Guerard, Muriel" userId="d7f722af-a16e-40aa-a645-bef990bd2de1" providerId="ADAL" clId="{323866EF-6B0F-EE45-A72A-8F881D60365C}" dt="2025-06-01T16:31:42.175" v="1947" actId="20577"/>
          <ac:spMkLst>
            <pc:docMk/>
            <pc:sldMk cId="2905302943" sldId="421"/>
            <ac:spMk id="2" creationId="{EA0ADF84-893B-7665-7BF2-3196E085E74B}"/>
          </ac:spMkLst>
        </pc:spChg>
        <pc:spChg chg="mod">
          <ac:chgData name="Guerard, Muriel" userId="d7f722af-a16e-40aa-a645-bef990bd2de1" providerId="ADAL" clId="{323866EF-6B0F-EE45-A72A-8F881D60365C}" dt="2025-06-01T16:32:29.721" v="2055" actId="20577"/>
          <ac:spMkLst>
            <pc:docMk/>
            <pc:sldMk cId="2905302943" sldId="421"/>
            <ac:spMk id="4" creationId="{89FAE0B6-A942-0789-C48F-58CBB3C3C211}"/>
          </ac:spMkLst>
        </pc:spChg>
      </pc:sldChg>
      <pc:sldChg chg="modSp add del mod">
        <pc:chgData name="Guerard, Muriel" userId="d7f722af-a16e-40aa-a645-bef990bd2de1" providerId="ADAL" clId="{323866EF-6B0F-EE45-A72A-8F881D60365C}" dt="2025-06-01T16:27:48.335" v="1861" actId="2696"/>
        <pc:sldMkLst>
          <pc:docMk/>
          <pc:sldMk cId="2997965629" sldId="421"/>
        </pc:sldMkLst>
        <pc:spChg chg="mod">
          <ac:chgData name="Guerard, Muriel" userId="d7f722af-a16e-40aa-a645-bef990bd2de1" providerId="ADAL" clId="{323866EF-6B0F-EE45-A72A-8F881D60365C}" dt="2025-06-01T16:27:45.947" v="1860" actId="20577"/>
          <ac:spMkLst>
            <pc:docMk/>
            <pc:sldMk cId="2997965629" sldId="421"/>
            <ac:spMk id="2" creationId="{3CD59586-6045-D218-ED24-C3E5B5C6938B}"/>
          </ac:spMkLst>
        </pc:spChg>
      </pc:sldChg>
      <pc:sldChg chg="addSp modSp add mod">
        <pc:chgData name="Guerard, Muriel" userId="d7f722af-a16e-40aa-a645-bef990bd2de1" providerId="ADAL" clId="{323866EF-6B0F-EE45-A72A-8F881D60365C}" dt="2025-06-01T16:46:20.327" v="3068" actId="404"/>
        <pc:sldMkLst>
          <pc:docMk/>
          <pc:sldMk cId="3095253498" sldId="422"/>
        </pc:sldMkLst>
        <pc:spChg chg="mod">
          <ac:chgData name="Guerard, Muriel" userId="d7f722af-a16e-40aa-a645-bef990bd2de1" providerId="ADAL" clId="{323866EF-6B0F-EE45-A72A-8F881D60365C}" dt="2025-06-01T16:32:50.368" v="2080" actId="20577"/>
          <ac:spMkLst>
            <pc:docMk/>
            <pc:sldMk cId="3095253498" sldId="422"/>
            <ac:spMk id="2" creationId="{94FD408C-7D4D-79C0-8C4B-EB69A05C48D5}"/>
          </ac:spMkLst>
        </pc:spChg>
        <pc:spChg chg="mod">
          <ac:chgData name="Guerard, Muriel" userId="d7f722af-a16e-40aa-a645-bef990bd2de1" providerId="ADAL" clId="{323866EF-6B0F-EE45-A72A-8F881D60365C}" dt="2025-06-01T16:46:20.327" v="3068" actId="404"/>
          <ac:spMkLst>
            <pc:docMk/>
            <pc:sldMk cId="3095253498" sldId="422"/>
            <ac:spMk id="4" creationId="{D0BCF065-AE25-CC23-C5F8-87A7CEA1B706}"/>
          </ac:spMkLst>
        </pc:spChg>
        <pc:picChg chg="add mod">
          <ac:chgData name="Guerard, Muriel" userId="d7f722af-a16e-40aa-a645-bef990bd2de1" providerId="ADAL" clId="{323866EF-6B0F-EE45-A72A-8F881D60365C}" dt="2025-06-01T16:42:56.114" v="2982" actId="1076"/>
          <ac:picMkLst>
            <pc:docMk/>
            <pc:sldMk cId="3095253498" sldId="422"/>
            <ac:picMk id="6" creationId="{ADF2C295-2E94-DB78-992A-952DFABF20AE}"/>
          </ac:picMkLst>
        </pc:picChg>
      </pc:sldChg>
      <pc:sldChg chg="modSp add mod">
        <pc:chgData name="Guerard, Muriel" userId="d7f722af-a16e-40aa-a645-bef990bd2de1" providerId="ADAL" clId="{323866EF-6B0F-EE45-A72A-8F881D60365C}" dt="2025-06-01T16:34:27.808" v="2290" actId="20577"/>
        <pc:sldMkLst>
          <pc:docMk/>
          <pc:sldMk cId="3634850672" sldId="423"/>
        </pc:sldMkLst>
        <pc:spChg chg="mod">
          <ac:chgData name="Guerard, Muriel" userId="d7f722af-a16e-40aa-a645-bef990bd2de1" providerId="ADAL" clId="{323866EF-6B0F-EE45-A72A-8F881D60365C}" dt="2025-06-01T16:34:04.648" v="2242" actId="20577"/>
          <ac:spMkLst>
            <pc:docMk/>
            <pc:sldMk cId="3634850672" sldId="423"/>
            <ac:spMk id="2" creationId="{1F51C468-DB2E-765B-39CA-2ECEC5F99A22}"/>
          </ac:spMkLst>
        </pc:spChg>
        <pc:spChg chg="mod">
          <ac:chgData name="Guerard, Muriel" userId="d7f722af-a16e-40aa-a645-bef990bd2de1" providerId="ADAL" clId="{323866EF-6B0F-EE45-A72A-8F881D60365C}" dt="2025-06-01T16:34:27.808" v="2290" actId="20577"/>
          <ac:spMkLst>
            <pc:docMk/>
            <pc:sldMk cId="3634850672" sldId="423"/>
            <ac:spMk id="4" creationId="{12820F90-9CE9-11B7-22B5-FF77BD0D7113}"/>
          </ac:spMkLst>
        </pc:spChg>
      </pc:sldChg>
      <pc:sldChg chg="modSp add mod">
        <pc:chgData name="Guerard, Muriel" userId="d7f722af-a16e-40aa-a645-bef990bd2de1" providerId="ADAL" clId="{323866EF-6B0F-EE45-A72A-8F881D60365C}" dt="2025-06-01T16:36:02.268" v="2440" actId="20577"/>
        <pc:sldMkLst>
          <pc:docMk/>
          <pc:sldMk cId="1422099882" sldId="424"/>
        </pc:sldMkLst>
        <pc:spChg chg="mod">
          <ac:chgData name="Guerard, Muriel" userId="d7f722af-a16e-40aa-a645-bef990bd2de1" providerId="ADAL" clId="{323866EF-6B0F-EE45-A72A-8F881D60365C}" dt="2025-06-01T16:34:57.796" v="2304" actId="20577"/>
          <ac:spMkLst>
            <pc:docMk/>
            <pc:sldMk cId="1422099882" sldId="424"/>
            <ac:spMk id="2" creationId="{A02CEAC1-9A8A-FDB7-00A0-7695E83C3267}"/>
          </ac:spMkLst>
        </pc:spChg>
        <pc:spChg chg="mod">
          <ac:chgData name="Guerard, Muriel" userId="d7f722af-a16e-40aa-a645-bef990bd2de1" providerId="ADAL" clId="{323866EF-6B0F-EE45-A72A-8F881D60365C}" dt="2025-06-01T16:36:02.268" v="2440" actId="20577"/>
          <ac:spMkLst>
            <pc:docMk/>
            <pc:sldMk cId="1422099882" sldId="424"/>
            <ac:spMk id="4" creationId="{56A13DDA-4A2F-84DD-5808-B60B6E2587DB}"/>
          </ac:spMkLst>
        </pc:spChg>
      </pc:sldChg>
      <pc:sldChg chg="modSp add mod">
        <pc:chgData name="Guerard, Muriel" userId="d7f722af-a16e-40aa-a645-bef990bd2de1" providerId="ADAL" clId="{323866EF-6B0F-EE45-A72A-8F881D60365C}" dt="2025-06-01T16:37:09.626" v="2551" actId="20577"/>
        <pc:sldMkLst>
          <pc:docMk/>
          <pc:sldMk cId="904180501" sldId="425"/>
        </pc:sldMkLst>
        <pc:spChg chg="mod">
          <ac:chgData name="Guerard, Muriel" userId="d7f722af-a16e-40aa-a645-bef990bd2de1" providerId="ADAL" clId="{323866EF-6B0F-EE45-A72A-8F881D60365C}" dt="2025-06-01T16:36:14.269" v="2454" actId="20577"/>
          <ac:spMkLst>
            <pc:docMk/>
            <pc:sldMk cId="904180501" sldId="425"/>
            <ac:spMk id="2" creationId="{C742BFEE-35F1-3AB8-6FC0-6BE7BAA32CA5}"/>
          </ac:spMkLst>
        </pc:spChg>
        <pc:spChg chg="mod">
          <ac:chgData name="Guerard, Muriel" userId="d7f722af-a16e-40aa-a645-bef990bd2de1" providerId="ADAL" clId="{323866EF-6B0F-EE45-A72A-8F881D60365C}" dt="2025-06-01T16:37:09.626" v="2551" actId="20577"/>
          <ac:spMkLst>
            <pc:docMk/>
            <pc:sldMk cId="904180501" sldId="425"/>
            <ac:spMk id="4" creationId="{E243AF92-2142-58D3-C679-7CF259AA33DD}"/>
          </ac:spMkLst>
        </pc:spChg>
      </pc:sldChg>
      <pc:sldChg chg="modSp add mod">
        <pc:chgData name="Guerard, Muriel" userId="d7f722af-a16e-40aa-a645-bef990bd2de1" providerId="ADAL" clId="{323866EF-6B0F-EE45-A72A-8F881D60365C}" dt="2025-06-01T16:39:22.390" v="2850" actId="20577"/>
        <pc:sldMkLst>
          <pc:docMk/>
          <pc:sldMk cId="3224953019" sldId="426"/>
        </pc:sldMkLst>
        <pc:spChg chg="mod">
          <ac:chgData name="Guerard, Muriel" userId="d7f722af-a16e-40aa-a645-bef990bd2de1" providerId="ADAL" clId="{323866EF-6B0F-EE45-A72A-8F881D60365C}" dt="2025-06-01T16:37:48.237" v="2583" actId="20577"/>
          <ac:spMkLst>
            <pc:docMk/>
            <pc:sldMk cId="3224953019" sldId="426"/>
            <ac:spMk id="2" creationId="{B57C83E6-5346-E123-7A08-8D744EA29082}"/>
          </ac:spMkLst>
        </pc:spChg>
        <pc:spChg chg="mod">
          <ac:chgData name="Guerard, Muriel" userId="d7f722af-a16e-40aa-a645-bef990bd2de1" providerId="ADAL" clId="{323866EF-6B0F-EE45-A72A-8F881D60365C}" dt="2025-06-01T16:39:22.390" v="2850" actId="20577"/>
          <ac:spMkLst>
            <pc:docMk/>
            <pc:sldMk cId="3224953019" sldId="426"/>
            <ac:spMk id="4" creationId="{7F81DEF1-DAE0-9062-1C1C-501779F7F993}"/>
          </ac:spMkLst>
        </pc:spChg>
      </pc:sldChg>
      <pc:sldChg chg="modSp add mod">
        <pc:chgData name="Guerard, Muriel" userId="d7f722af-a16e-40aa-a645-bef990bd2de1" providerId="ADAL" clId="{323866EF-6B0F-EE45-A72A-8F881D60365C}" dt="2025-06-01T16:41:16.397" v="2978" actId="20577"/>
        <pc:sldMkLst>
          <pc:docMk/>
          <pc:sldMk cId="1372508831" sldId="427"/>
        </pc:sldMkLst>
        <pc:spChg chg="mod">
          <ac:chgData name="Guerard, Muriel" userId="d7f722af-a16e-40aa-a645-bef990bd2de1" providerId="ADAL" clId="{323866EF-6B0F-EE45-A72A-8F881D60365C}" dt="2025-06-01T16:39:34.505" v="2880" actId="20577"/>
          <ac:spMkLst>
            <pc:docMk/>
            <pc:sldMk cId="1372508831" sldId="427"/>
            <ac:spMk id="2" creationId="{284B060D-7DE9-CC21-9159-D7C9288DDF28}"/>
          </ac:spMkLst>
        </pc:spChg>
        <pc:spChg chg="mod">
          <ac:chgData name="Guerard, Muriel" userId="d7f722af-a16e-40aa-a645-bef990bd2de1" providerId="ADAL" clId="{323866EF-6B0F-EE45-A72A-8F881D60365C}" dt="2025-06-01T16:41:16.397" v="2978" actId="20577"/>
          <ac:spMkLst>
            <pc:docMk/>
            <pc:sldMk cId="1372508831" sldId="427"/>
            <ac:spMk id="4" creationId="{1FCBBD3F-27F5-D5ED-B7AE-EDB15B7137E9}"/>
          </ac:spMkLst>
        </pc:spChg>
      </pc:sldChg>
      <pc:sldChg chg="modSp add mod">
        <pc:chgData name="Guerard, Muriel" userId="d7f722af-a16e-40aa-a645-bef990bd2de1" providerId="ADAL" clId="{323866EF-6B0F-EE45-A72A-8F881D60365C}" dt="2025-06-01T16:49:08.722" v="3254" actId="20577"/>
        <pc:sldMkLst>
          <pc:docMk/>
          <pc:sldMk cId="1997047159" sldId="428"/>
        </pc:sldMkLst>
        <pc:spChg chg="mod">
          <ac:chgData name="Guerard, Muriel" userId="d7f722af-a16e-40aa-a645-bef990bd2de1" providerId="ADAL" clId="{323866EF-6B0F-EE45-A72A-8F881D60365C}" dt="2025-06-01T16:47:26.608" v="3091" actId="20577"/>
          <ac:spMkLst>
            <pc:docMk/>
            <pc:sldMk cId="1997047159" sldId="428"/>
            <ac:spMk id="2" creationId="{25EB753B-03B8-919F-7A93-E2CEFFF051EE}"/>
          </ac:spMkLst>
        </pc:spChg>
        <pc:spChg chg="mod">
          <ac:chgData name="Guerard, Muriel" userId="d7f722af-a16e-40aa-a645-bef990bd2de1" providerId="ADAL" clId="{323866EF-6B0F-EE45-A72A-8F881D60365C}" dt="2025-06-01T16:49:08.722" v="3254" actId="20577"/>
          <ac:spMkLst>
            <pc:docMk/>
            <pc:sldMk cId="1997047159" sldId="428"/>
            <ac:spMk id="4" creationId="{8BE57905-0B0B-09F8-C26D-2C803A5A87CC}"/>
          </ac:spMkLst>
        </pc:spChg>
      </pc:sldChg>
      <pc:sldChg chg="addSp delSp modSp add mod">
        <pc:chgData name="Guerard, Muriel" userId="d7f722af-a16e-40aa-a645-bef990bd2de1" providerId="ADAL" clId="{323866EF-6B0F-EE45-A72A-8F881D60365C}" dt="2025-06-01T16:50:36.115" v="3260" actId="1076"/>
        <pc:sldMkLst>
          <pc:docMk/>
          <pc:sldMk cId="3299880028" sldId="429"/>
        </pc:sldMkLst>
        <pc:spChg chg="del">
          <ac:chgData name="Guerard, Muriel" userId="d7f722af-a16e-40aa-a645-bef990bd2de1" providerId="ADAL" clId="{323866EF-6B0F-EE45-A72A-8F881D60365C}" dt="2025-06-01T16:50:24.617" v="3256" actId="478"/>
          <ac:spMkLst>
            <pc:docMk/>
            <pc:sldMk cId="3299880028" sldId="429"/>
            <ac:spMk id="4" creationId="{EEA90D19-2744-8D2F-CBFD-05EDE70D1ECE}"/>
          </ac:spMkLst>
        </pc:spChg>
        <pc:picChg chg="add mod">
          <ac:chgData name="Guerard, Muriel" userId="d7f722af-a16e-40aa-a645-bef990bd2de1" providerId="ADAL" clId="{323866EF-6B0F-EE45-A72A-8F881D60365C}" dt="2025-06-01T16:50:36.115" v="3260" actId="1076"/>
          <ac:picMkLst>
            <pc:docMk/>
            <pc:sldMk cId="3299880028" sldId="429"/>
            <ac:picMk id="2050" creationId="{39886E85-97EB-3CBF-DDA4-704339F0B218}"/>
          </ac:picMkLst>
        </pc:picChg>
      </pc:sldChg>
      <pc:sldChg chg="addSp delSp modSp add mod ord">
        <pc:chgData name="Guerard, Muriel" userId="d7f722af-a16e-40aa-a645-bef990bd2de1" providerId="ADAL" clId="{323866EF-6B0F-EE45-A72A-8F881D60365C}" dt="2025-06-01T17:03:28.252" v="3518" actId="1076"/>
        <pc:sldMkLst>
          <pc:docMk/>
          <pc:sldMk cId="3627646352" sldId="430"/>
        </pc:sldMkLst>
        <pc:spChg chg="mod">
          <ac:chgData name="Guerard, Muriel" userId="d7f722af-a16e-40aa-a645-bef990bd2de1" providerId="ADAL" clId="{323866EF-6B0F-EE45-A72A-8F881D60365C}" dt="2025-06-01T16:59:19.662" v="3514" actId="20577"/>
          <ac:spMkLst>
            <pc:docMk/>
            <pc:sldMk cId="3627646352" sldId="430"/>
            <ac:spMk id="2" creationId="{B695EB70-DAB3-180D-636A-479B62F3B47E}"/>
          </ac:spMkLst>
        </pc:spChg>
        <pc:spChg chg="del">
          <ac:chgData name="Guerard, Muriel" userId="d7f722af-a16e-40aa-a645-bef990bd2de1" providerId="ADAL" clId="{323866EF-6B0F-EE45-A72A-8F881D60365C}" dt="2025-06-01T16:59:22.658" v="3515" actId="478"/>
          <ac:spMkLst>
            <pc:docMk/>
            <pc:sldMk cId="3627646352" sldId="430"/>
            <ac:spMk id="4" creationId="{8B387575-DEC5-4BFF-6F1F-C5A638FECC14}"/>
          </ac:spMkLst>
        </pc:spChg>
        <pc:picChg chg="add mod">
          <ac:chgData name="Guerard, Muriel" userId="d7f722af-a16e-40aa-a645-bef990bd2de1" providerId="ADAL" clId="{323866EF-6B0F-EE45-A72A-8F881D60365C}" dt="2025-06-01T17:03:28.252" v="3518" actId="1076"/>
          <ac:picMkLst>
            <pc:docMk/>
            <pc:sldMk cId="3627646352" sldId="430"/>
            <ac:picMk id="3074" creationId="{831620CF-243F-356D-43EB-E0ABA86FB2F9}"/>
          </ac:picMkLst>
        </pc:picChg>
      </pc:sldChg>
    </pc:docChg>
  </pc:docChgLst>
  <pc:docChgLst>
    <pc:chgData name="Murrocu, Lorenzo" userId="bd433c87-69fd-40a2-8c7f-1cf16d219464" providerId="ADAL" clId="{F241A814-CE53-FC4C-B112-6DF5E343A901}"/>
    <pc:docChg chg="custSel modSld">
      <pc:chgData name="Murrocu, Lorenzo" userId="bd433c87-69fd-40a2-8c7f-1cf16d219464" providerId="ADAL" clId="{F241A814-CE53-FC4C-B112-6DF5E343A901}" dt="2025-06-03T08:20:28.428" v="87" actId="1037"/>
      <pc:docMkLst>
        <pc:docMk/>
      </pc:docMkLst>
      <pc:sldChg chg="addSp modSp mod">
        <pc:chgData name="Murrocu, Lorenzo" userId="bd433c87-69fd-40a2-8c7f-1cf16d219464" providerId="ADAL" clId="{F241A814-CE53-FC4C-B112-6DF5E343A901}" dt="2025-06-03T08:20:28.428" v="87" actId="1037"/>
        <pc:sldMkLst>
          <pc:docMk/>
          <pc:sldMk cId="2862762334" sldId="350"/>
        </pc:sldMkLst>
        <pc:spChg chg="add mod">
          <ac:chgData name="Murrocu, Lorenzo" userId="bd433c87-69fd-40a2-8c7f-1cf16d219464" providerId="ADAL" clId="{F241A814-CE53-FC4C-B112-6DF5E343A901}" dt="2025-06-03T08:20:28.428" v="87" actId="1037"/>
          <ac:spMkLst>
            <pc:docMk/>
            <pc:sldMk cId="2862762334" sldId="350"/>
            <ac:spMk id="4" creationId="{1354B6B2-E926-BAC1-BE4E-2BE2EC4D1D31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6/3/2025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6/3/2025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D32A95-A629-B66D-8C9B-C8959F8745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3902231-0D0D-4B66-905B-6B14C73104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D71D23-0BE6-C567-83CE-A6525B9D60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9E1600-C168-34C3-073A-D67BB44353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NL" smtClean="0"/>
              <a:t>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886608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NL" smtClean="0"/>
              <a:t>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0811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233E6E-29D6-87B0-223D-7AF12D439B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C375877-61FA-42E3-A681-AC34C18471E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2FECD93-55B0-6BE7-C7FC-6B808B07F5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0808AE-F397-0D23-26F7-30741C9128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NL" smtClean="0"/>
              <a:t>19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45349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256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686514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3098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6476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8715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0085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2655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4285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8754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4320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frame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6999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frame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912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0594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allpaperflare.com/search?wallpaper=programmer&amp;page=2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allpaperflare.com/search?wallpaper=programmer&amp;page=2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coffee-cup-coffee-cup-caffeine-hot-631768/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ppliedmath.toi.inholland.nl/oop-2-code-projects/cook-books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coffee-cup-coffee-cup-caffeine-hot-631768/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com/endomiel/oop-3-4-people-manager/-/tree/master?ref_type=head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2" y="1905000"/>
            <a:ext cx="9719895" cy="2667000"/>
          </a:xfrm>
        </p:spPr>
        <p:txBody>
          <a:bodyPr/>
          <a:lstStyle/>
          <a:p>
            <a:r>
              <a:rPr lang="en-US">
                <a:solidFill>
                  <a:srgbClr val="FFFFFF"/>
                </a:solidFill>
                <a:latin typeface="Consolas"/>
              </a:rPr>
              <a:t>Final touches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Is it ever really done?</a:t>
            </a:r>
          </a:p>
        </p:txBody>
      </p:sp>
    </p:spTree>
    <p:extLst>
      <p:ext uri="{BB962C8B-B14F-4D97-AF65-F5344CB8AC3E}">
        <p14:creationId xmlns:p14="http://schemas.microsoft.com/office/powerpoint/2010/main" val="33527620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3B86A6-A2C4-AA1F-50E3-82E1750A85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B8C93-DCB7-DB30-5BEF-4349DE686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Environment specific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BB4E15-8BA9-BA42-7555-E963B1929A51}"/>
              </a:ext>
            </a:extLst>
          </p:cNvPr>
          <p:cNvSpPr txBox="1"/>
          <p:nvPr/>
        </p:nvSpPr>
        <p:spPr>
          <a:xfrm>
            <a:off x="405245" y="1662545"/>
            <a:ext cx="11222182" cy="424732"/>
          </a:xfrm>
          <a:prstGeom prst="rect">
            <a:avLst/>
          </a:prstGeom>
          <a:noFill/>
        </p:spPr>
        <p:txBody>
          <a:bodyPr wrap="square" lIns="91440" tIns="45720" rIns="91440" bIns="45720" numCol="3" rtlCol="0" anchor="t">
            <a:spAutoFit/>
          </a:bodyPr>
          <a:lstStyle/>
          <a:p>
            <a:pPr>
              <a:lnSpc>
                <a:spcPct val="90000"/>
              </a:lnSpc>
            </a:pPr>
            <a:endParaRPr lang="en-US" sz="2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C1EF84-1CDC-CBBB-E2AA-AA2A16DAF7B8}"/>
              </a:ext>
            </a:extLst>
          </p:cNvPr>
          <p:cNvSpPr txBox="1"/>
          <p:nvPr/>
        </p:nvSpPr>
        <p:spPr>
          <a:xfrm>
            <a:off x="1539590" y="1846264"/>
            <a:ext cx="9861035" cy="24191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90000"/>
              </a:lnSpc>
              <a:buFont typeface="Arial"/>
              <a:buChar char="•"/>
            </a:pPr>
            <a:r>
              <a:rPr lang="en-GB" sz="2400"/>
              <a:t>Separate properties file per environment </a:t>
            </a:r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endParaRPr lang="en-GB" sz="2400"/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r>
              <a:rPr lang="en-GB" sz="2400"/>
              <a:t>Configuration can be specific </a:t>
            </a:r>
          </a:p>
          <a:p>
            <a:pPr marL="800100" lvl="1" indent="-342900">
              <a:lnSpc>
                <a:spcPct val="90000"/>
              </a:lnSpc>
              <a:buFont typeface="Arial"/>
              <a:buChar char="•"/>
            </a:pPr>
            <a:r>
              <a:rPr lang="en-GB" sz="2400"/>
              <a:t>Connection </a:t>
            </a:r>
            <a:r>
              <a:rPr lang="en-GB" sz="2400" err="1"/>
              <a:t>url’s</a:t>
            </a:r>
            <a:r>
              <a:rPr lang="en-GB" sz="2400"/>
              <a:t>, connection strings </a:t>
            </a:r>
          </a:p>
          <a:p>
            <a:pPr marL="800100" lvl="1" indent="-342900">
              <a:lnSpc>
                <a:spcPct val="90000"/>
              </a:lnSpc>
              <a:buFont typeface="Arial"/>
              <a:buChar char="•"/>
            </a:pPr>
            <a:r>
              <a:rPr lang="en-GB" sz="2400"/>
              <a:t>Keys </a:t>
            </a:r>
          </a:p>
          <a:p>
            <a:pPr marL="800100" lvl="1" indent="-342900">
              <a:lnSpc>
                <a:spcPct val="90000"/>
              </a:lnSpc>
              <a:buFont typeface="Arial"/>
              <a:buChar char="•"/>
            </a:pPr>
            <a:r>
              <a:rPr lang="en-GB" sz="2400"/>
              <a:t>Passwords </a:t>
            </a:r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endParaRPr lang="en-GB" sz="2400"/>
          </a:p>
        </p:txBody>
      </p:sp>
    </p:spTree>
    <p:extLst>
      <p:ext uri="{BB962C8B-B14F-4D97-AF65-F5344CB8AC3E}">
        <p14:creationId xmlns:p14="http://schemas.microsoft.com/office/powerpoint/2010/main" val="39958146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A2554D-A802-442B-C487-1FEDBC2A05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AEA8C-C379-0D31-52BF-FDA38B110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Validation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4F21CB-2F49-1FC0-4F41-C2D020C7E724}"/>
              </a:ext>
            </a:extLst>
          </p:cNvPr>
          <p:cNvSpPr txBox="1"/>
          <p:nvPr/>
        </p:nvSpPr>
        <p:spPr>
          <a:xfrm>
            <a:off x="405245" y="1662545"/>
            <a:ext cx="11222182" cy="424732"/>
          </a:xfrm>
          <a:prstGeom prst="rect">
            <a:avLst/>
          </a:prstGeom>
          <a:noFill/>
        </p:spPr>
        <p:txBody>
          <a:bodyPr wrap="square" lIns="91440" tIns="45720" rIns="91440" bIns="45720" numCol="3" rtlCol="0" anchor="t">
            <a:spAutoFit/>
          </a:bodyPr>
          <a:lstStyle/>
          <a:p>
            <a:pPr>
              <a:lnSpc>
                <a:spcPct val="90000"/>
              </a:lnSpc>
            </a:pPr>
            <a:endParaRPr lang="en-US" sz="2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6E489D-3A05-6B90-3B67-44A31C8BD7A0}"/>
              </a:ext>
            </a:extLst>
          </p:cNvPr>
          <p:cNvSpPr txBox="1"/>
          <p:nvPr/>
        </p:nvSpPr>
        <p:spPr>
          <a:xfrm>
            <a:off x="1539590" y="1846264"/>
            <a:ext cx="9861035" cy="20867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90000"/>
              </a:lnSpc>
              <a:buFont typeface="Arial"/>
              <a:buChar char="•"/>
            </a:pPr>
            <a:r>
              <a:rPr lang="en-GB" sz="2400"/>
              <a:t>Use </a:t>
            </a:r>
            <a:r>
              <a:rPr lang="en-GB" sz="2400" err="1"/>
              <a:t>Jakarta.validation</a:t>
            </a:r>
            <a:r>
              <a:rPr lang="en-GB" sz="2400"/>
              <a:t> framework</a:t>
            </a:r>
          </a:p>
          <a:p>
            <a:pPr marL="800100" lvl="1" indent="-342900">
              <a:lnSpc>
                <a:spcPct val="90000"/>
              </a:lnSpc>
              <a:buFont typeface="Arial"/>
              <a:buChar char="•"/>
            </a:pPr>
            <a:r>
              <a:rPr lang="en-GB" sz="2400"/>
              <a:t>Check if a configuration value is not null </a:t>
            </a:r>
          </a:p>
          <a:p>
            <a:pPr marL="800100" lvl="1" indent="-342900">
              <a:lnSpc>
                <a:spcPct val="90000"/>
              </a:lnSpc>
              <a:buFont typeface="Arial"/>
              <a:buChar char="•"/>
            </a:pPr>
            <a:endParaRPr lang="en-GB" sz="2400"/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r>
              <a:rPr lang="en-GB" sz="2400"/>
              <a:t>Can also be used for validation of data in your model</a:t>
            </a:r>
          </a:p>
          <a:p>
            <a:pPr marL="800100" lvl="1" indent="-342900">
              <a:lnSpc>
                <a:spcPct val="90000"/>
              </a:lnSpc>
              <a:buFont typeface="Arial"/>
              <a:buChar char="•"/>
            </a:pPr>
            <a:r>
              <a:rPr lang="en-GB" sz="2400"/>
              <a:t>What values should never be empty?</a:t>
            </a:r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endParaRPr lang="en-GB" sz="2400"/>
          </a:p>
        </p:txBody>
      </p:sp>
    </p:spTree>
    <p:extLst>
      <p:ext uri="{BB962C8B-B14F-4D97-AF65-F5344CB8AC3E}">
        <p14:creationId xmlns:p14="http://schemas.microsoft.com/office/powerpoint/2010/main" val="37263206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D12D03-60B6-A2DC-9B7C-C2FFFD265C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DDFED-BC8D-D4AC-1AF5-846A7C9B4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Unit test recap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4C1CB6-DABF-7CA9-4609-26025F226435}"/>
              </a:ext>
            </a:extLst>
          </p:cNvPr>
          <p:cNvSpPr txBox="1"/>
          <p:nvPr/>
        </p:nvSpPr>
        <p:spPr>
          <a:xfrm>
            <a:off x="405245" y="1662545"/>
            <a:ext cx="11222182" cy="424732"/>
          </a:xfrm>
          <a:prstGeom prst="rect">
            <a:avLst/>
          </a:prstGeom>
          <a:noFill/>
        </p:spPr>
        <p:txBody>
          <a:bodyPr wrap="square" lIns="91440" tIns="45720" rIns="91440" bIns="45720" numCol="3" rtlCol="0" anchor="t">
            <a:spAutoFit/>
          </a:bodyPr>
          <a:lstStyle/>
          <a:p>
            <a:pPr>
              <a:lnSpc>
                <a:spcPct val="90000"/>
              </a:lnSpc>
            </a:pPr>
            <a:endParaRPr lang="en-US" sz="2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D46613-C383-4CBB-EC8B-42B925A8D950}"/>
              </a:ext>
            </a:extLst>
          </p:cNvPr>
          <p:cNvSpPr txBox="1"/>
          <p:nvPr/>
        </p:nvSpPr>
        <p:spPr>
          <a:xfrm>
            <a:off x="1539590" y="1846264"/>
            <a:ext cx="9861035" cy="24191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90000"/>
              </a:lnSpc>
              <a:buFont typeface="Arial"/>
              <a:buChar char="•"/>
            </a:pPr>
            <a:r>
              <a:rPr lang="en-GB" sz="2400"/>
              <a:t>Verify the </a:t>
            </a:r>
            <a:r>
              <a:rPr lang="en-GB" sz="2400" err="1"/>
              <a:t>behavior</a:t>
            </a:r>
            <a:r>
              <a:rPr lang="en-GB" sz="2400"/>
              <a:t> of a small unit of code (usually a method)</a:t>
            </a:r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endParaRPr lang="en-GB" sz="2400"/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r>
              <a:rPr lang="en-GB" sz="2400"/>
              <a:t>Should test for happy flows and unhappy flows </a:t>
            </a:r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endParaRPr lang="en-GB" sz="2400"/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r>
              <a:rPr lang="en-GB" sz="2400"/>
              <a:t>Outcome should always be the same with the same input </a:t>
            </a:r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endParaRPr lang="en-GB" sz="2400"/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endParaRPr lang="en-GB" sz="2400"/>
          </a:p>
        </p:txBody>
      </p:sp>
      <p:pic>
        <p:nvPicPr>
          <p:cNvPr id="5" name="Picture 4" descr="A person typing on a computer&#10;&#10;AI-generated content may be incorrect.">
            <a:extLst>
              <a:ext uri="{FF2B5EF4-FFF2-40B4-BE49-F238E27FC236}">
                <a16:creationId xmlns:a16="http://schemas.microsoft.com/office/drawing/2014/main" id="{AF91A520-9F50-9F96-D137-2CF60769B2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772400" y="3761946"/>
            <a:ext cx="4087314" cy="2703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9950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E610E8-74C1-DED4-10C9-A280CDDA58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6A0D8-4B45-5CEF-8763-4C1736878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Refactoring streams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E49B5A-51D9-CEDF-670D-23CA63F0D0BE}"/>
              </a:ext>
            </a:extLst>
          </p:cNvPr>
          <p:cNvSpPr txBox="1"/>
          <p:nvPr/>
        </p:nvSpPr>
        <p:spPr>
          <a:xfrm>
            <a:off x="405245" y="1662545"/>
            <a:ext cx="11222182" cy="424732"/>
          </a:xfrm>
          <a:prstGeom prst="rect">
            <a:avLst/>
          </a:prstGeom>
          <a:noFill/>
        </p:spPr>
        <p:txBody>
          <a:bodyPr wrap="square" lIns="91440" tIns="45720" rIns="91440" bIns="45720" numCol="3" rtlCol="0" anchor="t">
            <a:spAutoFit/>
          </a:bodyPr>
          <a:lstStyle/>
          <a:p>
            <a:pPr>
              <a:lnSpc>
                <a:spcPct val="90000"/>
              </a:lnSpc>
            </a:pPr>
            <a:endParaRPr lang="en-US" sz="2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B86ED2-4530-8574-6284-168EFCD143CC}"/>
              </a:ext>
            </a:extLst>
          </p:cNvPr>
          <p:cNvSpPr txBox="1"/>
          <p:nvPr/>
        </p:nvSpPr>
        <p:spPr>
          <a:xfrm>
            <a:off x="1539590" y="1846264"/>
            <a:ext cx="9861035" cy="30839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90000"/>
              </a:lnSpc>
              <a:buFont typeface="Arial"/>
              <a:buChar char="•"/>
            </a:pPr>
            <a:r>
              <a:rPr lang="en-GB" sz="2400"/>
              <a:t>Refactoring: change how code works, not what it does!</a:t>
            </a:r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endParaRPr lang="en-GB" sz="2400"/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r>
              <a:rPr lang="en-GB" sz="2400"/>
              <a:t>Implement getting the email address of all adults in our repository </a:t>
            </a:r>
          </a:p>
          <a:p>
            <a:pPr marL="800100" lvl="1" indent="-342900">
              <a:lnSpc>
                <a:spcPct val="90000"/>
              </a:lnSpc>
              <a:buFont typeface="Arial"/>
              <a:buChar char="•"/>
            </a:pPr>
            <a:r>
              <a:rPr lang="en-GB" sz="2400"/>
              <a:t>Use multiple filters</a:t>
            </a:r>
          </a:p>
          <a:p>
            <a:pPr marL="1257300" lvl="2" indent="-342900">
              <a:lnSpc>
                <a:spcPct val="90000"/>
              </a:lnSpc>
              <a:buFont typeface="Arial"/>
              <a:buChar char="•"/>
            </a:pPr>
            <a:r>
              <a:rPr lang="en-GB" sz="2400"/>
              <a:t>Age</a:t>
            </a:r>
          </a:p>
          <a:p>
            <a:pPr marL="1257300" lvl="2" indent="-342900">
              <a:lnSpc>
                <a:spcPct val="90000"/>
              </a:lnSpc>
              <a:buFont typeface="Arial"/>
              <a:buChar char="•"/>
            </a:pPr>
            <a:r>
              <a:rPr lang="en-GB" sz="2400" err="1"/>
              <a:t>nullcheck</a:t>
            </a:r>
            <a:endParaRPr lang="en-GB" sz="2400"/>
          </a:p>
          <a:p>
            <a:pPr marL="800100" lvl="1" indent="-342900">
              <a:lnSpc>
                <a:spcPct val="90000"/>
              </a:lnSpc>
              <a:buFont typeface="Arial"/>
              <a:buChar char="•"/>
            </a:pPr>
            <a:r>
              <a:rPr lang="en-GB" sz="2400"/>
              <a:t>Extract methods to increase readability </a:t>
            </a:r>
          </a:p>
          <a:p>
            <a:pPr marL="800100" lvl="1" indent="-342900">
              <a:lnSpc>
                <a:spcPct val="90000"/>
              </a:lnSpc>
              <a:buFont typeface="Arial"/>
              <a:buChar char="•"/>
            </a:pPr>
            <a:endParaRPr lang="en-GB" sz="2400"/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endParaRPr lang="en-GB" sz="2400"/>
          </a:p>
        </p:txBody>
      </p:sp>
      <p:pic>
        <p:nvPicPr>
          <p:cNvPr id="6" name="Picture 5" descr="A person typing on a computer&#10;&#10;AI-generated content may be incorrect.">
            <a:extLst>
              <a:ext uri="{FF2B5EF4-FFF2-40B4-BE49-F238E27FC236}">
                <a16:creationId xmlns:a16="http://schemas.microsoft.com/office/drawing/2014/main" id="{B329E32A-0C1C-F7D9-48C3-E1B1C3EF24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772400" y="3761946"/>
            <a:ext cx="4087314" cy="2703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7560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756727-F0BD-8104-83E1-D32D2DD482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CAE90-3AF9-FA8E-954C-DD30B88A9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Successful refactor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4BE91D-42E6-E1EA-535D-5213F875F9E4}"/>
              </a:ext>
            </a:extLst>
          </p:cNvPr>
          <p:cNvSpPr txBox="1"/>
          <p:nvPr/>
        </p:nvSpPr>
        <p:spPr>
          <a:xfrm>
            <a:off x="405245" y="1662545"/>
            <a:ext cx="11222182" cy="424732"/>
          </a:xfrm>
          <a:prstGeom prst="rect">
            <a:avLst/>
          </a:prstGeom>
          <a:noFill/>
        </p:spPr>
        <p:txBody>
          <a:bodyPr wrap="square" lIns="91440" tIns="45720" rIns="91440" bIns="45720" numCol="3" rtlCol="0" anchor="t">
            <a:spAutoFit/>
          </a:bodyPr>
          <a:lstStyle/>
          <a:p>
            <a:pPr>
              <a:lnSpc>
                <a:spcPct val="90000"/>
              </a:lnSpc>
            </a:pPr>
            <a:endParaRPr lang="en-US" sz="2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A17C85-DF7A-56BF-F29E-8295D1B508A8}"/>
              </a:ext>
            </a:extLst>
          </p:cNvPr>
          <p:cNvSpPr txBox="1"/>
          <p:nvPr/>
        </p:nvSpPr>
        <p:spPr>
          <a:xfrm>
            <a:off x="1539590" y="1846264"/>
            <a:ext cx="9861035" cy="20867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90000"/>
              </a:lnSpc>
              <a:buFont typeface="Arial"/>
              <a:buChar char="•"/>
            </a:pPr>
            <a:r>
              <a:rPr lang="en-GB" sz="2400"/>
              <a:t>Unit tests should still pass!</a:t>
            </a:r>
          </a:p>
          <a:p>
            <a:pPr marL="800100" lvl="1" indent="-342900">
              <a:lnSpc>
                <a:spcPct val="90000"/>
              </a:lnSpc>
              <a:buFont typeface="Arial"/>
              <a:buChar char="•"/>
            </a:pPr>
            <a:r>
              <a:rPr lang="en-GB" sz="2400"/>
              <a:t>Refactoring should not change functionality</a:t>
            </a:r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endParaRPr lang="en-GB" sz="2400"/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r>
              <a:rPr lang="en-GB" sz="2400"/>
              <a:t>Keep names clear</a:t>
            </a:r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endParaRPr lang="en-GB" sz="2400"/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endParaRPr lang="en-GB" sz="2400"/>
          </a:p>
        </p:txBody>
      </p:sp>
    </p:spTree>
    <p:extLst>
      <p:ext uri="{BB962C8B-B14F-4D97-AF65-F5344CB8AC3E}">
        <p14:creationId xmlns:p14="http://schemas.microsoft.com/office/powerpoint/2010/main" val="41597632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CC92D-7AC7-609D-4BE9-E547582A7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Short break – See you in 5 minutes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F299330D-43BA-CCB0-70CB-FBE28881564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3243" r="3243"/>
          <a:stretch/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45152-2CAE-E2F7-CFEA-0430E35F2A8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9983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E191FE-2770-E5E2-2F35-5A2EE3087F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3636D-C5A8-A034-E19C-2AFE8434F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Grading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79B148-7EA2-D6CC-DE7D-C3481F5FBC1B}"/>
              </a:ext>
            </a:extLst>
          </p:cNvPr>
          <p:cNvSpPr txBox="1"/>
          <p:nvPr/>
        </p:nvSpPr>
        <p:spPr>
          <a:xfrm>
            <a:off x="405245" y="1662545"/>
            <a:ext cx="11222182" cy="424732"/>
          </a:xfrm>
          <a:prstGeom prst="rect">
            <a:avLst/>
          </a:prstGeom>
          <a:noFill/>
        </p:spPr>
        <p:txBody>
          <a:bodyPr wrap="square" lIns="91440" tIns="45720" rIns="91440" bIns="45720" numCol="3" rtlCol="0" anchor="t">
            <a:spAutoFit/>
          </a:bodyPr>
          <a:lstStyle/>
          <a:p>
            <a:pPr>
              <a:lnSpc>
                <a:spcPct val="90000"/>
              </a:lnSpc>
            </a:pPr>
            <a:endParaRPr lang="en-US" sz="2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A194BB-F752-1D76-33E2-5EF3AD2C8B05}"/>
              </a:ext>
            </a:extLst>
          </p:cNvPr>
          <p:cNvSpPr txBox="1"/>
          <p:nvPr/>
        </p:nvSpPr>
        <p:spPr>
          <a:xfrm>
            <a:off x="1539590" y="1846264"/>
            <a:ext cx="8875861" cy="13542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sz="2400" b="0" i="0">
                <a:solidFill>
                  <a:srgbClr val="D6D6D6"/>
                </a:solidFill>
                <a:effectLst/>
                <a:latin typeface="Segoe Sans"/>
              </a:rPr>
              <a:t>7 topics</a:t>
            </a:r>
          </a:p>
          <a:p>
            <a:pPr marL="342900" indent="-34290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GB" sz="2400">
              <a:solidFill>
                <a:srgbClr val="D6D6D6"/>
              </a:solidFill>
              <a:latin typeface="Segoe Sans"/>
            </a:endParaRPr>
          </a:p>
          <a:p>
            <a:pPr marL="342900" indent="-34290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sz="2400" b="0" i="0">
                <a:solidFill>
                  <a:srgbClr val="D6D6D6"/>
                </a:solidFill>
                <a:effectLst/>
                <a:latin typeface="Segoe Sans"/>
              </a:rPr>
              <a:t>Focus on code quality and functionality </a:t>
            </a:r>
          </a:p>
        </p:txBody>
      </p:sp>
    </p:spTree>
    <p:extLst>
      <p:ext uri="{BB962C8B-B14F-4D97-AF65-F5344CB8AC3E}">
        <p14:creationId xmlns:p14="http://schemas.microsoft.com/office/powerpoint/2010/main" val="3514960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ED5162-2A5F-81C6-E20E-EFC08C382B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ADF84-893B-7665-7BF2-3196E085E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Git Usage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3DEB2E-5C11-237F-F37E-D58A35AFEA3B}"/>
              </a:ext>
            </a:extLst>
          </p:cNvPr>
          <p:cNvSpPr txBox="1"/>
          <p:nvPr/>
        </p:nvSpPr>
        <p:spPr>
          <a:xfrm>
            <a:off x="405245" y="1662545"/>
            <a:ext cx="11222182" cy="424732"/>
          </a:xfrm>
          <a:prstGeom prst="rect">
            <a:avLst/>
          </a:prstGeom>
          <a:noFill/>
        </p:spPr>
        <p:txBody>
          <a:bodyPr wrap="square" lIns="91440" tIns="45720" rIns="91440" bIns="45720" numCol="3" rtlCol="0" anchor="t">
            <a:spAutoFit/>
          </a:bodyPr>
          <a:lstStyle/>
          <a:p>
            <a:pPr>
              <a:lnSpc>
                <a:spcPct val="90000"/>
              </a:lnSpc>
            </a:pPr>
            <a:endParaRPr lang="en-US" sz="2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FAE0B6-A942-0789-C48F-58CBB3C3C211}"/>
              </a:ext>
            </a:extLst>
          </p:cNvPr>
          <p:cNvSpPr txBox="1"/>
          <p:nvPr/>
        </p:nvSpPr>
        <p:spPr>
          <a:xfrm>
            <a:off x="1539590" y="1846264"/>
            <a:ext cx="8875861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sz="2400" b="0" i="0">
                <a:solidFill>
                  <a:srgbClr val="D6D6D6"/>
                </a:solidFill>
                <a:effectLst/>
                <a:latin typeface="Segoe Sans"/>
              </a:rPr>
              <a:t>Similar to OOP 2</a:t>
            </a:r>
            <a:endParaRPr lang="en-GB" sz="2400">
              <a:solidFill>
                <a:srgbClr val="D6D6D6"/>
              </a:solidFill>
              <a:latin typeface="Segoe Sans"/>
            </a:endParaRPr>
          </a:p>
          <a:p>
            <a:pPr marL="342900" indent="-34290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GB" sz="2400" b="0" i="0">
              <a:solidFill>
                <a:srgbClr val="D6D6D6"/>
              </a:solidFill>
              <a:effectLst/>
              <a:latin typeface="Segoe Sans"/>
            </a:endParaRPr>
          </a:p>
          <a:p>
            <a:pPr marL="342900" indent="-34290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sz="2400">
                <a:solidFill>
                  <a:srgbClr val="D6D6D6"/>
                </a:solidFill>
                <a:latin typeface="Segoe Sans"/>
              </a:rPr>
              <a:t>Use branches</a:t>
            </a:r>
          </a:p>
          <a:p>
            <a:pPr marL="342900" indent="-34290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sz="2400" b="0" i="0">
                <a:solidFill>
                  <a:srgbClr val="D6D6D6"/>
                </a:solidFill>
                <a:effectLst/>
                <a:latin typeface="Segoe Sans"/>
              </a:rPr>
              <a:t>Commit often</a:t>
            </a:r>
          </a:p>
          <a:p>
            <a:pPr marL="342900" indent="-34290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sz="2400">
                <a:solidFill>
                  <a:srgbClr val="D6D6D6"/>
                </a:solidFill>
                <a:latin typeface="Segoe Sans"/>
              </a:rPr>
              <a:t>Titles should be descriptive </a:t>
            </a:r>
            <a:endParaRPr lang="en-GB" sz="2400" b="0" i="0">
              <a:solidFill>
                <a:srgbClr val="D6D6D6"/>
              </a:solidFill>
              <a:effectLst/>
              <a:latin typeface="Segoe Sans"/>
            </a:endParaRPr>
          </a:p>
        </p:txBody>
      </p:sp>
    </p:spTree>
    <p:extLst>
      <p:ext uri="{BB962C8B-B14F-4D97-AF65-F5344CB8AC3E}">
        <p14:creationId xmlns:p14="http://schemas.microsoft.com/office/powerpoint/2010/main" val="29053029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E61E26-FFF6-17AE-C625-BC94A8B588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D408C-7D4D-79C0-8C4B-EB69A05C4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 Architecture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F8C06D-FE66-D8A1-CBB5-1B9BA19784EE}"/>
              </a:ext>
            </a:extLst>
          </p:cNvPr>
          <p:cNvSpPr txBox="1"/>
          <p:nvPr/>
        </p:nvSpPr>
        <p:spPr>
          <a:xfrm>
            <a:off x="405245" y="1662545"/>
            <a:ext cx="11222182" cy="424732"/>
          </a:xfrm>
          <a:prstGeom prst="rect">
            <a:avLst/>
          </a:prstGeom>
          <a:noFill/>
        </p:spPr>
        <p:txBody>
          <a:bodyPr wrap="square" lIns="91440" tIns="45720" rIns="91440" bIns="45720" numCol="3" rtlCol="0" anchor="t">
            <a:spAutoFit/>
          </a:bodyPr>
          <a:lstStyle/>
          <a:p>
            <a:pPr>
              <a:lnSpc>
                <a:spcPct val="90000"/>
              </a:lnSpc>
            </a:pPr>
            <a:endParaRPr lang="en-US" sz="2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BCF065-AE25-CC23-C5F8-87A7CEA1B706}"/>
              </a:ext>
            </a:extLst>
          </p:cNvPr>
          <p:cNvSpPr txBox="1"/>
          <p:nvPr/>
        </p:nvSpPr>
        <p:spPr>
          <a:xfrm>
            <a:off x="1539591" y="1846264"/>
            <a:ext cx="5753308" cy="417037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sz="2000" b="0" i="0">
                <a:solidFill>
                  <a:srgbClr val="D6D6D6"/>
                </a:solidFill>
                <a:effectLst/>
                <a:latin typeface="Segoe Sans"/>
              </a:rPr>
              <a:t>Use MVC structure </a:t>
            </a:r>
            <a:endParaRPr lang="en-GB" sz="2000">
              <a:solidFill>
                <a:srgbClr val="D6D6D6"/>
              </a:solidFill>
              <a:latin typeface="Segoe Sans"/>
            </a:endParaRPr>
          </a:p>
          <a:p>
            <a:pPr marL="342900" indent="-34290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GB" sz="2000" b="0" i="0">
              <a:solidFill>
                <a:srgbClr val="D6D6D6"/>
              </a:solidFill>
              <a:effectLst/>
              <a:latin typeface="Segoe Sans"/>
            </a:endParaRPr>
          </a:p>
          <a:p>
            <a:pPr marL="342900" indent="-34290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sz="2000">
                <a:solidFill>
                  <a:srgbClr val="D6D6D6"/>
                </a:solidFill>
                <a:latin typeface="Segoe Sans"/>
              </a:rPr>
              <a:t>Create separate packages </a:t>
            </a:r>
          </a:p>
          <a:p>
            <a:pPr marL="342900" indent="-34290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GB" sz="2000">
              <a:solidFill>
                <a:srgbClr val="D6D6D6"/>
              </a:solidFill>
              <a:latin typeface="Segoe Sans"/>
            </a:endParaRPr>
          </a:p>
          <a:p>
            <a:pPr marL="342900" indent="-34290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sz="2000">
                <a:solidFill>
                  <a:srgbClr val="D6D6D6"/>
                </a:solidFill>
                <a:latin typeface="Segoe Sans"/>
              </a:rPr>
              <a:t>Keep logic in the service </a:t>
            </a:r>
          </a:p>
          <a:p>
            <a:pPr marL="342900" indent="-34290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GB" sz="2000">
              <a:solidFill>
                <a:srgbClr val="D6D6D6"/>
              </a:solidFill>
              <a:latin typeface="Segoe Sans"/>
            </a:endParaRPr>
          </a:p>
          <a:p>
            <a:pPr marL="342900" indent="-34290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sz="2000">
                <a:solidFill>
                  <a:srgbClr val="D6D6D6"/>
                </a:solidFill>
                <a:latin typeface="Segoe Sans"/>
              </a:rPr>
              <a:t>Use DTO’s to present data to the outside world </a:t>
            </a:r>
          </a:p>
          <a:p>
            <a:pPr marL="342900" indent="-34290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GB" sz="2000" b="0" i="0">
              <a:solidFill>
                <a:srgbClr val="D6D6D6"/>
              </a:solidFill>
              <a:effectLst/>
              <a:latin typeface="Segoe Sans"/>
            </a:endParaRPr>
          </a:p>
          <a:p>
            <a:pPr marL="342900" indent="-34290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sz="2000">
                <a:solidFill>
                  <a:srgbClr val="D6D6D6"/>
                </a:solidFill>
                <a:latin typeface="Segoe Sans"/>
              </a:rPr>
              <a:t>Classes should have logical names </a:t>
            </a:r>
          </a:p>
          <a:p>
            <a:pPr marL="800100" lvl="1" indent="-3429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sz="2000">
                <a:solidFill>
                  <a:srgbClr val="D6D6D6"/>
                </a:solidFill>
                <a:latin typeface="Segoe Sans"/>
              </a:rPr>
              <a:t>Use the standard naming convention </a:t>
            </a:r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DF2C295-2E94-DB78-992A-952DFABF20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9104" y="1795786"/>
            <a:ext cx="4572000" cy="279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2534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F50270-3296-BD85-3967-126FC099C5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7A6A0-D048-4725-074F-02AF2CE53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 – View – Controller Architecture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28C549-7769-F083-9791-E696E6680083}"/>
              </a:ext>
            </a:extLst>
          </p:cNvPr>
          <p:cNvSpPr txBox="1"/>
          <p:nvPr/>
        </p:nvSpPr>
        <p:spPr>
          <a:xfrm>
            <a:off x="405245" y="1662545"/>
            <a:ext cx="11222182" cy="424732"/>
          </a:xfrm>
          <a:prstGeom prst="rect">
            <a:avLst/>
          </a:prstGeom>
          <a:noFill/>
        </p:spPr>
        <p:txBody>
          <a:bodyPr wrap="square" lIns="91440" tIns="45720" rIns="91440" bIns="45720" numCol="3" rtlCol="0" anchor="t">
            <a:spAutoFit/>
          </a:bodyPr>
          <a:lstStyle/>
          <a:p>
            <a:pPr>
              <a:lnSpc>
                <a:spcPct val="90000"/>
              </a:lnSpc>
            </a:pPr>
            <a:endParaRPr lang="en-US" sz="2400"/>
          </a:p>
        </p:txBody>
      </p:sp>
      <p:pic>
        <p:nvPicPr>
          <p:cNvPr id="1026" name="Picture 2" descr="Understanding Spring Web Application Architecture: The Classic Way - Petri  Kainulainen">
            <a:extLst>
              <a:ext uri="{FF2B5EF4-FFF2-40B4-BE49-F238E27FC236}">
                <a16:creationId xmlns:a16="http://schemas.microsoft.com/office/drawing/2014/main" id="{ED181930-A5E7-08F8-A687-9065B39C9D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280" y="1662545"/>
            <a:ext cx="105283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354B6B2-E926-BAC1-BE4E-2BE2EC4D1D31}"/>
              </a:ext>
            </a:extLst>
          </p:cNvPr>
          <p:cNvSpPr/>
          <p:nvPr/>
        </p:nvSpPr>
        <p:spPr>
          <a:xfrm>
            <a:off x="9643533" y="4885267"/>
            <a:ext cx="1005945" cy="1134533"/>
          </a:xfrm>
          <a:prstGeom prst="rect">
            <a:avLst/>
          </a:prstGeom>
          <a:solidFill>
            <a:srgbClr val="E0010B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(entities and value objects)</a:t>
            </a:r>
          </a:p>
        </p:txBody>
      </p:sp>
    </p:spTree>
    <p:extLst>
      <p:ext uri="{BB962C8B-B14F-4D97-AF65-F5344CB8AC3E}">
        <p14:creationId xmlns:p14="http://schemas.microsoft.com/office/powerpoint/2010/main" val="2862762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Practical information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/>
              <a:t>We have one assignment which will be graded at the end of the course, upon submission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/>
              <a:t>After each lesson, you will be able to implement a part of the assignment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/>
              <a:t>We recommend to do it gradually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At the beginning of each lesson, we will do a "refresher" of the previous topic. Come with a smartphone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Each lesson includes some practice. Be here with a laptop and enough battery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Tooling: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/>
              <a:t>VS Code or IntelliJ Idea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/>
              <a:t>Java 21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/>
              <a:t>Git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/>
              <a:t>Setup everything by using the "cook-books" from oop-2: </a:t>
            </a:r>
            <a:br>
              <a:rPr lang="en-US"/>
            </a:br>
            <a:r>
              <a:rPr lang="en-US">
                <a:hlinkClick r:id="rId2"/>
              </a:rPr>
              <a:t>https://appliedmath.toi.inholland.nl/oop-2-code-projects/cook-books</a:t>
            </a:r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486885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6A1E6-8D21-08DC-77C7-32A70886A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Aspect Oriented Programming </a:t>
            </a:r>
            <a:endParaRPr lang="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CB6934-5B9D-7235-4656-95AA0E1DF840}"/>
              </a:ext>
            </a:extLst>
          </p:cNvPr>
          <p:cNvSpPr txBox="1"/>
          <p:nvPr/>
        </p:nvSpPr>
        <p:spPr>
          <a:xfrm>
            <a:off x="520212" y="2857612"/>
            <a:ext cx="5178669" cy="374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400" noProof="1"/>
              <a:t>Usually it takes a big effort to implement, but if it’s provided by the framework, it’s easy and useful.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2400" noProof="1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400" noProof="1"/>
              <a:t>The purpose is to centralize cross cutting concerns, keeping other classes clean.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2400" noProof="1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400" noProof="1"/>
              <a:t>Intercepts method calls and can execute code before, after and/or on uncaught exceptions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C48DDC3-4155-5FA0-8D87-9673BB5FBF83}"/>
              </a:ext>
            </a:extLst>
          </p:cNvPr>
          <p:cNvSpPr/>
          <p:nvPr/>
        </p:nvSpPr>
        <p:spPr>
          <a:xfrm>
            <a:off x="5698882" y="1906465"/>
            <a:ext cx="6082810" cy="4676897"/>
          </a:xfrm>
          <a:prstGeom prst="round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D3FD57-D8CA-1922-3287-16E1C4303882}"/>
              </a:ext>
            </a:extLst>
          </p:cNvPr>
          <p:cNvSpPr/>
          <p:nvPr/>
        </p:nvSpPr>
        <p:spPr>
          <a:xfrm>
            <a:off x="7650772" y="2238373"/>
            <a:ext cx="3015639" cy="3564549"/>
          </a:xfrm>
          <a:prstGeom prst="rect">
            <a:avLst/>
          </a:prstGeom>
          <a:solidFill>
            <a:srgbClr val="E35F5F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/>
              <a:t>Aspect</a:t>
            </a:r>
            <a:endParaRPr lang="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9BB3660-05A0-60AE-4728-0BBEDCF34D9C}"/>
              </a:ext>
            </a:extLst>
          </p:cNvPr>
          <p:cNvSpPr/>
          <p:nvPr/>
        </p:nvSpPr>
        <p:spPr>
          <a:xfrm>
            <a:off x="8434734" y="3153819"/>
            <a:ext cx="1828800" cy="2278559"/>
          </a:xfrm>
          <a:prstGeom prst="ellipse">
            <a:avLst/>
          </a:prstGeom>
          <a:solidFill>
            <a:schemeClr val="accent3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/>
              <a:t>Instance</a:t>
            </a:r>
            <a:endParaRPr lang="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7EEBD0-8704-D47D-16F8-7EE982677BDC}"/>
              </a:ext>
            </a:extLst>
          </p:cNvPr>
          <p:cNvCxnSpPr>
            <a:cxnSpLocks/>
          </p:cNvCxnSpPr>
          <p:nvPr/>
        </p:nvCxnSpPr>
        <p:spPr>
          <a:xfrm>
            <a:off x="6048375" y="4051788"/>
            <a:ext cx="2509471" cy="0"/>
          </a:xfrm>
          <a:prstGeom prst="straightConnector1">
            <a:avLst/>
          </a:prstGeom>
          <a:ln w="25400">
            <a:solidFill>
              <a:schemeClr val="bg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B1B38C4-CAAE-519B-D33C-8BC1C4B2DDAB}"/>
              </a:ext>
            </a:extLst>
          </p:cNvPr>
          <p:cNvCxnSpPr>
            <a:cxnSpLocks/>
          </p:cNvCxnSpPr>
          <p:nvPr/>
        </p:nvCxnSpPr>
        <p:spPr>
          <a:xfrm flipH="1">
            <a:off x="6094412" y="4678240"/>
            <a:ext cx="2463434" cy="0"/>
          </a:xfrm>
          <a:prstGeom prst="straightConnector1">
            <a:avLst/>
          </a:prstGeom>
          <a:ln w="25400">
            <a:solidFill>
              <a:schemeClr val="bg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AEA1EDB-84B3-47AA-9D62-56AE20E00354}"/>
              </a:ext>
            </a:extLst>
          </p:cNvPr>
          <p:cNvSpPr txBox="1"/>
          <p:nvPr/>
        </p:nvSpPr>
        <p:spPr>
          <a:xfrm>
            <a:off x="5814581" y="3655014"/>
            <a:ext cx="1687455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nl-NL" sz="2400"/>
              <a:t>Method call</a:t>
            </a:r>
            <a:endParaRPr lang="" sz="240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121181B-6EAB-82A1-4735-2FEBAF0DFF4A}"/>
              </a:ext>
            </a:extLst>
          </p:cNvPr>
          <p:cNvCxnSpPr>
            <a:cxnSpLocks/>
            <a:stCxn id="6" idx="3"/>
          </p:cNvCxnSpPr>
          <p:nvPr/>
        </p:nvCxnSpPr>
        <p:spPr>
          <a:xfrm flipH="1">
            <a:off x="7367221" y="5098691"/>
            <a:ext cx="1335335" cy="704231"/>
          </a:xfrm>
          <a:prstGeom prst="straightConnector1">
            <a:avLst/>
          </a:prstGeom>
          <a:ln w="25400">
            <a:solidFill>
              <a:schemeClr val="bg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35A4830-08DE-ECAB-5CF8-81FCC89B581C}"/>
              </a:ext>
            </a:extLst>
          </p:cNvPr>
          <p:cNvSpPr txBox="1"/>
          <p:nvPr/>
        </p:nvSpPr>
        <p:spPr>
          <a:xfrm>
            <a:off x="5814580" y="4225551"/>
            <a:ext cx="1687455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nl-NL" sz="2400"/>
              <a:t>Return</a:t>
            </a:r>
            <a:endParaRPr lang="" sz="240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D19F3E5-7A5F-1E22-AF2B-544B0A449B2D}"/>
              </a:ext>
            </a:extLst>
          </p:cNvPr>
          <p:cNvSpPr txBox="1"/>
          <p:nvPr/>
        </p:nvSpPr>
        <p:spPr>
          <a:xfrm>
            <a:off x="6094412" y="5765371"/>
            <a:ext cx="1687455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nl-NL" sz="2400" err="1"/>
              <a:t>Uncaught</a:t>
            </a:r>
            <a:r>
              <a:rPr lang="nl-NL" sz="2400"/>
              <a:t> </a:t>
            </a:r>
            <a:r>
              <a:rPr lang="nl-NL" sz="2400" err="1"/>
              <a:t>exceptions</a:t>
            </a:r>
            <a:endParaRPr lang="" sz="240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D42AD8E-2EE9-759D-31E2-D465F63FD07D}"/>
              </a:ext>
            </a:extLst>
          </p:cNvPr>
          <p:cNvSpPr txBox="1"/>
          <p:nvPr/>
        </p:nvSpPr>
        <p:spPr>
          <a:xfrm>
            <a:off x="7436094" y="2618096"/>
            <a:ext cx="18288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nl-NL" sz="2400" err="1">
                <a:solidFill>
                  <a:schemeClr val="bg1"/>
                </a:solidFill>
              </a:rPr>
              <a:t>Intercept</a:t>
            </a:r>
            <a:r>
              <a:rPr lang="nl-NL" sz="2400">
                <a:solidFill>
                  <a:schemeClr val="bg1"/>
                </a:solidFill>
              </a:rPr>
              <a:t> </a:t>
            </a:r>
            <a:endParaRPr lang="" sz="2400">
              <a:solidFill>
                <a:schemeClr val="bg1"/>
              </a:solidFill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15615F0-FBBB-973E-FA84-1EC057DCD8FE}"/>
              </a:ext>
            </a:extLst>
          </p:cNvPr>
          <p:cNvCxnSpPr>
            <a:cxnSpLocks/>
          </p:cNvCxnSpPr>
          <p:nvPr/>
        </p:nvCxnSpPr>
        <p:spPr>
          <a:xfrm flipH="1">
            <a:off x="7924800" y="2964658"/>
            <a:ext cx="89436" cy="965085"/>
          </a:xfrm>
          <a:prstGeom prst="straightConnector1">
            <a:avLst/>
          </a:prstGeom>
          <a:ln w="25400">
            <a:solidFill>
              <a:schemeClr val="bg1">
                <a:lumMod val="75000"/>
                <a:lumOff val="25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DE0E713-2A29-B5E5-34AD-2B9824F5015A}"/>
              </a:ext>
            </a:extLst>
          </p:cNvPr>
          <p:cNvCxnSpPr>
            <a:cxnSpLocks/>
          </p:cNvCxnSpPr>
          <p:nvPr/>
        </p:nvCxnSpPr>
        <p:spPr>
          <a:xfrm flipH="1">
            <a:off x="8137050" y="2989385"/>
            <a:ext cx="7976" cy="1608259"/>
          </a:xfrm>
          <a:prstGeom prst="straightConnector1">
            <a:avLst/>
          </a:prstGeom>
          <a:ln w="25400">
            <a:solidFill>
              <a:schemeClr val="bg1">
                <a:lumMod val="75000"/>
                <a:lumOff val="25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B60F2CE-893B-F486-5069-3CCCA5B56C5B}"/>
              </a:ext>
            </a:extLst>
          </p:cNvPr>
          <p:cNvCxnSpPr>
            <a:cxnSpLocks/>
          </p:cNvCxnSpPr>
          <p:nvPr/>
        </p:nvCxnSpPr>
        <p:spPr>
          <a:xfrm>
            <a:off x="8293763" y="3042828"/>
            <a:ext cx="104935" cy="2074020"/>
          </a:xfrm>
          <a:prstGeom prst="straightConnector1">
            <a:avLst/>
          </a:prstGeom>
          <a:ln w="25400">
            <a:solidFill>
              <a:schemeClr val="bg1">
                <a:lumMod val="75000"/>
                <a:lumOff val="25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88034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27" grpId="0"/>
      <p:bldP spid="46" grpId="0"/>
      <p:bldP spid="48" grpId="0"/>
      <p:bldP spid="4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D7E08D-3BF5-6CBC-AAEE-559B915EDD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1C468-DB2E-765B-39CA-2ECEC5F99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Frameworks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B68B05-02D7-5795-BE72-E458278421F8}"/>
              </a:ext>
            </a:extLst>
          </p:cNvPr>
          <p:cNvSpPr txBox="1"/>
          <p:nvPr/>
        </p:nvSpPr>
        <p:spPr>
          <a:xfrm>
            <a:off x="405245" y="1662545"/>
            <a:ext cx="11222182" cy="424732"/>
          </a:xfrm>
          <a:prstGeom prst="rect">
            <a:avLst/>
          </a:prstGeom>
          <a:noFill/>
        </p:spPr>
        <p:txBody>
          <a:bodyPr wrap="square" lIns="91440" tIns="45720" rIns="91440" bIns="45720" numCol="3" rtlCol="0" anchor="t">
            <a:spAutoFit/>
          </a:bodyPr>
          <a:lstStyle/>
          <a:p>
            <a:pPr>
              <a:lnSpc>
                <a:spcPct val="90000"/>
              </a:lnSpc>
            </a:pPr>
            <a:endParaRPr lang="en-US" sz="2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820F90-9CE9-11B7-22B5-FF77BD0D7113}"/>
              </a:ext>
            </a:extLst>
          </p:cNvPr>
          <p:cNvSpPr txBox="1"/>
          <p:nvPr/>
        </p:nvSpPr>
        <p:spPr>
          <a:xfrm>
            <a:off x="1539590" y="1846264"/>
            <a:ext cx="8875861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sz="2400" b="0" i="0">
                <a:solidFill>
                  <a:srgbClr val="D6D6D6"/>
                </a:solidFill>
                <a:effectLst/>
                <a:latin typeface="Segoe Sans"/>
              </a:rPr>
              <a:t>Use frameworks </a:t>
            </a:r>
          </a:p>
          <a:p>
            <a:pPr marL="342900" indent="-34290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GB" sz="2400">
              <a:solidFill>
                <a:srgbClr val="D6D6D6"/>
              </a:solidFill>
              <a:latin typeface="Segoe Sans"/>
            </a:endParaRPr>
          </a:p>
          <a:p>
            <a:pPr marL="342900" indent="-34290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sz="2400">
                <a:solidFill>
                  <a:srgbClr val="D6D6D6"/>
                </a:solidFill>
                <a:latin typeface="Segoe Sans"/>
              </a:rPr>
              <a:t>Avoid boilerplate code </a:t>
            </a:r>
          </a:p>
          <a:p>
            <a:pPr marL="342900" indent="-34290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GB" sz="2400">
              <a:solidFill>
                <a:srgbClr val="D6D6D6"/>
              </a:solidFill>
              <a:latin typeface="Segoe Sans"/>
            </a:endParaRPr>
          </a:p>
          <a:p>
            <a:pPr marL="342900" indent="-34290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GB" sz="2400">
              <a:solidFill>
                <a:srgbClr val="D6D6D6"/>
              </a:solidFill>
              <a:latin typeface="Segoe Sans"/>
            </a:endParaRPr>
          </a:p>
        </p:txBody>
      </p:sp>
    </p:spTree>
    <p:extLst>
      <p:ext uri="{BB962C8B-B14F-4D97-AF65-F5344CB8AC3E}">
        <p14:creationId xmlns:p14="http://schemas.microsoft.com/office/powerpoint/2010/main" val="36348506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7DA1EF-12C5-E076-006D-F40218EEB6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CEAC1-9A8A-FDB7-00A0-7695E83C3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Unit testing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5A3FB3-409D-A83C-AB8C-CF5D61D0192A}"/>
              </a:ext>
            </a:extLst>
          </p:cNvPr>
          <p:cNvSpPr txBox="1"/>
          <p:nvPr/>
        </p:nvSpPr>
        <p:spPr>
          <a:xfrm>
            <a:off x="405245" y="1662545"/>
            <a:ext cx="11222182" cy="424732"/>
          </a:xfrm>
          <a:prstGeom prst="rect">
            <a:avLst/>
          </a:prstGeom>
          <a:noFill/>
        </p:spPr>
        <p:txBody>
          <a:bodyPr wrap="square" lIns="91440" tIns="45720" rIns="91440" bIns="45720" numCol="3" rtlCol="0" anchor="t">
            <a:spAutoFit/>
          </a:bodyPr>
          <a:lstStyle/>
          <a:p>
            <a:pPr>
              <a:lnSpc>
                <a:spcPct val="90000"/>
              </a:lnSpc>
            </a:pPr>
            <a:endParaRPr lang="en-US" sz="2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A13DDA-4A2F-84DD-5808-B60B6E2587DB}"/>
              </a:ext>
            </a:extLst>
          </p:cNvPr>
          <p:cNvSpPr txBox="1"/>
          <p:nvPr/>
        </p:nvSpPr>
        <p:spPr>
          <a:xfrm>
            <a:off x="1539590" y="1846264"/>
            <a:ext cx="8875861" cy="40318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sz="2400" b="0" i="0">
                <a:solidFill>
                  <a:srgbClr val="D6D6D6"/>
                </a:solidFill>
                <a:effectLst/>
                <a:latin typeface="Segoe Sans"/>
              </a:rPr>
              <a:t>Coverage should be &gt;90%</a:t>
            </a:r>
          </a:p>
          <a:p>
            <a:pPr marL="342900" indent="-34290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GB" sz="2400">
              <a:solidFill>
                <a:srgbClr val="D6D6D6"/>
              </a:solidFill>
              <a:latin typeface="Segoe Sans"/>
            </a:endParaRPr>
          </a:p>
          <a:p>
            <a:pPr marL="342900" indent="-34290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sz="2400">
                <a:solidFill>
                  <a:srgbClr val="D6D6D6"/>
                </a:solidFill>
                <a:latin typeface="Segoe Sans"/>
              </a:rPr>
              <a:t>Use a plugin to measure coverage </a:t>
            </a:r>
          </a:p>
          <a:p>
            <a:pPr marL="342900" indent="-34290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GB" sz="2400">
              <a:solidFill>
                <a:srgbClr val="D6D6D6"/>
              </a:solidFill>
              <a:latin typeface="Segoe Sans"/>
            </a:endParaRPr>
          </a:p>
          <a:p>
            <a:pPr marL="342900" indent="-34290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sz="2400">
                <a:solidFill>
                  <a:srgbClr val="D6D6D6"/>
                </a:solidFill>
                <a:latin typeface="Segoe Sans"/>
              </a:rPr>
              <a:t>Tests should make logical assertions </a:t>
            </a:r>
          </a:p>
          <a:p>
            <a:pPr marL="342900" indent="-34290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GB" sz="2400">
              <a:solidFill>
                <a:srgbClr val="D6D6D6"/>
              </a:solidFill>
              <a:latin typeface="Segoe Sans"/>
            </a:endParaRP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sz="2400">
                <a:solidFill>
                  <a:srgbClr val="D6D6D6"/>
                </a:solidFill>
                <a:latin typeface="Segoe Sans"/>
              </a:rPr>
              <a:t>Use mutation testing to indicate that tests are </a:t>
            </a:r>
            <a:r>
              <a:rPr lang="en-GB" sz="2400" err="1">
                <a:solidFill>
                  <a:srgbClr val="D6D6D6"/>
                </a:solidFill>
                <a:latin typeface="Segoe Sans"/>
              </a:rPr>
              <a:t>usefull</a:t>
            </a:r>
          </a:p>
          <a:p>
            <a:pPr marL="342900" indent="-34290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GB" sz="2400">
              <a:solidFill>
                <a:srgbClr val="D6D6D6"/>
              </a:solidFill>
              <a:latin typeface="Segoe Sans"/>
            </a:endParaRP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GB" sz="2400">
              <a:solidFill>
                <a:srgbClr val="D6D6D6"/>
              </a:solidFill>
              <a:latin typeface="Segoe Sans"/>
            </a:endParaRPr>
          </a:p>
        </p:txBody>
      </p:sp>
    </p:spTree>
    <p:extLst>
      <p:ext uri="{BB962C8B-B14F-4D97-AF65-F5344CB8AC3E}">
        <p14:creationId xmlns:p14="http://schemas.microsoft.com/office/powerpoint/2010/main" val="14220998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C25AB7-ADC4-A429-EC2D-BC28DAD0D5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2BFEE-35F1-3AB8-6FC0-6BE7BAA32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Streams </a:t>
            </a:r>
            <a:r>
              <a:rPr lang="en-US" err="1"/>
              <a:t>api</a:t>
            </a:r>
            <a:r>
              <a:rPr lang="en-US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BE7603-16E8-E365-D474-D2751BF24968}"/>
              </a:ext>
            </a:extLst>
          </p:cNvPr>
          <p:cNvSpPr txBox="1"/>
          <p:nvPr/>
        </p:nvSpPr>
        <p:spPr>
          <a:xfrm>
            <a:off x="405245" y="1662545"/>
            <a:ext cx="11222182" cy="424732"/>
          </a:xfrm>
          <a:prstGeom prst="rect">
            <a:avLst/>
          </a:prstGeom>
          <a:noFill/>
        </p:spPr>
        <p:txBody>
          <a:bodyPr wrap="square" lIns="91440" tIns="45720" rIns="91440" bIns="45720" numCol="3" rtlCol="0" anchor="t">
            <a:spAutoFit/>
          </a:bodyPr>
          <a:lstStyle/>
          <a:p>
            <a:pPr>
              <a:lnSpc>
                <a:spcPct val="90000"/>
              </a:lnSpc>
            </a:pPr>
            <a:endParaRPr lang="en-US" sz="2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43AF92-2142-58D3-C679-7CF259AA33DD}"/>
              </a:ext>
            </a:extLst>
          </p:cNvPr>
          <p:cNvSpPr txBox="1"/>
          <p:nvPr/>
        </p:nvSpPr>
        <p:spPr>
          <a:xfrm>
            <a:off x="1539590" y="1846264"/>
            <a:ext cx="8875861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sz="2400" b="0" i="0">
                <a:solidFill>
                  <a:srgbClr val="D6D6D6"/>
                </a:solidFill>
                <a:effectLst/>
                <a:latin typeface="Segoe Sans"/>
              </a:rPr>
              <a:t>Streams are used in your application </a:t>
            </a:r>
          </a:p>
          <a:p>
            <a:pPr marL="342900" indent="-34290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GB" sz="2400">
              <a:solidFill>
                <a:srgbClr val="D6D6D6"/>
              </a:solidFill>
              <a:latin typeface="Segoe Sans"/>
            </a:endParaRPr>
          </a:p>
          <a:p>
            <a:pPr marL="342900" indent="-34290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sz="2400">
                <a:solidFill>
                  <a:srgbClr val="D6D6D6"/>
                </a:solidFill>
                <a:latin typeface="Segoe Sans"/>
              </a:rPr>
              <a:t>Order of the interactions makes sense </a:t>
            </a:r>
          </a:p>
          <a:p>
            <a:pPr marL="342900" indent="-34290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GB" sz="2400">
              <a:solidFill>
                <a:srgbClr val="D6D6D6"/>
              </a:solidFill>
              <a:latin typeface="Segoe Sans"/>
            </a:endParaRPr>
          </a:p>
          <a:p>
            <a:pPr marL="342900" indent="-34290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GB" sz="2400">
              <a:solidFill>
                <a:srgbClr val="D6D6D6"/>
              </a:solidFill>
              <a:latin typeface="Segoe Sans"/>
            </a:endParaRPr>
          </a:p>
          <a:p>
            <a:pPr marL="342900" indent="-34290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GB" sz="2400">
              <a:solidFill>
                <a:srgbClr val="D6D6D6"/>
              </a:solidFill>
              <a:latin typeface="Segoe Sans"/>
            </a:endParaRPr>
          </a:p>
          <a:p>
            <a:pPr marL="342900" indent="-34290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GB" sz="2400">
              <a:solidFill>
                <a:srgbClr val="D6D6D6"/>
              </a:solidFill>
              <a:latin typeface="Segoe Sans"/>
            </a:endParaRPr>
          </a:p>
        </p:txBody>
      </p:sp>
    </p:spTree>
    <p:extLst>
      <p:ext uri="{BB962C8B-B14F-4D97-AF65-F5344CB8AC3E}">
        <p14:creationId xmlns:p14="http://schemas.microsoft.com/office/powerpoint/2010/main" val="9041805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389D56-65F0-2E56-A871-E18D6B674C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97392-068E-DB7C-EA68-3BC1FF6DE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Short break – See you in 5 minutes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2B1063E7-B01C-FBA4-D722-61E64645B8B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3243" r="3243"/>
          <a:stretch/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D0F6C5-D572-10D8-782B-29FE83942A6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9491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5557B5-C1F1-24B3-CFB5-DB6839910C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C83E6-5346-E123-7A08-8D744EA29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Code quality and documentation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C6F8C4-64F3-8A1F-5974-483803776CD6}"/>
              </a:ext>
            </a:extLst>
          </p:cNvPr>
          <p:cNvSpPr txBox="1"/>
          <p:nvPr/>
        </p:nvSpPr>
        <p:spPr>
          <a:xfrm>
            <a:off x="405245" y="1662545"/>
            <a:ext cx="11222182" cy="424732"/>
          </a:xfrm>
          <a:prstGeom prst="rect">
            <a:avLst/>
          </a:prstGeom>
          <a:noFill/>
        </p:spPr>
        <p:txBody>
          <a:bodyPr wrap="square" lIns="91440" tIns="45720" rIns="91440" bIns="45720" numCol="3" rtlCol="0" anchor="t">
            <a:spAutoFit/>
          </a:bodyPr>
          <a:lstStyle/>
          <a:p>
            <a:pPr>
              <a:lnSpc>
                <a:spcPct val="90000"/>
              </a:lnSpc>
            </a:pPr>
            <a:endParaRPr lang="en-US" sz="2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81DEF1-DAE0-9062-1C1C-501779F7F993}"/>
              </a:ext>
            </a:extLst>
          </p:cNvPr>
          <p:cNvSpPr txBox="1"/>
          <p:nvPr/>
        </p:nvSpPr>
        <p:spPr>
          <a:xfrm>
            <a:off x="1539590" y="1846264"/>
            <a:ext cx="8875861" cy="40318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sz="2400" b="0" i="0">
                <a:solidFill>
                  <a:srgbClr val="D6D6D6"/>
                </a:solidFill>
                <a:effectLst/>
                <a:latin typeface="Segoe Sans"/>
              </a:rPr>
              <a:t>Comments explain your thought process and choices</a:t>
            </a:r>
          </a:p>
          <a:p>
            <a:pPr marL="800100" lvl="1" indent="-3429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sz="2400">
                <a:solidFill>
                  <a:srgbClr val="D6D6D6"/>
                </a:solidFill>
                <a:latin typeface="Segoe Sans"/>
              </a:rPr>
              <a:t>Code should be readable without comments </a:t>
            </a:r>
          </a:p>
          <a:p>
            <a:pPr marL="800100" lvl="1" indent="-3429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GB" sz="2400">
              <a:solidFill>
                <a:srgbClr val="D6D6D6"/>
              </a:solidFill>
              <a:latin typeface="Segoe Sans"/>
            </a:endParaRP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sz="2400">
                <a:solidFill>
                  <a:srgbClr val="D6D6D6"/>
                </a:solidFill>
                <a:latin typeface="Segoe Sans"/>
              </a:rPr>
              <a:t>Readme file describes </a:t>
            </a:r>
          </a:p>
          <a:p>
            <a:pPr marL="800100" lvl="1" indent="-3429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sz="2400">
                <a:solidFill>
                  <a:srgbClr val="D6D6D6"/>
                </a:solidFill>
                <a:latin typeface="Segoe Sans"/>
              </a:rPr>
              <a:t>Which endpoint does what </a:t>
            </a:r>
          </a:p>
          <a:p>
            <a:pPr marL="800100" lvl="1" indent="-3429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sz="2400">
                <a:solidFill>
                  <a:srgbClr val="D6D6D6"/>
                </a:solidFill>
                <a:latin typeface="Segoe Sans"/>
              </a:rPr>
              <a:t>How to run your application 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GB" sz="2400">
              <a:solidFill>
                <a:srgbClr val="D6D6D6"/>
              </a:solidFill>
              <a:latin typeface="Segoe Sans"/>
            </a:endParaRP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sz="2400">
                <a:solidFill>
                  <a:srgbClr val="D6D6D6"/>
                </a:solidFill>
                <a:latin typeface="Segoe Sans"/>
              </a:rPr>
              <a:t>Methods and variable have clear names </a:t>
            </a:r>
          </a:p>
          <a:p>
            <a:pPr marL="342900" indent="-34290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GB" sz="2400">
              <a:solidFill>
                <a:srgbClr val="D6D6D6"/>
              </a:solidFill>
              <a:latin typeface="Segoe Sans"/>
            </a:endParaRPr>
          </a:p>
        </p:txBody>
      </p:sp>
    </p:spTree>
    <p:extLst>
      <p:ext uri="{BB962C8B-B14F-4D97-AF65-F5344CB8AC3E}">
        <p14:creationId xmlns:p14="http://schemas.microsoft.com/office/powerpoint/2010/main" val="32249530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E5BACB-CCE1-5B76-E6DF-4CD20D5FEC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B060D-7DE9-CC21-9159-D7C9288DD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Build and run quality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0FE9E4-AF07-463F-3E97-2C845553A989}"/>
              </a:ext>
            </a:extLst>
          </p:cNvPr>
          <p:cNvSpPr txBox="1"/>
          <p:nvPr/>
        </p:nvSpPr>
        <p:spPr>
          <a:xfrm>
            <a:off x="405245" y="1662545"/>
            <a:ext cx="11222182" cy="424732"/>
          </a:xfrm>
          <a:prstGeom prst="rect">
            <a:avLst/>
          </a:prstGeom>
          <a:noFill/>
        </p:spPr>
        <p:txBody>
          <a:bodyPr wrap="square" lIns="91440" tIns="45720" rIns="91440" bIns="45720" numCol="3" rtlCol="0" anchor="t">
            <a:spAutoFit/>
          </a:bodyPr>
          <a:lstStyle/>
          <a:p>
            <a:pPr>
              <a:lnSpc>
                <a:spcPct val="90000"/>
              </a:lnSpc>
            </a:pPr>
            <a:endParaRPr lang="en-US" sz="2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CBBD3F-27F5-D5ED-B7AE-EDB15B7137E9}"/>
              </a:ext>
            </a:extLst>
          </p:cNvPr>
          <p:cNvSpPr txBox="1"/>
          <p:nvPr/>
        </p:nvSpPr>
        <p:spPr>
          <a:xfrm>
            <a:off x="1539590" y="1846264"/>
            <a:ext cx="8875861" cy="26930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sz="2400" b="0" i="0">
                <a:solidFill>
                  <a:srgbClr val="D6D6D6"/>
                </a:solidFill>
                <a:effectLst/>
                <a:latin typeface="Segoe Sans"/>
              </a:rPr>
              <a:t>Application should run out of the box </a:t>
            </a:r>
          </a:p>
          <a:p>
            <a:pPr marL="342900" indent="-34290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GB" sz="2400">
              <a:solidFill>
                <a:srgbClr val="D6D6D6"/>
              </a:solidFill>
              <a:latin typeface="Segoe Sans"/>
            </a:endParaRPr>
          </a:p>
          <a:p>
            <a:pPr marL="342900" indent="-34290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sz="2400" b="0" i="0">
                <a:solidFill>
                  <a:srgbClr val="D6D6D6"/>
                </a:solidFill>
                <a:effectLst/>
                <a:latin typeface="Segoe Sans"/>
              </a:rPr>
              <a:t>All unit tests should pass</a:t>
            </a:r>
          </a:p>
          <a:p>
            <a:pPr marL="342900" indent="-34290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GB" sz="2400">
              <a:solidFill>
                <a:srgbClr val="D6D6D6"/>
              </a:solidFill>
              <a:latin typeface="Segoe Sans"/>
            </a:endParaRPr>
          </a:p>
          <a:p>
            <a:pPr marL="342900" indent="-34290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sz="2400">
                <a:solidFill>
                  <a:srgbClr val="D6D6D6"/>
                </a:solidFill>
                <a:latin typeface="Segoe Sans"/>
              </a:rPr>
              <a:t>Check this yourself! </a:t>
            </a:r>
          </a:p>
          <a:p>
            <a:pPr marL="342900" indent="-34290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GB" sz="2400">
              <a:solidFill>
                <a:srgbClr val="D6D6D6"/>
              </a:solidFill>
              <a:latin typeface="Segoe Sans"/>
            </a:endParaRPr>
          </a:p>
        </p:txBody>
      </p:sp>
    </p:spTree>
    <p:extLst>
      <p:ext uri="{BB962C8B-B14F-4D97-AF65-F5344CB8AC3E}">
        <p14:creationId xmlns:p14="http://schemas.microsoft.com/office/powerpoint/2010/main" val="13725088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F9D23F-E239-70B0-3FA9-B95C25A953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B753B-03B8-919F-7A93-E2CEFFF05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VSCode</a:t>
            </a:r>
            <a:r>
              <a:rPr lang="en-US"/>
              <a:t> Productivity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A1A3EA-3193-37E9-B786-8F0FE41F5239}"/>
              </a:ext>
            </a:extLst>
          </p:cNvPr>
          <p:cNvSpPr txBox="1"/>
          <p:nvPr/>
        </p:nvSpPr>
        <p:spPr>
          <a:xfrm>
            <a:off x="405245" y="1662545"/>
            <a:ext cx="11222182" cy="424732"/>
          </a:xfrm>
          <a:prstGeom prst="rect">
            <a:avLst/>
          </a:prstGeom>
          <a:noFill/>
        </p:spPr>
        <p:txBody>
          <a:bodyPr wrap="square" lIns="91440" tIns="45720" rIns="91440" bIns="45720" numCol="3" rtlCol="0" anchor="t">
            <a:spAutoFit/>
          </a:bodyPr>
          <a:lstStyle/>
          <a:p>
            <a:pPr>
              <a:lnSpc>
                <a:spcPct val="90000"/>
              </a:lnSpc>
            </a:pPr>
            <a:endParaRPr lang="en-US" sz="2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E57905-0B0B-09F8-C26D-2C803A5A87CC}"/>
              </a:ext>
            </a:extLst>
          </p:cNvPr>
          <p:cNvSpPr txBox="1"/>
          <p:nvPr/>
        </p:nvSpPr>
        <p:spPr>
          <a:xfrm>
            <a:off x="1539590" y="1846264"/>
            <a:ext cx="8875861" cy="447814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sz="2400" b="0" i="0">
                <a:solidFill>
                  <a:srgbClr val="D6D6D6"/>
                </a:solidFill>
                <a:effectLst/>
                <a:latin typeface="Segoe Sans"/>
              </a:rPr>
              <a:t>Shortcuts save you time and frustration! </a:t>
            </a:r>
          </a:p>
          <a:p>
            <a:pPr marL="342900" indent="-34290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GB" sz="2400">
              <a:solidFill>
                <a:srgbClr val="D6D6D6"/>
              </a:solidFill>
              <a:latin typeface="Segoe Sans"/>
            </a:endParaRPr>
          </a:p>
          <a:p>
            <a:pPr marL="342900" indent="-34290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sz="2400">
                <a:solidFill>
                  <a:srgbClr val="D6D6D6"/>
                </a:solidFill>
                <a:latin typeface="Segoe Sans"/>
              </a:rPr>
              <a:t>Auto formatting </a:t>
            </a:r>
          </a:p>
          <a:p>
            <a:pPr marL="800100" lvl="1" indent="-3429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sz="2400" err="1">
                <a:solidFill>
                  <a:srgbClr val="D6D6D6"/>
                </a:solidFill>
                <a:latin typeface="Segoe Sans"/>
              </a:rPr>
              <a:t>Shift+alt+F</a:t>
            </a:r>
            <a:r>
              <a:rPr lang="en-GB" sz="2400">
                <a:solidFill>
                  <a:srgbClr val="D6D6D6"/>
                </a:solidFill>
                <a:latin typeface="Segoe Sans"/>
              </a:rPr>
              <a:t> / </a:t>
            </a:r>
            <a:r>
              <a:rPr lang="en-GB" sz="2400" err="1">
                <a:solidFill>
                  <a:srgbClr val="D6D6D6"/>
                </a:solidFill>
                <a:latin typeface="Segoe Sans"/>
              </a:rPr>
              <a:t>shift+option+F</a:t>
            </a:r>
            <a:endParaRPr lang="en-GB" sz="2400">
              <a:solidFill>
                <a:srgbClr val="D6D6D6"/>
              </a:solidFill>
              <a:latin typeface="Segoe Sans"/>
            </a:endParaRP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sz="2400">
                <a:solidFill>
                  <a:srgbClr val="D6D6D6"/>
                </a:solidFill>
                <a:latin typeface="Segoe Sans"/>
              </a:rPr>
              <a:t>Optimize imports</a:t>
            </a:r>
          </a:p>
          <a:p>
            <a:pPr marL="800100" lvl="1" indent="-3429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sz="2400" err="1">
                <a:solidFill>
                  <a:srgbClr val="D6D6D6"/>
                </a:solidFill>
                <a:latin typeface="Segoe Sans"/>
              </a:rPr>
              <a:t>Ctrl+Shift+O</a:t>
            </a:r>
            <a:r>
              <a:rPr lang="en-GB" sz="2400">
                <a:solidFill>
                  <a:srgbClr val="D6D6D6"/>
                </a:solidFill>
                <a:latin typeface="Segoe Sans"/>
              </a:rPr>
              <a:t> / </a:t>
            </a:r>
            <a:r>
              <a:rPr lang="en-GB" sz="2400" err="1">
                <a:solidFill>
                  <a:srgbClr val="D6D6D6"/>
                </a:solidFill>
                <a:latin typeface="Segoe Sans"/>
              </a:rPr>
              <a:t>shift+option+O</a:t>
            </a:r>
            <a:endParaRPr lang="en-GB" sz="2400">
              <a:solidFill>
                <a:srgbClr val="D6D6D6"/>
              </a:solidFill>
              <a:latin typeface="Segoe Sans"/>
            </a:endParaRP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sz="2400">
                <a:solidFill>
                  <a:srgbClr val="D6D6D6"/>
                </a:solidFill>
                <a:latin typeface="Segoe Sans"/>
              </a:rPr>
              <a:t>Rename</a:t>
            </a:r>
          </a:p>
          <a:p>
            <a:pPr marL="800100" lvl="1" indent="-3429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sz="2400">
                <a:solidFill>
                  <a:srgbClr val="D6D6D6"/>
                </a:solidFill>
                <a:latin typeface="Segoe Sans"/>
              </a:rPr>
              <a:t>F2</a:t>
            </a:r>
          </a:p>
          <a:p>
            <a:pPr marL="800100" lvl="1" indent="-3429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GB" sz="2400">
              <a:solidFill>
                <a:srgbClr val="D6D6D6"/>
              </a:solidFill>
              <a:latin typeface="Segoe Sans"/>
            </a:endParaRPr>
          </a:p>
          <a:p>
            <a:pPr marL="342900" indent="-34290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GB" sz="2400">
              <a:solidFill>
                <a:srgbClr val="D6D6D6"/>
              </a:solidFill>
              <a:latin typeface="Segoe Sans"/>
            </a:endParaRPr>
          </a:p>
        </p:txBody>
      </p:sp>
    </p:spTree>
    <p:extLst>
      <p:ext uri="{BB962C8B-B14F-4D97-AF65-F5344CB8AC3E}">
        <p14:creationId xmlns:p14="http://schemas.microsoft.com/office/powerpoint/2010/main" val="19970471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46FAF9-52CC-CC77-E6A5-D6B613A1B8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E9CA2-113A-402F-E726-C039A32E8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VSCode</a:t>
            </a:r>
            <a:r>
              <a:rPr lang="en-US"/>
              <a:t> Productivity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5191F9-7ACB-91F9-ADC7-BFC0DED2C1D6}"/>
              </a:ext>
            </a:extLst>
          </p:cNvPr>
          <p:cNvSpPr txBox="1"/>
          <p:nvPr/>
        </p:nvSpPr>
        <p:spPr>
          <a:xfrm>
            <a:off x="405245" y="1662545"/>
            <a:ext cx="11222182" cy="424732"/>
          </a:xfrm>
          <a:prstGeom prst="rect">
            <a:avLst/>
          </a:prstGeom>
          <a:noFill/>
        </p:spPr>
        <p:txBody>
          <a:bodyPr wrap="square" lIns="91440" tIns="45720" rIns="91440" bIns="45720" numCol="3" rtlCol="0" anchor="t">
            <a:spAutoFit/>
          </a:bodyPr>
          <a:lstStyle/>
          <a:p>
            <a:pPr>
              <a:lnSpc>
                <a:spcPct val="90000"/>
              </a:lnSpc>
            </a:pPr>
            <a:endParaRPr lang="en-US" sz="2400"/>
          </a:p>
        </p:txBody>
      </p:sp>
      <p:pic>
        <p:nvPicPr>
          <p:cNvPr id="2050" name="Picture 2" descr="Keyboard Reference Sheet">
            <a:extLst>
              <a:ext uri="{FF2B5EF4-FFF2-40B4-BE49-F238E27FC236}">
                <a16:creationId xmlns:a16="http://schemas.microsoft.com/office/drawing/2014/main" id="{39886E85-97EB-3CBF-DDA4-704339F0B2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1010" y="1662545"/>
            <a:ext cx="6366804" cy="4937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98800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8063CC-EE7E-B701-D209-2F1FDF46F2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5EB70-DAB3-180D-636A-479B62F3B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Questions?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AD7FF6-6EC9-719C-F094-D7AC1B251EF4}"/>
              </a:ext>
            </a:extLst>
          </p:cNvPr>
          <p:cNvSpPr txBox="1"/>
          <p:nvPr/>
        </p:nvSpPr>
        <p:spPr>
          <a:xfrm>
            <a:off x="405245" y="1662545"/>
            <a:ext cx="11222182" cy="424732"/>
          </a:xfrm>
          <a:prstGeom prst="rect">
            <a:avLst/>
          </a:prstGeom>
          <a:noFill/>
        </p:spPr>
        <p:txBody>
          <a:bodyPr wrap="square" lIns="91440" tIns="45720" rIns="91440" bIns="45720" numCol="3" rtlCol="0" anchor="t">
            <a:spAutoFit/>
          </a:bodyPr>
          <a:lstStyle/>
          <a:p>
            <a:pPr>
              <a:lnSpc>
                <a:spcPct val="90000"/>
              </a:lnSpc>
            </a:pPr>
            <a:endParaRPr lang="en-US" sz="2400"/>
          </a:p>
        </p:txBody>
      </p:sp>
      <p:pic>
        <p:nvPicPr>
          <p:cNvPr id="3074" name="Picture 2" descr="Thumbnail Image A student sitting at a desk, viewed from the side, facing a computer screen. The screen shows visible code (Java or similar), and the student looks puzzled or thoughtful, with question marks floating above their head. The setting is a modern classroom or home workspace. The image should convey the idea of someone coding and having many questions, suitable for a presentation slide inviting students to ask questions.">
            <a:extLst>
              <a:ext uri="{FF2B5EF4-FFF2-40B4-BE49-F238E27FC236}">
                <a16:creationId xmlns:a16="http://schemas.microsoft.com/office/drawing/2014/main" id="{831620CF-243F-356D-43EB-E0ABA86FB2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5975" y="1781492"/>
            <a:ext cx="4736873" cy="4736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76463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093519-A08E-CAD6-BD70-3F7E45C954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5A550-6635-DD2F-0B27-DDF7CBE7C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rmAutofit/>
          </a:bodyPr>
          <a:lstStyle/>
          <a:p>
            <a:r>
              <a:rPr lang="en-US"/>
              <a:t>Reflection</a:t>
            </a:r>
          </a:p>
        </p:txBody>
      </p:sp>
      <p:pic>
        <p:nvPicPr>
          <p:cNvPr id="1026" name="Picture 2" descr="QR code">
            <a:extLst>
              <a:ext uri="{FF2B5EF4-FFF2-40B4-BE49-F238E27FC236}">
                <a16:creationId xmlns:a16="http://schemas.microsoft.com/office/drawing/2014/main" id="{61476017-5BEE-6933-C71A-BA685748EE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60814" y="1905000"/>
            <a:ext cx="4267200" cy="4267200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26351313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7DD67-F749-0315-A0BC-E2E308D63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Homework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CFC813-8F63-E6F2-F246-024FADB0F770}"/>
              </a:ext>
            </a:extLst>
          </p:cNvPr>
          <p:cNvSpPr txBox="1"/>
          <p:nvPr/>
        </p:nvSpPr>
        <p:spPr>
          <a:xfrm>
            <a:off x="1522413" y="1817914"/>
            <a:ext cx="9241381" cy="374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/>
              <a:t>Finish up your application!</a:t>
            </a:r>
          </a:p>
          <a:p>
            <a:pPr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r>
              <a:rPr lang="en-US" sz="2400"/>
              <a:t>Hand in on Moodle by June 14</a:t>
            </a:r>
            <a:r>
              <a:rPr lang="en-US" sz="2400" baseline="30000"/>
              <a:t>th</a:t>
            </a:r>
            <a:r>
              <a:rPr lang="en-US" sz="2400"/>
              <a:t> </a:t>
            </a:r>
          </a:p>
          <a:p>
            <a:pPr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r>
              <a:rPr lang="en-US" sz="2400"/>
              <a:t>Provide a link to your PUBLIC repository in Moodle</a:t>
            </a:r>
          </a:p>
          <a:p>
            <a:pPr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r>
              <a:rPr lang="en-US" sz="2400"/>
              <a:t>Provide any </a:t>
            </a:r>
            <a:r>
              <a:rPr lang="en-US" sz="2400" err="1"/>
              <a:t>api</a:t>
            </a:r>
            <a:r>
              <a:rPr lang="en-US" sz="2400"/>
              <a:t> keys that are referenced in your properties file in Moodle as well </a:t>
            </a:r>
          </a:p>
          <a:p>
            <a:pPr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852949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D50BF4-6811-AE65-A896-0F575C4848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DE80A-D601-5D6A-485D-2255B2476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rmAutofit/>
          </a:bodyPr>
          <a:lstStyle/>
          <a:p>
            <a:r>
              <a:rPr lang="en-US"/>
              <a:t>Objectives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9B9B1C-75A1-313F-D880-20B5675E9D8B}"/>
              </a:ext>
            </a:extLst>
          </p:cNvPr>
          <p:cNvSpPr txBox="1"/>
          <p:nvPr/>
        </p:nvSpPr>
        <p:spPr>
          <a:xfrm>
            <a:off x="2181699" y="2828836"/>
            <a:ext cx="7825426" cy="156966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/>
              <a:t>Recap past topics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/>
              <a:t>Set expectations for assignment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/>
              <a:t>Cover a few topics that could help you</a:t>
            </a:r>
          </a:p>
        </p:txBody>
      </p:sp>
    </p:spTree>
    <p:extLst>
      <p:ext uri="{BB962C8B-B14F-4D97-AF65-F5344CB8AC3E}">
        <p14:creationId xmlns:p14="http://schemas.microsoft.com/office/powerpoint/2010/main" val="1592513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200F01-A32B-6BBB-BEA6-C2C93C8694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BA991-5971-82A2-9570-752455D37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rmAutofit/>
          </a:bodyPr>
          <a:lstStyle/>
          <a:p>
            <a:r>
              <a:rPr lang="en-US"/>
              <a:t>Objectives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140858-B1ED-F069-F892-88C0791B53FD}"/>
              </a:ext>
            </a:extLst>
          </p:cNvPr>
          <p:cNvSpPr txBox="1"/>
          <p:nvPr/>
        </p:nvSpPr>
        <p:spPr>
          <a:xfrm>
            <a:off x="2181699" y="2828836"/>
            <a:ext cx="7825426" cy="58477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/>
              <a:t>Code examples can be found </a:t>
            </a:r>
            <a:r>
              <a:rPr lang="en-US" sz="3200">
                <a:hlinkClick r:id="rId3"/>
              </a:rPr>
              <a:t>here</a:t>
            </a:r>
            <a:r>
              <a:rPr lang="en-US" sz="32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155008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3AF4F-BECF-CBC4-2891-2F7ADCA74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Configuring configurations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083F65-E639-0825-B69C-035CF6444697}"/>
              </a:ext>
            </a:extLst>
          </p:cNvPr>
          <p:cNvSpPr txBox="1"/>
          <p:nvPr/>
        </p:nvSpPr>
        <p:spPr>
          <a:xfrm>
            <a:off x="405245" y="1662545"/>
            <a:ext cx="11222182" cy="424732"/>
          </a:xfrm>
          <a:prstGeom prst="rect">
            <a:avLst/>
          </a:prstGeom>
          <a:noFill/>
        </p:spPr>
        <p:txBody>
          <a:bodyPr wrap="square" lIns="91440" tIns="45720" rIns="91440" bIns="45720" numCol="3" rtlCol="0" anchor="t">
            <a:spAutoFit/>
          </a:bodyPr>
          <a:lstStyle/>
          <a:p>
            <a:pPr>
              <a:lnSpc>
                <a:spcPct val="90000"/>
              </a:lnSpc>
            </a:pPr>
            <a:endParaRPr lang="en-US" sz="2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8268FC-159C-1951-41B3-00F75968C3BE}"/>
              </a:ext>
            </a:extLst>
          </p:cNvPr>
          <p:cNvSpPr txBox="1"/>
          <p:nvPr/>
        </p:nvSpPr>
        <p:spPr>
          <a:xfrm>
            <a:off x="1539590" y="1846264"/>
            <a:ext cx="8875861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sz="2400" b="0" i="0">
                <a:solidFill>
                  <a:srgbClr val="D6D6D6"/>
                </a:solidFill>
                <a:effectLst/>
                <a:latin typeface="Segoe Sans"/>
              </a:rPr>
              <a:t>Avoid hard coding values </a:t>
            </a:r>
          </a:p>
          <a:p>
            <a:pPr marL="342900" indent="-34290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GB" sz="2400">
              <a:solidFill>
                <a:srgbClr val="D6D6D6"/>
              </a:solidFill>
              <a:latin typeface="Segoe Sans"/>
            </a:endParaRPr>
          </a:p>
          <a:p>
            <a:pPr marL="342900" indent="-34290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sz="2400" b="0" i="0">
                <a:solidFill>
                  <a:srgbClr val="D6D6D6"/>
                </a:solidFill>
                <a:effectLst/>
                <a:latin typeface="Segoe Sans"/>
              </a:rPr>
              <a:t>Enable environment specific values </a:t>
            </a:r>
          </a:p>
          <a:p>
            <a:pPr marL="342900" indent="-34290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GB" sz="2400">
              <a:solidFill>
                <a:srgbClr val="D6D6D6"/>
              </a:solidFill>
              <a:latin typeface="Segoe Sans"/>
            </a:endParaRPr>
          </a:p>
          <a:p>
            <a:pPr marL="342900" indent="-34290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sz="2400" b="0" i="0">
                <a:solidFill>
                  <a:srgbClr val="D6D6D6"/>
                </a:solidFill>
                <a:effectLst/>
                <a:latin typeface="Segoe Sans"/>
              </a:rPr>
              <a:t>Centralize settings 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GB" sz="2400" b="0" i="0">
              <a:solidFill>
                <a:srgbClr val="D6D6D6"/>
              </a:solidFill>
              <a:effectLst/>
              <a:latin typeface="Segoe Sans"/>
            </a:endParaRPr>
          </a:p>
          <a:p>
            <a:pPr marL="342900" indent="-34290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GB" sz="2400" b="0" i="0">
              <a:solidFill>
                <a:srgbClr val="D6D6D6"/>
              </a:solidFill>
              <a:effectLst/>
              <a:latin typeface="Segoe Sans"/>
            </a:endParaRPr>
          </a:p>
        </p:txBody>
      </p:sp>
    </p:spTree>
    <p:extLst>
      <p:ext uri="{BB962C8B-B14F-4D97-AF65-F5344CB8AC3E}">
        <p14:creationId xmlns:p14="http://schemas.microsoft.com/office/powerpoint/2010/main" val="3506179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7AE622-D5DC-8027-2CCF-04710C63EF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9941C-22E5-7774-0D0E-98BFDE1FD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Application.properties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B758EE-AAA4-77F0-AABB-BEE404933CF9}"/>
              </a:ext>
            </a:extLst>
          </p:cNvPr>
          <p:cNvSpPr txBox="1"/>
          <p:nvPr/>
        </p:nvSpPr>
        <p:spPr>
          <a:xfrm>
            <a:off x="405245" y="1662545"/>
            <a:ext cx="11222182" cy="424732"/>
          </a:xfrm>
          <a:prstGeom prst="rect">
            <a:avLst/>
          </a:prstGeom>
          <a:noFill/>
        </p:spPr>
        <p:txBody>
          <a:bodyPr wrap="square" lIns="91440" tIns="45720" rIns="91440" bIns="45720" numCol="3" rtlCol="0" anchor="t">
            <a:spAutoFit/>
          </a:bodyPr>
          <a:lstStyle/>
          <a:p>
            <a:pPr>
              <a:lnSpc>
                <a:spcPct val="90000"/>
              </a:lnSpc>
            </a:pPr>
            <a:endParaRPr lang="en-US" sz="2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689B94-1334-4C19-53B6-8CB77B63E6A6}"/>
              </a:ext>
            </a:extLst>
          </p:cNvPr>
          <p:cNvSpPr txBox="1"/>
          <p:nvPr/>
        </p:nvSpPr>
        <p:spPr>
          <a:xfrm>
            <a:off x="1539590" y="1846264"/>
            <a:ext cx="9861035" cy="24191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90000"/>
              </a:lnSpc>
              <a:buFont typeface="Arial"/>
              <a:buChar char="•"/>
            </a:pPr>
            <a:r>
              <a:rPr lang="en-GB" sz="2400"/>
              <a:t>Automatically included with a spring project </a:t>
            </a:r>
          </a:p>
          <a:p>
            <a:pPr marL="800100" lvl="1" indent="-342900">
              <a:lnSpc>
                <a:spcPct val="90000"/>
              </a:lnSpc>
              <a:buFont typeface="Arial"/>
              <a:buChar char="•"/>
            </a:pPr>
            <a:r>
              <a:rPr lang="en-GB" sz="2400"/>
              <a:t>Default place spring framework looks for properties </a:t>
            </a:r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endParaRPr lang="en-GB" sz="2400"/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r>
              <a:rPr lang="en-GB" sz="2400"/>
              <a:t>Located in </a:t>
            </a:r>
            <a:r>
              <a:rPr lang="en-GB" sz="2400" err="1"/>
              <a:t>src</a:t>
            </a:r>
            <a:r>
              <a:rPr lang="en-GB" sz="2400"/>
              <a:t>/main/resources</a:t>
            </a:r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endParaRPr lang="en-GB" sz="2400"/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r>
              <a:rPr lang="en-GB" sz="2400"/>
              <a:t>Can also be application-</a:t>
            </a:r>
            <a:r>
              <a:rPr lang="en-GB" sz="2400" err="1"/>
              <a:t>properties.yaml</a:t>
            </a:r>
            <a:endParaRPr lang="en-GB" sz="2400"/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endParaRPr lang="en-GB" sz="2400"/>
          </a:p>
        </p:txBody>
      </p:sp>
    </p:spTree>
    <p:extLst>
      <p:ext uri="{BB962C8B-B14F-4D97-AF65-F5344CB8AC3E}">
        <p14:creationId xmlns:p14="http://schemas.microsoft.com/office/powerpoint/2010/main" val="9831275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9C438E-4050-CA14-3BEB-574D06163D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68BA1-6FE9-3835-4C19-4042C92A9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properties in your application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0EF3A1-9FCA-6FA2-310A-710D3D4DCF12}"/>
              </a:ext>
            </a:extLst>
          </p:cNvPr>
          <p:cNvSpPr txBox="1"/>
          <p:nvPr/>
        </p:nvSpPr>
        <p:spPr>
          <a:xfrm>
            <a:off x="405245" y="1662545"/>
            <a:ext cx="11222182" cy="424732"/>
          </a:xfrm>
          <a:prstGeom prst="rect">
            <a:avLst/>
          </a:prstGeom>
          <a:noFill/>
        </p:spPr>
        <p:txBody>
          <a:bodyPr wrap="square" lIns="91440" tIns="45720" rIns="91440" bIns="45720" numCol="3" rtlCol="0" anchor="t">
            <a:spAutoFit/>
          </a:bodyPr>
          <a:lstStyle/>
          <a:p>
            <a:pPr>
              <a:lnSpc>
                <a:spcPct val="90000"/>
              </a:lnSpc>
            </a:pPr>
            <a:endParaRPr lang="en-US" sz="2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21AF1A-C351-B0AB-C7C9-C1E2F894449E}"/>
              </a:ext>
            </a:extLst>
          </p:cNvPr>
          <p:cNvSpPr txBox="1"/>
          <p:nvPr/>
        </p:nvSpPr>
        <p:spPr>
          <a:xfrm>
            <a:off x="1353840" y="1872734"/>
            <a:ext cx="3489610" cy="37487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/>
              <a:t>Case by case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/>
              <a:t>@Value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/>
              <a:t>DO NOT COMMIT API KEYS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/>
              <a:t>Use a placeholder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/>
              <a:t>Supply us with the </a:t>
            </a:r>
            <a:r>
              <a:rPr lang="en-US" sz="2400" err="1"/>
              <a:t>api</a:t>
            </a:r>
            <a:r>
              <a:rPr lang="en-US" sz="2400"/>
              <a:t> keys when you submit your assignment </a:t>
            </a:r>
            <a:endParaRPr lang="en-GB" sz="240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CE74E284-699F-7496-850F-86B9633F92E4}"/>
              </a:ext>
            </a:extLst>
          </p:cNvPr>
          <p:cNvSpPr txBox="1">
            <a:spLocks/>
          </p:cNvSpPr>
          <p:nvPr/>
        </p:nvSpPr>
        <p:spPr>
          <a:xfrm>
            <a:off x="4999603" y="1874911"/>
            <a:ext cx="6783977" cy="4267200"/>
          </a:xfrm>
          <a:prstGeom prst="rect">
            <a:avLst/>
          </a:prstGeom>
          <a:solidFill>
            <a:schemeClr val="bg2"/>
          </a:solidFill>
        </p:spPr>
        <p:txBody>
          <a:bodyPr lIns="91440" tIns="45720" rIns="91440" bIns="45720" anchor="t">
            <a:normAutofit fontScale="92500" lnSpcReduction="10000"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>
                <a:solidFill>
                  <a:srgbClr val="BBB529"/>
                </a:solidFill>
                <a:effectLst/>
              </a:rPr>
              <a:t>@Value</a:t>
            </a:r>
            <a:r>
              <a:rPr lang="en-GB">
                <a:solidFill>
                  <a:srgbClr val="A9B7C6"/>
                </a:solidFill>
                <a:effectLst/>
              </a:rPr>
              <a:t>(</a:t>
            </a:r>
            <a:r>
              <a:rPr lang="en-GB">
                <a:solidFill>
                  <a:srgbClr val="6A8759"/>
                </a:solidFill>
                <a:effectLst/>
              </a:rPr>
              <a:t>"${</a:t>
            </a:r>
            <a:r>
              <a:rPr lang="en-GB" err="1">
                <a:solidFill>
                  <a:srgbClr val="6A8759"/>
                </a:solidFill>
                <a:effectLst/>
              </a:rPr>
              <a:t>external.api.url</a:t>
            </a:r>
            <a:r>
              <a:rPr lang="en-GB">
                <a:solidFill>
                  <a:srgbClr val="6A8759"/>
                </a:solidFill>
                <a:effectLst/>
              </a:rPr>
              <a:t>}"</a:t>
            </a:r>
            <a:r>
              <a:rPr lang="en-GB">
                <a:solidFill>
                  <a:srgbClr val="A9B7C6"/>
                </a:solidFill>
                <a:effectLst/>
              </a:rPr>
              <a:t>)</a:t>
            </a:r>
            <a:br>
              <a:rPr lang="en-GB">
                <a:solidFill>
                  <a:srgbClr val="A9B7C6"/>
                </a:solidFill>
                <a:effectLst/>
              </a:rPr>
            </a:br>
            <a:r>
              <a:rPr lang="en-GB">
                <a:solidFill>
                  <a:srgbClr val="CC7832"/>
                </a:solidFill>
                <a:effectLst/>
              </a:rPr>
              <a:t>private </a:t>
            </a:r>
            <a:r>
              <a:rPr lang="en-GB">
                <a:solidFill>
                  <a:srgbClr val="A9B7C6"/>
                </a:solidFill>
                <a:effectLst/>
              </a:rPr>
              <a:t>String </a:t>
            </a:r>
            <a:r>
              <a:rPr lang="en-GB" err="1">
                <a:solidFill>
                  <a:srgbClr val="9876AA"/>
                </a:solidFill>
                <a:effectLst/>
              </a:rPr>
              <a:t>apiUrl</a:t>
            </a:r>
            <a:r>
              <a:rPr lang="en-GB">
                <a:solidFill>
                  <a:srgbClr val="CC7832"/>
                </a:solidFill>
                <a:effectLst/>
              </a:rPr>
              <a:t>;</a:t>
            </a:r>
            <a:br>
              <a:rPr lang="en-GB">
                <a:solidFill>
                  <a:srgbClr val="CC7832"/>
                </a:solidFill>
                <a:effectLst/>
              </a:rPr>
            </a:br>
            <a:br>
              <a:rPr lang="en-GB">
                <a:solidFill>
                  <a:srgbClr val="CC7832"/>
                </a:solidFill>
                <a:effectLst/>
              </a:rPr>
            </a:br>
            <a:r>
              <a:rPr lang="en-GB">
                <a:solidFill>
                  <a:srgbClr val="BBB529"/>
                </a:solidFill>
                <a:effectLst/>
              </a:rPr>
              <a:t>@Value</a:t>
            </a:r>
            <a:r>
              <a:rPr lang="en-GB">
                <a:solidFill>
                  <a:srgbClr val="A9B7C6"/>
                </a:solidFill>
                <a:effectLst/>
              </a:rPr>
              <a:t>(</a:t>
            </a:r>
            <a:r>
              <a:rPr lang="en-GB">
                <a:solidFill>
                  <a:srgbClr val="6A8759"/>
                </a:solidFill>
                <a:effectLst/>
              </a:rPr>
              <a:t>"${</a:t>
            </a:r>
            <a:r>
              <a:rPr lang="en-GB" err="1">
                <a:solidFill>
                  <a:srgbClr val="6A8759"/>
                </a:solidFill>
                <a:effectLst/>
              </a:rPr>
              <a:t>external.api.key</a:t>
            </a:r>
            <a:r>
              <a:rPr lang="en-GB">
                <a:solidFill>
                  <a:srgbClr val="6A8759"/>
                </a:solidFill>
                <a:effectLst/>
              </a:rPr>
              <a:t>}"</a:t>
            </a:r>
            <a:r>
              <a:rPr lang="en-GB">
                <a:solidFill>
                  <a:srgbClr val="A9B7C6"/>
                </a:solidFill>
                <a:effectLst/>
              </a:rPr>
              <a:t>)</a:t>
            </a:r>
            <a:br>
              <a:rPr lang="en-GB">
                <a:solidFill>
                  <a:srgbClr val="A9B7C6"/>
                </a:solidFill>
                <a:effectLst/>
              </a:rPr>
            </a:br>
            <a:r>
              <a:rPr lang="en-GB">
                <a:solidFill>
                  <a:srgbClr val="CC7832"/>
                </a:solidFill>
                <a:effectLst/>
              </a:rPr>
              <a:t>private </a:t>
            </a:r>
            <a:r>
              <a:rPr lang="en-GB">
                <a:solidFill>
                  <a:srgbClr val="A9B7C6"/>
                </a:solidFill>
                <a:effectLst/>
              </a:rPr>
              <a:t>String </a:t>
            </a:r>
            <a:r>
              <a:rPr lang="en-GB" err="1">
                <a:solidFill>
                  <a:srgbClr val="9876AA"/>
                </a:solidFill>
                <a:effectLst/>
              </a:rPr>
              <a:t>apiKey</a:t>
            </a:r>
            <a:r>
              <a:rPr lang="en-GB">
                <a:solidFill>
                  <a:srgbClr val="CC7832"/>
                </a:solidFill>
                <a:effectLst/>
              </a:rPr>
              <a:t>;</a:t>
            </a:r>
          </a:p>
          <a:p>
            <a:pPr marL="0" indent="0">
              <a:buNone/>
            </a:pPr>
            <a:endParaRPr lang="en-GB">
              <a:solidFill>
                <a:srgbClr val="CC7832"/>
              </a:solidFill>
            </a:endParaRPr>
          </a:p>
          <a:p>
            <a:pPr marL="0" indent="0">
              <a:buNone/>
            </a:pPr>
            <a:r>
              <a:rPr lang="en-GB" err="1">
                <a:solidFill>
                  <a:srgbClr val="CC7832"/>
                </a:solidFill>
                <a:effectLst/>
              </a:rPr>
              <a:t>external.api.url</a:t>
            </a:r>
            <a:r>
              <a:rPr lang="en-GB">
                <a:solidFill>
                  <a:srgbClr val="808080"/>
                </a:solidFill>
                <a:effectLst/>
              </a:rPr>
              <a:t>=</a:t>
            </a:r>
            <a:r>
              <a:rPr lang="en-GB">
                <a:solidFill>
                  <a:srgbClr val="6A8759"/>
                </a:solidFill>
                <a:effectLst/>
              </a:rPr>
              <a:t>https://</a:t>
            </a:r>
            <a:r>
              <a:rPr lang="en-GB" err="1">
                <a:solidFill>
                  <a:srgbClr val="6A8759"/>
                </a:solidFill>
                <a:effectLst/>
              </a:rPr>
              <a:t>api.peopleinfo.com</a:t>
            </a:r>
            <a:r>
              <a:rPr lang="en-GB">
                <a:solidFill>
                  <a:srgbClr val="6A8759"/>
                </a:solidFill>
                <a:effectLst/>
              </a:rPr>
              <a:t>/v1</a:t>
            </a:r>
            <a:br>
              <a:rPr lang="en-GB">
                <a:solidFill>
                  <a:srgbClr val="6A8759"/>
                </a:solidFill>
                <a:effectLst/>
              </a:rPr>
            </a:br>
            <a:r>
              <a:rPr lang="en-GB" err="1">
                <a:solidFill>
                  <a:srgbClr val="CC7832"/>
                </a:solidFill>
                <a:effectLst/>
              </a:rPr>
              <a:t>external.api.key</a:t>
            </a:r>
            <a:r>
              <a:rPr lang="en-GB">
                <a:solidFill>
                  <a:srgbClr val="808080"/>
                </a:solidFill>
                <a:effectLst/>
              </a:rPr>
              <a:t>=</a:t>
            </a:r>
            <a:r>
              <a:rPr lang="en-GB">
                <a:solidFill>
                  <a:srgbClr val="6A8759"/>
                </a:solidFill>
                <a:effectLst/>
              </a:rPr>
              <a:t>${EXTERNAL_API_KEY}</a:t>
            </a:r>
            <a:br>
              <a:rPr lang="en-GB">
                <a:solidFill>
                  <a:srgbClr val="6A8759"/>
                </a:solidFill>
                <a:effectLst/>
              </a:rPr>
            </a:br>
            <a:endParaRPr lang="en-GB">
              <a:solidFill>
                <a:srgbClr val="A9B7C6"/>
              </a:solidFill>
              <a:effectLst/>
            </a:endParaRPr>
          </a:p>
          <a:p>
            <a:pPr marL="0" indent="0">
              <a:buNone/>
            </a:pPr>
            <a:endParaRPr lang="en-GB">
              <a:solidFill>
                <a:srgbClr val="CC7832"/>
              </a:solidFill>
            </a:endParaRPr>
          </a:p>
          <a:p>
            <a:pPr marL="0" indent="0">
              <a:buNone/>
            </a:pPr>
            <a:br>
              <a:rPr lang="en-GB">
                <a:solidFill>
                  <a:srgbClr val="CC7832"/>
                </a:solidFill>
                <a:effectLst/>
              </a:rPr>
            </a:br>
            <a:endParaRPr lang="en-GB">
              <a:solidFill>
                <a:srgbClr val="A9B7C6"/>
              </a:solidFill>
              <a:effectLst/>
            </a:endParaRP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84482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C51D11-BE58-41D2-E659-B9ED421170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E7218-7302-9ED3-8559-FEC9D8119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properties in your application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7E1496-92A5-1882-0EC0-10391B975CE5}"/>
              </a:ext>
            </a:extLst>
          </p:cNvPr>
          <p:cNvSpPr txBox="1"/>
          <p:nvPr/>
        </p:nvSpPr>
        <p:spPr>
          <a:xfrm>
            <a:off x="405245" y="1662545"/>
            <a:ext cx="11222182" cy="424732"/>
          </a:xfrm>
          <a:prstGeom prst="rect">
            <a:avLst/>
          </a:prstGeom>
          <a:noFill/>
        </p:spPr>
        <p:txBody>
          <a:bodyPr wrap="square" lIns="91440" tIns="45720" rIns="91440" bIns="45720" numCol="3" rtlCol="0" anchor="t">
            <a:spAutoFit/>
          </a:bodyPr>
          <a:lstStyle/>
          <a:p>
            <a:pPr>
              <a:lnSpc>
                <a:spcPct val="90000"/>
              </a:lnSpc>
            </a:pPr>
            <a:endParaRPr lang="en-US" sz="2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9001C9-7E0E-A211-D58E-4DE34AEAABF4}"/>
              </a:ext>
            </a:extLst>
          </p:cNvPr>
          <p:cNvSpPr txBox="1"/>
          <p:nvPr/>
        </p:nvSpPr>
        <p:spPr>
          <a:xfrm>
            <a:off x="1353840" y="1872734"/>
            <a:ext cx="3489610" cy="27515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/>
              <a:t>Configuration class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/>
              <a:t>@</a:t>
            </a:r>
            <a:r>
              <a:rPr lang="en-US" sz="2400" err="1"/>
              <a:t>ConfigurationProperties</a:t>
            </a:r>
            <a:endParaRPr lang="en-US" sz="240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/>
              <a:t>Easier to test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/>
              <a:t>Cleaner for grouped properties  </a:t>
            </a:r>
            <a:endParaRPr lang="en-GB" sz="240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C7B5A1BD-BEFB-D174-DE8B-06599CDE6A10}"/>
              </a:ext>
            </a:extLst>
          </p:cNvPr>
          <p:cNvSpPr txBox="1">
            <a:spLocks/>
          </p:cNvSpPr>
          <p:nvPr/>
        </p:nvSpPr>
        <p:spPr>
          <a:xfrm>
            <a:off x="4999603" y="1874911"/>
            <a:ext cx="6783977" cy="4267200"/>
          </a:xfrm>
          <a:prstGeom prst="rect">
            <a:avLst/>
          </a:prstGeom>
          <a:solidFill>
            <a:schemeClr val="bg2"/>
          </a:solidFill>
        </p:spPr>
        <p:txBody>
          <a:bodyPr lIns="91440" tIns="45720" rIns="91440" bIns="45720" anchor="t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>
                <a:solidFill>
                  <a:srgbClr val="BBB529"/>
                </a:solidFill>
                <a:effectLst/>
              </a:rPr>
              <a:t>@Getter</a:t>
            </a:r>
            <a:br>
              <a:rPr lang="en-GB">
                <a:solidFill>
                  <a:srgbClr val="BBB529"/>
                </a:solidFill>
                <a:effectLst/>
              </a:rPr>
            </a:br>
            <a:r>
              <a:rPr lang="en-GB">
                <a:solidFill>
                  <a:srgbClr val="BBB529"/>
                </a:solidFill>
                <a:effectLst/>
              </a:rPr>
              <a:t>@Component</a:t>
            </a:r>
            <a:br>
              <a:rPr lang="en-GB">
                <a:solidFill>
                  <a:srgbClr val="BBB529"/>
                </a:solidFill>
                <a:effectLst/>
              </a:rPr>
            </a:br>
            <a:r>
              <a:rPr lang="en-GB">
                <a:solidFill>
                  <a:srgbClr val="BBB529"/>
                </a:solidFill>
                <a:effectLst/>
              </a:rPr>
              <a:t>@</a:t>
            </a:r>
            <a:r>
              <a:rPr lang="en-GB" err="1">
                <a:solidFill>
                  <a:srgbClr val="BBB529"/>
                </a:solidFill>
                <a:effectLst/>
              </a:rPr>
              <a:t>ConfigurationProperties</a:t>
            </a:r>
            <a:r>
              <a:rPr lang="en-GB">
                <a:solidFill>
                  <a:srgbClr val="A9B7C6"/>
                </a:solidFill>
                <a:effectLst/>
              </a:rPr>
              <a:t>(prefix = </a:t>
            </a:r>
            <a:r>
              <a:rPr lang="en-GB">
                <a:solidFill>
                  <a:srgbClr val="6A8759"/>
                </a:solidFill>
                <a:effectLst/>
              </a:rPr>
              <a:t>"</a:t>
            </a:r>
            <a:r>
              <a:rPr lang="en-GB" err="1">
                <a:solidFill>
                  <a:srgbClr val="6A8759"/>
                </a:solidFill>
                <a:effectLst/>
              </a:rPr>
              <a:t>external.api</a:t>
            </a:r>
            <a:r>
              <a:rPr lang="en-GB">
                <a:solidFill>
                  <a:srgbClr val="6A8759"/>
                </a:solidFill>
                <a:effectLst/>
              </a:rPr>
              <a:t>"</a:t>
            </a:r>
            <a:r>
              <a:rPr lang="en-GB">
                <a:solidFill>
                  <a:srgbClr val="A9B7C6"/>
                </a:solidFill>
                <a:effectLst/>
              </a:rPr>
              <a:t>)</a:t>
            </a:r>
            <a:br>
              <a:rPr lang="en-GB">
                <a:solidFill>
                  <a:srgbClr val="A9B7C6"/>
                </a:solidFill>
                <a:effectLst/>
              </a:rPr>
            </a:br>
            <a:r>
              <a:rPr lang="en-GB">
                <a:solidFill>
                  <a:srgbClr val="CC7832"/>
                </a:solidFill>
                <a:effectLst/>
              </a:rPr>
              <a:t>public class </a:t>
            </a:r>
            <a:r>
              <a:rPr lang="en-GB" err="1">
                <a:solidFill>
                  <a:srgbClr val="A9B7C6"/>
                </a:solidFill>
                <a:effectLst/>
              </a:rPr>
              <a:t>ExternalApiProperties</a:t>
            </a:r>
            <a:r>
              <a:rPr lang="en-GB">
                <a:solidFill>
                  <a:srgbClr val="A9B7C6"/>
                </a:solidFill>
                <a:effectLst/>
              </a:rPr>
              <a:t> {</a:t>
            </a:r>
            <a:br>
              <a:rPr lang="en-GB">
                <a:solidFill>
                  <a:srgbClr val="A9B7C6"/>
                </a:solidFill>
                <a:effectLst/>
              </a:rPr>
            </a:br>
            <a:r>
              <a:rPr lang="en-GB">
                <a:solidFill>
                  <a:srgbClr val="A9B7C6"/>
                </a:solidFill>
                <a:effectLst/>
              </a:rPr>
              <a:t>    </a:t>
            </a:r>
            <a:r>
              <a:rPr lang="en-GB">
                <a:solidFill>
                  <a:srgbClr val="CC7832"/>
                </a:solidFill>
                <a:effectLst/>
              </a:rPr>
              <a:t>private </a:t>
            </a:r>
            <a:r>
              <a:rPr lang="en-GB">
                <a:solidFill>
                  <a:srgbClr val="A9B7C6"/>
                </a:solidFill>
                <a:effectLst/>
              </a:rPr>
              <a:t>String </a:t>
            </a:r>
            <a:r>
              <a:rPr lang="en-GB" err="1">
                <a:solidFill>
                  <a:srgbClr val="9876AA"/>
                </a:solidFill>
                <a:effectLst/>
              </a:rPr>
              <a:t>url</a:t>
            </a:r>
            <a:r>
              <a:rPr lang="en-GB">
                <a:solidFill>
                  <a:srgbClr val="CC7832"/>
                </a:solidFill>
                <a:effectLst/>
              </a:rPr>
              <a:t>;</a:t>
            </a:r>
            <a:br>
              <a:rPr lang="en-GB">
                <a:solidFill>
                  <a:srgbClr val="CC7832"/>
                </a:solidFill>
                <a:effectLst/>
              </a:rPr>
            </a:br>
            <a:r>
              <a:rPr lang="en-GB">
                <a:solidFill>
                  <a:srgbClr val="CC7832"/>
                </a:solidFill>
                <a:effectLst/>
              </a:rPr>
              <a:t>    private </a:t>
            </a:r>
            <a:r>
              <a:rPr lang="en-GB">
                <a:solidFill>
                  <a:srgbClr val="A9B7C6"/>
                </a:solidFill>
                <a:effectLst/>
              </a:rPr>
              <a:t>String </a:t>
            </a:r>
            <a:r>
              <a:rPr lang="en-GB">
                <a:solidFill>
                  <a:srgbClr val="9876AA"/>
                </a:solidFill>
                <a:effectLst/>
              </a:rPr>
              <a:t>key</a:t>
            </a:r>
            <a:r>
              <a:rPr lang="en-GB">
                <a:solidFill>
                  <a:srgbClr val="CC7832"/>
                </a:solidFill>
                <a:effectLst/>
              </a:rPr>
              <a:t>;</a:t>
            </a:r>
            <a:br>
              <a:rPr lang="en-GB">
                <a:solidFill>
                  <a:srgbClr val="CC7832"/>
                </a:solidFill>
                <a:effectLst/>
              </a:rPr>
            </a:br>
            <a:r>
              <a:rPr lang="en-GB">
                <a:solidFill>
                  <a:srgbClr val="A9B7C6"/>
                </a:solidFill>
                <a:effectLst/>
              </a:rPr>
              <a:t>}</a:t>
            </a:r>
            <a:br>
              <a:rPr lang="en-GB">
                <a:solidFill>
                  <a:srgbClr val="A9B7C6"/>
                </a:solidFill>
                <a:effectLst/>
              </a:rPr>
            </a:br>
            <a:br>
              <a:rPr lang="en-GB"/>
            </a:b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43270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Custom" id="{37DB63F3-72C7-4A67-82CB-DE1EC68F0B1F}" vid="{1DDF8815-C24B-4878-AB18-C1C7DB7407AA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82B82EB-80D3-4DDB-9A53-0D22163B57B3}">
  <ds:schemaRefs>
    <ds:schemaRef ds:uri="16c05727-aa75-4e4a-9b5f-8a80a1165891"/>
    <ds:schemaRef ds:uri="230e9df3-be65-4c73-a93b-d1236ebd677e"/>
    <ds:schemaRef ds:uri="71af3243-3dd4-4a8d-8c0d-dd76da1f02a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5FC92C0-A33F-467F-A65D-AA0CE0BD2B63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0/xmlns/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EBA52FF4-E484-4953-8434-9402E3BE0AB5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Custom</Template>
  <Application>Microsoft Office PowerPoint</Application>
  <PresentationFormat>Custom</PresentationFormat>
  <Slides>30</Slides>
  <Notes>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Custom</vt:lpstr>
      <vt:lpstr>Final touches</vt:lpstr>
      <vt:lpstr>Practical information</vt:lpstr>
      <vt:lpstr>Reflection</vt:lpstr>
      <vt:lpstr>Objectives</vt:lpstr>
      <vt:lpstr>Objectives</vt:lpstr>
      <vt:lpstr>Configuring configurations</vt:lpstr>
      <vt:lpstr>Application.properties</vt:lpstr>
      <vt:lpstr>Using properties in your application</vt:lpstr>
      <vt:lpstr>Using properties in your application</vt:lpstr>
      <vt:lpstr>Environment specific</vt:lpstr>
      <vt:lpstr>Validation</vt:lpstr>
      <vt:lpstr>Unit test recap</vt:lpstr>
      <vt:lpstr>Refactoring streams </vt:lpstr>
      <vt:lpstr>Successful refactor</vt:lpstr>
      <vt:lpstr>Short break – See you in 5 minutes</vt:lpstr>
      <vt:lpstr>Grading </vt:lpstr>
      <vt:lpstr>Git Usage </vt:lpstr>
      <vt:lpstr>Application Architecture</vt:lpstr>
      <vt:lpstr>Model – View – Controller Architecture</vt:lpstr>
      <vt:lpstr>Aspect Oriented Programming </vt:lpstr>
      <vt:lpstr>Frameworks</vt:lpstr>
      <vt:lpstr>Unit testing</vt:lpstr>
      <vt:lpstr>Streams api </vt:lpstr>
      <vt:lpstr>Short break – See you in 5 minutes</vt:lpstr>
      <vt:lpstr>Code quality and documentation</vt:lpstr>
      <vt:lpstr>Build and run quality </vt:lpstr>
      <vt:lpstr>VSCode Productivity </vt:lpstr>
      <vt:lpstr>VSCode Productivity </vt:lpstr>
      <vt:lpstr>Questions? 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Feast of Frameworks</dc:title>
  <dc:creator/>
  <cp:revision>1</cp:revision>
  <dcterms:created xsi:type="dcterms:W3CDTF">2025-04-13T12:30:35Z</dcterms:created>
  <dcterms:modified xsi:type="dcterms:W3CDTF">2025-06-03T08:20:56Z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