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>
        <p:scale>
          <a:sx n="125" d="100"/>
          <a:sy n="125" d="100"/>
        </p:scale>
        <p:origin x="226" y="-19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5E22-9C7F-484D-A7BF-229E3193AF75}" type="datetimeFigureOut">
              <a:rPr lang="en-UA" smtClean="0"/>
              <a:t>01/19/2025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B0BB-AE6B-A54D-B9B1-93C49DA2874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510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5E22-9C7F-484D-A7BF-229E3193AF75}" type="datetimeFigureOut">
              <a:rPr lang="en-UA" smtClean="0"/>
              <a:t>01/19/2025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B0BB-AE6B-A54D-B9B1-93C49DA2874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5775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5E22-9C7F-484D-A7BF-229E3193AF75}" type="datetimeFigureOut">
              <a:rPr lang="en-UA" smtClean="0"/>
              <a:t>01/19/2025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B0BB-AE6B-A54D-B9B1-93C49DA2874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5027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5E22-9C7F-484D-A7BF-229E3193AF75}" type="datetimeFigureOut">
              <a:rPr lang="en-UA" smtClean="0"/>
              <a:t>01/19/2025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B0BB-AE6B-A54D-B9B1-93C49DA2874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4332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5E22-9C7F-484D-A7BF-229E3193AF75}" type="datetimeFigureOut">
              <a:rPr lang="en-UA" smtClean="0"/>
              <a:t>01/19/2025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B0BB-AE6B-A54D-B9B1-93C49DA2874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059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5E22-9C7F-484D-A7BF-229E3193AF75}" type="datetimeFigureOut">
              <a:rPr lang="en-UA" smtClean="0"/>
              <a:t>01/19/2025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B0BB-AE6B-A54D-B9B1-93C49DA2874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346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5E22-9C7F-484D-A7BF-229E3193AF75}" type="datetimeFigureOut">
              <a:rPr lang="en-UA" smtClean="0"/>
              <a:t>01/19/2025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B0BB-AE6B-A54D-B9B1-93C49DA2874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653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5E22-9C7F-484D-A7BF-229E3193AF75}" type="datetimeFigureOut">
              <a:rPr lang="en-UA" smtClean="0"/>
              <a:t>01/19/2025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B0BB-AE6B-A54D-B9B1-93C49DA2874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020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5E22-9C7F-484D-A7BF-229E3193AF75}" type="datetimeFigureOut">
              <a:rPr lang="en-UA" smtClean="0"/>
              <a:t>01/19/2025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B0BB-AE6B-A54D-B9B1-93C49DA2874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3972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5E22-9C7F-484D-A7BF-229E3193AF75}" type="datetimeFigureOut">
              <a:rPr lang="en-UA" smtClean="0"/>
              <a:t>01/19/2025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B0BB-AE6B-A54D-B9B1-93C49DA2874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9582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5E22-9C7F-484D-A7BF-229E3193AF75}" type="datetimeFigureOut">
              <a:rPr lang="en-UA" smtClean="0"/>
              <a:t>01/19/2025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B0BB-AE6B-A54D-B9B1-93C49DA2874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051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35E22-9C7F-484D-A7BF-229E3193AF75}" type="datetimeFigureOut">
              <a:rPr lang="en-UA" smtClean="0"/>
              <a:t>01/19/2025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4B0BB-AE6B-A54D-B9B1-93C49DA2874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7842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1E48-6DA3-F832-02E6-010D55765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669A5-3AC8-D554-DAC6-77118775B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2A301-2D1F-9360-6F91-A6F6A074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551"/>
            <a:ext cx="9149995" cy="6473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D602B-9384-B829-8DF5-326CE614B49B}"/>
              </a:ext>
            </a:extLst>
          </p:cNvPr>
          <p:cNvSpPr txBox="1"/>
          <p:nvPr/>
        </p:nvSpPr>
        <p:spPr>
          <a:xfrm>
            <a:off x="5495544" y="805700"/>
            <a:ext cx="18470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err="1">
                <a:latin typeface="+mj-lt"/>
              </a:rPr>
              <a:t>Bionrgg</a:t>
            </a:r>
            <a:r>
              <a:rPr lang="uk-UA" sz="700" i="1" dirty="0">
                <a:latin typeface="+mj-lt"/>
              </a:rPr>
              <a:t>/</a:t>
            </a:r>
            <a:r>
              <a:rPr lang="en-US" sz="700" i="1" dirty="0">
                <a:latin typeface="+mj-lt"/>
              </a:rPr>
              <a:t>214 lyceum</a:t>
            </a:r>
            <a:endParaRPr lang="en-UA" sz="700" i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E555D-AAB2-C9F4-9D2F-09B6A117860D}"/>
              </a:ext>
            </a:extLst>
          </p:cNvPr>
          <p:cNvSpPr txBox="1"/>
          <p:nvPr/>
        </p:nvSpPr>
        <p:spPr>
          <a:xfrm>
            <a:off x="3718560" y="805700"/>
            <a:ext cx="16946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err="1">
                <a:latin typeface="+mj-lt"/>
              </a:rPr>
              <a:t>Bionrgg</a:t>
            </a:r>
            <a:endParaRPr lang="en-UA" sz="700" i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3FF9B-24C7-0934-5B01-92A254B171D8}"/>
              </a:ext>
            </a:extLst>
          </p:cNvPr>
          <p:cNvSpPr txBox="1"/>
          <p:nvPr/>
        </p:nvSpPr>
        <p:spPr>
          <a:xfrm>
            <a:off x="7424928" y="790311"/>
            <a:ext cx="758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" i="1" dirty="0">
                <a:latin typeface="+mj-lt"/>
              </a:rPr>
              <a:t>19.02.24</a:t>
            </a:r>
            <a:endParaRPr lang="en-UA" sz="800" i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30F2E-5868-B4F5-EFAF-B8BC35A7B954}"/>
              </a:ext>
            </a:extLst>
          </p:cNvPr>
          <p:cNvSpPr txBox="1"/>
          <p:nvPr/>
        </p:nvSpPr>
        <p:spPr>
          <a:xfrm>
            <a:off x="7187184" y="1528123"/>
            <a:ext cx="13624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" i="1" dirty="0">
                <a:latin typeface="+mj-lt"/>
              </a:rPr>
              <a:t>- </a:t>
            </a:r>
            <a:r>
              <a:rPr lang="uk-UA" sz="800" i="1" dirty="0" err="1">
                <a:latin typeface="+mj-lt"/>
              </a:rPr>
              <a:t>Фрилансери</a:t>
            </a:r>
            <a:r>
              <a:rPr lang="uk-UA" sz="800" i="1" dirty="0">
                <a:latin typeface="+mj-lt"/>
              </a:rPr>
              <a:t> та професіонали: для демонстрації портфоліо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Малий і середній бізнес: для створення цифрових візиток для співробітників</a:t>
            </a:r>
            <a:r>
              <a:rPr lang="en-US" sz="800" i="1" dirty="0">
                <a:latin typeface="+mj-lt"/>
              </a:rPr>
              <a:t>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Творчі особистості: блогери, художники, музиканти, які хочуть виділитися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Соціально активні користувачі та геймери: для створення гарного профілю зі своїми соцмережами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3B35B-D2D6-2C55-6960-5671D2A16981}"/>
              </a:ext>
            </a:extLst>
          </p:cNvPr>
          <p:cNvSpPr txBox="1"/>
          <p:nvPr/>
        </p:nvSpPr>
        <p:spPr>
          <a:xfrm>
            <a:off x="5501640" y="3261476"/>
            <a:ext cx="136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" i="1" dirty="0">
                <a:latin typeface="+mj-lt"/>
              </a:rPr>
              <a:t>- Соціальні мережі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Електронна пошта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Партнерські програми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B1ACB-FEE8-90A3-4E6E-FE11E31E9A28}"/>
              </a:ext>
            </a:extLst>
          </p:cNvPr>
          <p:cNvSpPr txBox="1"/>
          <p:nvPr/>
        </p:nvSpPr>
        <p:spPr>
          <a:xfrm>
            <a:off x="5495544" y="1528123"/>
            <a:ext cx="136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" i="1" dirty="0">
                <a:latin typeface="+mj-lt"/>
              </a:rPr>
              <a:t>- Покрокові інструкції та підтримка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</a:t>
            </a:r>
            <a:r>
              <a:rPr lang="uk-UA" sz="800" i="1" dirty="0" err="1">
                <a:latin typeface="+mj-lt"/>
              </a:rPr>
              <a:t>Відеоприклади</a:t>
            </a:r>
            <a:r>
              <a:rPr lang="uk-UA" sz="800" i="1" dirty="0">
                <a:latin typeface="+mj-lt"/>
              </a:rPr>
              <a:t> в соцмережах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Різні </a:t>
            </a:r>
            <a:r>
              <a:rPr lang="uk-UA" sz="800" i="1" dirty="0" err="1">
                <a:latin typeface="+mj-lt"/>
              </a:rPr>
              <a:t>івенти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0606A-DF31-3528-2C47-F7A9F8E218C6}"/>
              </a:ext>
            </a:extLst>
          </p:cNvPr>
          <p:cNvSpPr txBox="1"/>
          <p:nvPr/>
        </p:nvSpPr>
        <p:spPr>
          <a:xfrm>
            <a:off x="3806902" y="1616562"/>
            <a:ext cx="1362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" i="1" dirty="0">
                <a:latin typeface="+mj-lt"/>
              </a:rPr>
              <a:t>- Індивідуальність профілів: можливість створити візитку з унікальним дизайном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Простота використання: зручний та зрозумілий інтерфейс для створення профілів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Широкі можливості </a:t>
            </a:r>
            <a:r>
              <a:rPr lang="uk-UA" sz="800" i="1" dirty="0" err="1">
                <a:latin typeface="+mj-lt"/>
              </a:rPr>
              <a:t>кастомізації</a:t>
            </a:r>
            <a:r>
              <a:rPr lang="uk-UA" sz="800" i="1" dirty="0">
                <a:latin typeface="+mj-lt"/>
              </a:rPr>
              <a:t> профілю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Доступ до унікального ринку, ваш профіль легко поширюється на всіх платформах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64FEB-9243-8FD6-D29E-0AEE2083910C}"/>
              </a:ext>
            </a:extLst>
          </p:cNvPr>
          <p:cNvSpPr txBox="1"/>
          <p:nvPr/>
        </p:nvSpPr>
        <p:spPr>
          <a:xfrm>
            <a:off x="2115262" y="1570842"/>
            <a:ext cx="1362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" i="1" dirty="0">
                <a:latin typeface="+mj-lt"/>
              </a:rPr>
              <a:t>- Розробка та підтримка платформи: покращення інтерфейсу та функцій сайту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Реклама у соцмережах і пошукових системах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Допомога користувачам у створені профілів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endParaRPr lang="en-UA" sz="800" i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AA1C5-6AB5-28C9-3A7E-67E62E889B2C}"/>
              </a:ext>
            </a:extLst>
          </p:cNvPr>
          <p:cNvSpPr txBox="1"/>
          <p:nvPr/>
        </p:nvSpPr>
        <p:spPr>
          <a:xfrm>
            <a:off x="2115262" y="3337560"/>
            <a:ext cx="1362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" i="1" dirty="0">
                <a:latin typeface="+mj-lt"/>
              </a:rPr>
              <a:t>- Технічні ресурси: сервери, база даних, програмне забезпечення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Дизайнери та програмісти: для розробки та підтримки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Фінанси: для хостингу, реклами та підтримки платформи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endParaRPr lang="en-UA" sz="800" i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235BC3-393E-8559-B8C5-145986C309C2}"/>
              </a:ext>
            </a:extLst>
          </p:cNvPr>
          <p:cNvSpPr txBox="1"/>
          <p:nvPr/>
        </p:nvSpPr>
        <p:spPr>
          <a:xfrm>
            <a:off x="409906" y="1570842"/>
            <a:ext cx="136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" i="1" dirty="0">
                <a:latin typeface="+mj-lt"/>
              </a:rPr>
              <a:t>- Платформи соцмереж та сайтів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Хостинг провайдери</a:t>
            </a:r>
            <a:r>
              <a:rPr lang="en-US" sz="800" i="1" dirty="0">
                <a:latin typeface="+mj-lt"/>
              </a:rPr>
              <a:t> ;</a:t>
            </a:r>
            <a:r>
              <a:rPr lang="uk-UA" sz="800" i="1" dirty="0">
                <a:latin typeface="+mj-lt"/>
              </a:rPr>
              <a:t> </a:t>
            </a:r>
          </a:p>
          <a:p>
            <a:r>
              <a:rPr lang="uk-UA" sz="800" i="1" dirty="0">
                <a:latin typeface="+mj-lt"/>
              </a:rPr>
              <a:t>- Дизайнери та програмісти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Маркетингові агенції</a:t>
            </a:r>
            <a:r>
              <a:rPr lang="en-US" sz="800" i="1" dirty="0">
                <a:latin typeface="+mj-lt"/>
              </a:rPr>
              <a:t> ;</a:t>
            </a:r>
            <a:endParaRPr lang="en-UA" sz="800" i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0429C-9BE0-C2F1-A173-8C6BBFD0C7BE}"/>
              </a:ext>
            </a:extLst>
          </p:cNvPr>
          <p:cNvSpPr txBox="1"/>
          <p:nvPr/>
        </p:nvSpPr>
        <p:spPr>
          <a:xfrm>
            <a:off x="461772" y="5073917"/>
            <a:ext cx="387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" i="1" dirty="0">
                <a:latin typeface="+mj-lt"/>
              </a:rPr>
              <a:t>- Оплата хостингу та домену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Зарплата команді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Реклама та просування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Постійні оновлення та покращення сайту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Витрати на інструменти для дизайну та розробки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4474D-58AF-2602-EA9D-441EE0E2A8ED}"/>
              </a:ext>
            </a:extLst>
          </p:cNvPr>
          <p:cNvSpPr txBox="1"/>
          <p:nvPr/>
        </p:nvSpPr>
        <p:spPr>
          <a:xfrm>
            <a:off x="4677156" y="5073916"/>
            <a:ext cx="387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" i="1" dirty="0">
                <a:latin typeface="+mj-lt"/>
              </a:rPr>
              <a:t>- Продаж профілів: одноразова оплата за створення профілю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Продаж унікальних шаблонів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Підписка на розширені функції: Щомісячна плата за доступ до ексклюзивних можливостей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  <a:p>
            <a:r>
              <a:rPr lang="uk-UA" sz="800" i="1" dirty="0">
                <a:latin typeface="+mj-lt"/>
              </a:rPr>
              <a:t>- Розміщення реклами в соцмережах та на сайті</a:t>
            </a:r>
            <a:r>
              <a:rPr lang="en-US" sz="800" i="1" dirty="0">
                <a:latin typeface="+mj-lt"/>
              </a:rPr>
              <a:t> ;</a:t>
            </a:r>
            <a:endParaRPr lang="uk-UA" sz="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620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</TotalTime>
  <Words>275</Words>
  <Application>Microsoft Office PowerPoint</Application>
  <PresentationFormat>Экран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Melnyk</dc:creator>
  <cp:lastModifiedBy>Евгений Чупахин</cp:lastModifiedBy>
  <cp:revision>5</cp:revision>
  <dcterms:created xsi:type="dcterms:W3CDTF">2024-01-22T19:58:55Z</dcterms:created>
  <dcterms:modified xsi:type="dcterms:W3CDTF">2025-01-19T20:38:15Z</dcterms:modified>
</cp:coreProperties>
</file>