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Прогнозування ціни оренди нерухомості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Фінальний проєкт з Mathematics for Computer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Вступ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Я - дослідник даних, що аналізує ціни оренди житла та прогнозує їх на основі різних факторів.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Аналіз даних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Оцінка діапазонів значень</a:t>
            </a:r>
          </a:p>
          <a:p>
            <a:r>
              <a:t>• Виявлення кореляцій між параметрами</a:t>
            </a:r>
          </a:p>
          <a:p>
            <a:r>
              <a:t>• Перевірка на пропущені значення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Підготовка даних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Заповнення пропущених значень</a:t>
            </a:r>
          </a:p>
          <a:p>
            <a:r>
              <a:t>• Нормалізація числових ознак</a:t>
            </a:r>
          </a:p>
          <a:p>
            <a:r>
              <a:t>• Закодування категоріальних змінних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Моделювання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Використані 2 моделі регресії</a:t>
            </a:r>
          </a:p>
          <a:p>
            <a:r>
              <a:t>• Оцінка точності моделей за метриками RMSE та MAE</a:t>
            </a:r>
          </a:p>
          <a:p>
            <a:r>
              <a:t>• Використання крос-валідації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Аналіз результатів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Побудовано графіки порівняння справжніх і передбачених значень</a:t>
            </a:r>
          </a:p>
          <a:p>
            <a:r>
              <a:t>• Аналіз помилок прогнозування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Порівняння моделей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Визначено найкращу модель за точністю</a:t>
            </a:r>
          </a:p>
          <a:p>
            <a:r>
              <a:t>• Аналіз прикладів із найбільшими помилками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Висновки та рефлексія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Отримані цінні інсайти щодо факторів, що впливають на оренду</a:t>
            </a:r>
          </a:p>
          <a:p>
            <a:r>
              <a:t>• Використання різних моделей дало змогу оцінити їх ефективність</a:t>
            </a:r>
          </a:p>
          <a:p>
            <a:r>
              <a:t>• Нові навички у роботі з даними та побудові прогнозних моделей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Дякую за увагу!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