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Прогнозування ціни оренди житла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Презентація фінального проєкту</a:t>
            </a:r>
          </a:p>
          <a:p>
            <a:r>
              <a:t>[Твоє ім’я]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Аналіз даних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Всього записів: 4746</a:t>
            </a:r>
          </a:p>
          <a:p>
            <a:r>
              <a:t>- Жодного пропущеного значення</a:t>
            </a:r>
          </a:p>
          <a:p>
            <a:r>
              <a:t>- Найвища кореляція: Size ↔ Rent (0.6)</a:t>
            </a:r>
          </a:p>
          <a:p>
            <a:r>
              <a:t>- Виявлено викиди (до 3.5 млн)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Підготовка даних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Перетворення 'Floor' на числовий рівень</a:t>
            </a:r>
          </a:p>
          <a:p>
            <a:r>
              <a:t>- One-hot кодування: Area Type, City тощо</a:t>
            </a:r>
          </a:p>
          <a:p>
            <a:r>
              <a:t>- Видалено текстові колонки</a:t>
            </a:r>
          </a:p>
          <a:p>
            <a:r>
              <a:t>- Всього ознак після обробки: понад 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Моделювання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Модель 1: Лінійна регресія</a:t>
            </a:r>
          </a:p>
          <a:p>
            <a:r>
              <a:t>- Модель 2: Random Forest</a:t>
            </a:r>
          </a:p>
          <a:p>
            <a:r>
              <a:t>- Розділення: 80% тренування / 20% тест</a:t>
            </a:r>
          </a:p>
          <a:p>
            <a:r>
              <a:t>- Метрики: MAE, RMSE, R² Score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Лінійна регресія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MAE: ~10,000</a:t>
            </a:r>
          </a:p>
          <a:p>
            <a:r>
              <a:t>- RMSE: ~15,000–20,000</a:t>
            </a:r>
          </a:p>
          <a:p>
            <a:r>
              <a:t>- R² Score: ~0.60</a:t>
            </a:r>
          </a:p>
          <a:p>
            <a:r>
              <a:t>- Недооцінює дорогі квартири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MAE: ~4,000–6,000</a:t>
            </a:r>
          </a:p>
          <a:p>
            <a:r>
              <a:t>- RMSE: ~7,000–9,000</a:t>
            </a:r>
          </a:p>
          <a:p>
            <a:r>
              <a:t>- R² Score: ~0.85</a:t>
            </a:r>
          </a:p>
          <a:p>
            <a:r>
              <a:t>- Добре працює з нелінійними залежностями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Інсайти та враження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Якість вхідних ознак критично важлива</a:t>
            </a:r>
          </a:p>
          <a:p>
            <a:r>
              <a:t>- Складні моделі точніші, але потребують ресурсів</a:t>
            </a:r>
          </a:p>
          <a:p>
            <a:r>
              <a:t>- Цей проєкт покращив мої навички аналізу та моделювання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Дякую за увагу!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Готовий відповісти на ваші запитання 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