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04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Modelli a </a:t>
            </a:r>
            <a:r>
              <a:rPr lang="it-IT" dirty="0">
                <a:solidFill>
                  <a:schemeClr val="accent1"/>
                </a:solidFill>
              </a:rPr>
              <a:t>confronto</a:t>
            </a:r>
            <a:endParaRPr dirty="0"/>
          </a:p>
        </p:txBody>
      </p:sp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val="2217333040"/>
              </p:ext>
            </p:extLst>
          </p:nvPr>
        </p:nvGraphicFramePr>
        <p:xfrm>
          <a:off x="952500" y="2334738"/>
          <a:ext cx="10276333" cy="3008166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2997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544">
                  <a:extLst>
                    <a:ext uri="{9D8B030D-6E8A-4147-A177-3AD203B41FA5}">
                      <a16:colId xmlns:a16="http://schemas.microsoft.com/office/drawing/2014/main" val="2182611906"/>
                    </a:ext>
                  </a:extLst>
                </a:gridCol>
                <a:gridCol w="1811767">
                  <a:extLst>
                    <a:ext uri="{9D8B030D-6E8A-4147-A177-3AD203B41FA5}">
                      <a16:colId xmlns:a16="http://schemas.microsoft.com/office/drawing/2014/main" val="4252568653"/>
                    </a:ext>
                  </a:extLst>
                </a:gridCol>
                <a:gridCol w="2257314">
                  <a:extLst>
                    <a:ext uri="{9D8B030D-6E8A-4147-A177-3AD203B41FA5}">
                      <a16:colId xmlns:a16="http://schemas.microsoft.com/office/drawing/2014/main" val="4239370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Modello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Struttura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N parametri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Tempi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241543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KAN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16 – 6 – 4 – 1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~ 11.000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13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156 – 164 – 20 – 12 – 1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~ 33.000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8DK – 16D – 1DK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~ 5.000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7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Random </a:t>
                      </a:r>
                      <a:r>
                        <a:rPr lang="it-IT" sz="1800" dirty="0" err="1"/>
                        <a:t>Forest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Regressor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250 </a:t>
                      </a:r>
                      <a:r>
                        <a:rPr lang="it-IT" sz="1800" dirty="0" err="1"/>
                        <a:t>Trees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Tree – </a:t>
                      </a:r>
                      <a:r>
                        <a:rPr lang="it-IT" sz="1800" dirty="0" err="1"/>
                        <a:t>Bayesian</a:t>
                      </a:r>
                      <a:r>
                        <a:rPr lang="it-IT" sz="1800" dirty="0"/>
                        <a:t> – Linear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" y="1890026"/>
            <a:ext cx="11881104" cy="41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trasparenza algoritmica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Sviluppi futuri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extension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DenseKAN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automatico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Applicazioni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61324C-3ADD-784B-453F-F304A24C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86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44" y="2054516"/>
            <a:ext cx="4050475" cy="33118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BB75D30-D4FC-858B-CF28-682F62A0D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7419" y="2054515"/>
            <a:ext cx="4008181" cy="3311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203B60-2D52-BC05-0C9C-911D105F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600" y="2054515"/>
            <a:ext cx="4046809" cy="3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è una combinazione di funzioni elementari				    : grado della funzione 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898" y="256004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735</Words>
  <Application>Microsoft Office PowerPoint</Application>
  <PresentationFormat>Widescreen</PresentationFormat>
  <Paragraphs>141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8</cp:revision>
  <dcterms:modified xsi:type="dcterms:W3CDTF">2024-07-22T10:10:01Z</dcterms:modified>
</cp:coreProperties>
</file>