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8" r:id="rId3"/>
    <p:sldId id="265" r:id="rId4"/>
    <p:sldId id="268" r:id="rId5"/>
    <p:sldId id="283" r:id="rId6"/>
    <p:sldId id="290" r:id="rId7"/>
    <p:sldId id="291" r:id="rId8"/>
    <p:sldId id="261" r:id="rId9"/>
    <p:sldId id="281" r:id="rId10"/>
    <p:sldId id="272" r:id="rId11"/>
    <p:sldId id="280" r:id="rId12"/>
    <p:sldId id="270" r:id="rId13"/>
    <p:sldId id="289" r:id="rId14"/>
    <p:sldId id="276" r:id="rId15"/>
    <p:sldId id="287" r:id="rId16"/>
    <p:sldId id="273" r:id="rId17"/>
    <p:sldId id="271" r:id="rId18"/>
    <p:sldId id="285" r:id="rId19"/>
  </p:sldIdLst>
  <p:sldSz cx="9144000" cy="5143500" type="screen16x9"/>
  <p:notesSz cx="6858000" cy="9144000"/>
  <p:embeddedFontLst>
    <p:embeddedFont>
      <p:font typeface="Archivo" panose="020B0604020202020204" charset="0"/>
      <p:regular r:id="rId21"/>
      <p:bold r:id="rId22"/>
      <p:italic r:id="rId23"/>
      <p:boldItalic r:id="rId24"/>
    </p:embeddedFont>
    <p:embeddedFont>
      <p:font typeface="Archivo Light" panose="020B060402020202020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Cuprum" panose="020B0604020202020204" charset="0"/>
      <p:regular r:id="rId34"/>
      <p:bold r:id="rId35"/>
      <p:italic r:id="rId36"/>
      <p:boldItalic r:id="rId37"/>
    </p:embeddedFont>
    <p:embeddedFont>
      <p:font typeface="Orbitron" panose="020B0604020202020204" charset="0"/>
      <p:regular r:id="rId38"/>
      <p:bold r:id="rId39"/>
    </p:embeddedFont>
    <p:embeddedFont>
      <p:font typeface="PT Sans" panose="020B0503020203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38ED16-B878-482A-A9A0-8C097F80141A}">
  <a:tblStyle styleId="{8B38ED16-B878-482A-A9A0-8C097F8014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heme" Target="theme/theme1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orreouisedu-my.sharepoint.com/personal/gysselis2192941_correo_uis_edu_co/Documents/Graficos%20I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orreouisedu-my.sharepoint.com/personal/gysselis2192941_correo_uis_edu_co/Documents/Graficos%20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orreouisedu-my.sharepoint.com/personal/gysselis2192941_correo_uis_edu_co/Documents/Graficos%20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orreouisedu-my.sharepoint.com/personal/gysselis2192941_correo_uis_edu_co/Documents/Graficos%20I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correouisedu-my.sharepoint.com/personal/gysselis2192941_correo_uis_edu_co/Documents/Graficos%20I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correouisedu-my.sharepoint.com/personal/gysselis2192941_correo_uis_edu_co/Documents/Graficos%20I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Hoja1!$A$2:$A$7</c:f>
              <c:strCache>
                <c:ptCount val="6"/>
                <c:pt idx="0">
                  <c:v>GaussianNB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Poly</c:v>
                </c:pt>
                <c:pt idx="4">
                  <c:v>Poly Estándar</c:v>
                </c:pt>
                <c:pt idx="5">
                  <c:v>rbf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0.65949999999999998</c:v>
                </c:pt>
                <c:pt idx="1">
                  <c:v>0.68200000000000005</c:v>
                </c:pt>
                <c:pt idx="2">
                  <c:v>0.82499999999999996</c:v>
                </c:pt>
                <c:pt idx="3">
                  <c:v>0.8468</c:v>
                </c:pt>
                <c:pt idx="4">
                  <c:v>0.84040000000000004</c:v>
                </c:pt>
                <c:pt idx="5">
                  <c:v>0.73939999999999995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7-4A38-B855-D8ADC88CA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2466015"/>
        <c:axId val="1022459359"/>
      </c:barChart>
      <c:catAx>
        <c:axId val="102246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22459359"/>
        <c:crosses val="autoZero"/>
        <c:auto val="1"/>
        <c:lblAlgn val="ctr"/>
        <c:lblOffset val="100"/>
        <c:noMultiLvlLbl val="0"/>
      </c:catAx>
      <c:valAx>
        <c:axId val="1022459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2246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Hoja1!$A$2:$A$7</c:f>
              <c:strCache>
                <c:ptCount val="6"/>
                <c:pt idx="0">
                  <c:v>GaussianNB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Poly</c:v>
                </c:pt>
                <c:pt idx="4">
                  <c:v>Poly Estándar</c:v>
                </c:pt>
                <c:pt idx="5">
                  <c:v>rbf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10.61</c:v>
                </c:pt>
                <c:pt idx="1">
                  <c:v>373.4939</c:v>
                </c:pt>
                <c:pt idx="2">
                  <c:v>114.04810000000001</c:v>
                </c:pt>
                <c:pt idx="3">
                  <c:v>238.1754</c:v>
                </c:pt>
                <c:pt idx="4">
                  <c:v>241.01159999999999</c:v>
                </c:pt>
                <c:pt idx="5">
                  <c:v>366.25650000000002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C1-4EE2-9721-AA9659FB3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2501375"/>
        <c:axId val="1022505535"/>
      </c:barChart>
      <c:catAx>
        <c:axId val="102250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22505535"/>
        <c:crosses val="autoZero"/>
        <c:auto val="1"/>
        <c:lblAlgn val="ctr"/>
        <c:lblOffset val="100"/>
        <c:noMultiLvlLbl val="0"/>
      </c:catAx>
      <c:valAx>
        <c:axId val="1022505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02250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Hoja1!$H$1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Hoja1!$G$2:$G$3</c:f>
              <c:strCache>
                <c:ptCount val="2"/>
                <c:pt idx="0">
                  <c:v>DNN</c:v>
                </c:pt>
                <c:pt idx="1">
                  <c:v>CNN</c:v>
                </c:pt>
              </c:strCache>
            </c:strRef>
          </c:cat>
          <c:val>
            <c:numRef>
              <c:f>Hoja1!$H$2:$H$3</c:f>
              <c:numCache>
                <c:formatCode>General</c:formatCode>
                <c:ptCount val="2"/>
                <c:pt idx="0">
                  <c:v>0.58040000000000003</c:v>
                </c:pt>
                <c:pt idx="1">
                  <c:v>0.58040000000000003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1-4E4A-B744-E4AA27C48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435167"/>
        <c:axId val="1285433503"/>
      </c:barChart>
      <c:catAx>
        <c:axId val="1285435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85433503"/>
        <c:crosses val="autoZero"/>
        <c:auto val="1"/>
        <c:lblAlgn val="ctr"/>
        <c:lblOffset val="100"/>
        <c:noMultiLvlLbl val="0"/>
      </c:catAx>
      <c:valAx>
        <c:axId val="128543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85435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Hoja1!$I$1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Hoja1!$G$2:$G$3</c:f>
              <c:strCache>
                <c:ptCount val="2"/>
                <c:pt idx="0">
                  <c:v>DNN</c:v>
                </c:pt>
                <c:pt idx="1">
                  <c:v>CNN</c:v>
                </c:pt>
              </c:strCache>
            </c:strRef>
          </c:cat>
          <c:val>
            <c:numRef>
              <c:f>Hoja1!$I$2:$I$3</c:f>
              <c:numCache>
                <c:formatCode>General</c:formatCode>
                <c:ptCount val="2"/>
                <c:pt idx="0">
                  <c:v>42.617699999999999</c:v>
                </c:pt>
                <c:pt idx="1">
                  <c:v>143.58879999999999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0-44AA-8FB4-3B4B877D05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1139839"/>
        <c:axId val="1121152319"/>
      </c:barChart>
      <c:catAx>
        <c:axId val="1121139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152319"/>
        <c:crosses val="autoZero"/>
        <c:auto val="1"/>
        <c:lblAlgn val="ctr"/>
        <c:lblOffset val="100"/>
        <c:noMultiLvlLbl val="0"/>
      </c:catAx>
      <c:valAx>
        <c:axId val="112115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139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Hoja1!$M$1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Hoja1!$L$2:$L$9</c:f>
              <c:strCache>
                <c:ptCount val="8"/>
                <c:pt idx="0">
                  <c:v>GaussianNB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Poly</c:v>
                </c:pt>
                <c:pt idx="4">
                  <c:v>Poly Estándar</c:v>
                </c:pt>
                <c:pt idx="5">
                  <c:v>rbf</c:v>
                </c:pt>
                <c:pt idx="6">
                  <c:v>DNN</c:v>
                </c:pt>
                <c:pt idx="7">
                  <c:v>CNN</c:v>
                </c:pt>
              </c:strCache>
            </c:strRef>
          </c:cat>
          <c:val>
            <c:numRef>
              <c:f>Hoja1!$M$2:$M$9</c:f>
              <c:numCache>
                <c:formatCode>General</c:formatCode>
                <c:ptCount val="8"/>
                <c:pt idx="0">
                  <c:v>0.65949999999999998</c:v>
                </c:pt>
                <c:pt idx="1">
                  <c:v>0.68200000000000005</c:v>
                </c:pt>
                <c:pt idx="2">
                  <c:v>0.82499999999999996</c:v>
                </c:pt>
                <c:pt idx="3">
                  <c:v>0.8468</c:v>
                </c:pt>
                <c:pt idx="4">
                  <c:v>0.84040000000000004</c:v>
                </c:pt>
                <c:pt idx="5">
                  <c:v>0.73939999999999995</c:v>
                </c:pt>
                <c:pt idx="6">
                  <c:v>0.58040000000000003</c:v>
                </c:pt>
                <c:pt idx="7">
                  <c:v>0.58040000000000003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78-4B66-B434-BC6463490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1113215"/>
        <c:axId val="1121118623"/>
      </c:barChart>
      <c:catAx>
        <c:axId val="1121113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118623"/>
        <c:crosses val="autoZero"/>
        <c:auto val="1"/>
        <c:lblAlgn val="ctr"/>
        <c:lblOffset val="100"/>
        <c:noMultiLvlLbl val="0"/>
      </c:catAx>
      <c:valAx>
        <c:axId val="112111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113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Hoja1!$N$1</c:f>
              <c:strCache>
                <c:ptCount val="1"/>
                <c:pt idx="0">
                  <c:v>Tiempo de ejecución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Hoja1!$L$2:$L$9</c:f>
              <c:strCache>
                <c:ptCount val="8"/>
                <c:pt idx="0">
                  <c:v>GaussianNB</c:v>
                </c:pt>
                <c:pt idx="1">
                  <c:v>Decision Tree</c:v>
                </c:pt>
                <c:pt idx="2">
                  <c:v>Random Forest</c:v>
                </c:pt>
                <c:pt idx="3">
                  <c:v>Poly</c:v>
                </c:pt>
                <c:pt idx="4">
                  <c:v>Poly Estándar</c:v>
                </c:pt>
                <c:pt idx="5">
                  <c:v>rbf</c:v>
                </c:pt>
                <c:pt idx="6">
                  <c:v>DNN</c:v>
                </c:pt>
                <c:pt idx="7">
                  <c:v>CNN</c:v>
                </c:pt>
              </c:strCache>
            </c:strRef>
          </c:cat>
          <c:val>
            <c:numRef>
              <c:f>Hoja1!$N$2:$N$9</c:f>
              <c:numCache>
                <c:formatCode>General</c:formatCode>
                <c:ptCount val="8"/>
                <c:pt idx="0">
                  <c:v>10.61</c:v>
                </c:pt>
                <c:pt idx="1">
                  <c:v>373.4939</c:v>
                </c:pt>
                <c:pt idx="2">
                  <c:v>114.04810000000001</c:v>
                </c:pt>
                <c:pt idx="3">
                  <c:v>238.1754</c:v>
                </c:pt>
                <c:pt idx="4">
                  <c:v>241.01159999999999</c:v>
                </c:pt>
                <c:pt idx="5">
                  <c:v>366.25650000000002</c:v>
                </c:pt>
                <c:pt idx="6">
                  <c:v>42.617699999999999</c:v>
                </c:pt>
                <c:pt idx="7">
                  <c:v>143.58879999999999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6-4783-B4CB-37CBC0E61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1105727"/>
        <c:axId val="1121100735"/>
      </c:barChart>
      <c:catAx>
        <c:axId val="112110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100735"/>
        <c:crosses val="autoZero"/>
        <c:auto val="1"/>
        <c:lblAlgn val="ctr"/>
        <c:lblOffset val="100"/>
        <c:noMultiLvlLbl val="0"/>
      </c:catAx>
      <c:valAx>
        <c:axId val="112110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10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f31fdcab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f31fdcab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f7d89ae380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f7d89ae380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188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f7d89ae380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f7d89ae380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f31fdcabd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f31fdcabd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031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112e1aada3f_0_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112e1aada3f_0_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6" name="Google Shape;3436;gf7d89ae380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7" name="Google Shape;3437;gf7d89ae380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f7d89ae3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f7d89ae38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12e1aada3f_0_2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12e1aada3f_0_2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gf7d89ae380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9" name="Google Shape;2869;gf7d89ae380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gf7d89ae38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6" name="Google Shape;2806;gf7d89ae38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f31fdcabd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f31fdcabd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>
            <a:spLocks noGrp="1"/>
          </p:cNvSpPr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7"/>
          <p:cNvSpPr txBox="1">
            <a:spLocks noGrp="1"/>
          </p:cNvSpPr>
          <p:nvPr>
            <p:ph type="subTitle" idx="1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6" name="Google Shape;616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>
            <a:spLocks noGrp="1"/>
          </p:cNvSpPr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4" name="Google Shape;924;p23"/>
          <p:cNvSpPr txBox="1">
            <a:spLocks noGrp="1"/>
          </p:cNvSpPr>
          <p:nvPr>
            <p:ph type="subTitle" idx="1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23"/>
          <p:cNvSpPr txBox="1">
            <a:spLocks noGrp="1"/>
          </p:cNvSpPr>
          <p:nvPr>
            <p:ph type="title" idx="2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6" name="Google Shape;926;p23"/>
          <p:cNvSpPr txBox="1">
            <a:spLocks noGrp="1"/>
          </p:cNvSpPr>
          <p:nvPr>
            <p:ph type="subTitle" idx="3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23"/>
          <p:cNvSpPr txBox="1">
            <a:spLocks noGrp="1"/>
          </p:cNvSpPr>
          <p:nvPr>
            <p:ph type="title" idx="4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8" name="Google Shape;928;p23"/>
          <p:cNvSpPr txBox="1">
            <a:spLocks noGrp="1"/>
          </p:cNvSpPr>
          <p:nvPr>
            <p:ph type="subTitle" idx="5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3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30" name="Google Shape;930;p2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>
            <a:spLocks noGrp="1"/>
          </p:cNvSpPr>
          <p:nvPr>
            <p:ph type="title" hasCustomPrompt="1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>
            <a:spLocks noGrp="1"/>
          </p:cNvSpPr>
          <p:nvPr>
            <p:ph type="subTitle" idx="1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1" name="Google Shape;1141;p27"/>
          <p:cNvSpPr txBox="1">
            <a:spLocks noGrp="1"/>
          </p:cNvSpPr>
          <p:nvPr>
            <p:ph type="title" idx="2" hasCustomPrompt="1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>
            <a:spLocks noGrp="1"/>
          </p:cNvSpPr>
          <p:nvPr>
            <p:ph type="subTitle" idx="3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3" name="Google Shape;1143;p27"/>
          <p:cNvSpPr txBox="1">
            <a:spLocks noGrp="1"/>
          </p:cNvSpPr>
          <p:nvPr>
            <p:ph type="title" idx="4" hasCustomPrompt="1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>
            <a:spLocks noGrp="1"/>
          </p:cNvSpPr>
          <p:nvPr>
            <p:ph type="subTitle" idx="5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45" name="Google Shape;1145;p27"/>
          <p:cNvSpPr txBox="1">
            <a:spLocks noGrp="1"/>
          </p:cNvSpPr>
          <p:nvPr>
            <p:ph type="title" idx="6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6" name="Google Shape;1146;p2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>
            <a:spLocks noGrp="1"/>
          </p:cNvSpPr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8"/>
          <p:cNvSpPr txBox="1">
            <a:spLocks noGrp="1"/>
          </p:cNvSpPr>
          <p:nvPr>
            <p:ph type="subTitle" idx="1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>
            <a:spLocks noGrp="1"/>
          </p:cNvSpPr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>
            <a:spLocks noGrp="1"/>
          </p:cNvSpPr>
          <p:nvPr>
            <p:ph type="title" hasCustomPrompt="1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>
            <a:spLocks noGrp="1"/>
          </p:cNvSpPr>
          <p:nvPr>
            <p:ph type="subTitle" idx="1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82" name="Google Shape;382;p11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avLst/>
              <a:gdLst/>
              <a:ahLst/>
              <a:cxnLst/>
              <a:rect l="l" t="t" r="r" b="b"/>
              <a:pathLst>
                <a:path w="2670" h="2636" extrusionOk="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avLst/>
              <a:gdLst/>
              <a:ahLst/>
              <a:cxnLst/>
              <a:rect l="l" t="t" r="r" b="b"/>
              <a:pathLst>
                <a:path w="5372" h="4704" extrusionOk="0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avLst/>
              <a:gdLst/>
              <a:ahLst/>
              <a:cxnLst/>
              <a:rect l="l" t="t" r="r" b="b"/>
              <a:pathLst>
                <a:path w="4504" h="3942" extrusionOk="0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avLst/>
              <a:gdLst/>
              <a:ahLst/>
              <a:cxnLst/>
              <a:rect l="l" t="t" r="r" b="b"/>
              <a:pathLst>
                <a:path w="4371" h="12607" extrusionOk="0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extrusionOk="0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avLst/>
              <a:gdLst/>
              <a:ahLst/>
              <a:cxnLst/>
              <a:rect l="l" t="t" r="r" b="b"/>
              <a:pathLst>
                <a:path w="4771" h="4242" extrusionOk="0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avLst/>
              <a:gdLst/>
              <a:ahLst/>
              <a:cxnLst/>
              <a:rect l="l" t="t" r="r" b="b"/>
              <a:pathLst>
                <a:path w="434" h="5772" extrusionOk="0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avLst/>
              <a:gdLst/>
              <a:ahLst/>
              <a:cxnLst/>
              <a:rect l="l" t="t" r="r" b="b"/>
              <a:pathLst>
                <a:path w="5739" h="435" extrusionOk="0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avLst/>
              <a:gdLst/>
              <a:ahLst/>
              <a:cxnLst/>
              <a:rect l="l" t="t" r="r" b="b"/>
              <a:pathLst>
                <a:path w="4232" h="4310" extrusionOk="0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>
            <a:spLocks noGrp="1"/>
          </p:cNvSpPr>
          <p:nvPr>
            <p:ph type="body" idx="1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8" name="Google Shape;508;p1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9" name="Google Shape;509;p14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1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9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-216363" y="1118292"/>
            <a:ext cx="4640100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Monkeypox</a:t>
            </a:r>
            <a:r>
              <a:rPr lang="en" sz="4500" dirty="0">
                <a:solidFill>
                  <a:schemeClr val="accent1"/>
                </a:solidFill>
              </a:rPr>
              <a:t> </a:t>
            </a:r>
            <a:r>
              <a:rPr lang="en" sz="45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Clasification</a:t>
            </a:r>
            <a:r>
              <a:rPr lang="en" sz="4500" dirty="0">
                <a:solidFill>
                  <a:schemeClr val="accent1"/>
                </a:solidFill>
              </a:rPr>
              <a:t> </a:t>
            </a:r>
            <a:endParaRPr sz="4500" dirty="0">
              <a:solidFill>
                <a:schemeClr val="accent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71547" y="213812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2063018"/>
              <a:ext cx="1255611" cy="1095855"/>
              <a:chOff x="5705149" y="2063018"/>
              <a:chExt cx="1255611" cy="1095855"/>
            </a:xfrm>
          </p:grpSpPr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CA3A1CA-A68E-5BD9-0096-77967C3A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647" y="1164663"/>
            <a:ext cx="838454" cy="8384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EB4710-1B9C-551D-D580-99725B3ED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414" y="1233958"/>
            <a:ext cx="302870" cy="3028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DEC486-3F84-5CB8-9094-384E7B69EFF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87614" y="320730"/>
            <a:ext cx="404499" cy="4044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CAD805-E857-4380-379D-E9CD0E5AB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61" y="1394482"/>
            <a:ext cx="466227" cy="4662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1050494-4991-775E-148C-0C1B968A4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5952" y="2204508"/>
            <a:ext cx="298668" cy="298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5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Resultados 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15B964F-44BB-9E75-9870-96820CDC1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768257"/>
              </p:ext>
            </p:extLst>
          </p:nvPr>
        </p:nvGraphicFramePr>
        <p:xfrm>
          <a:off x="384159" y="1429771"/>
          <a:ext cx="3682319" cy="288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CF41F10-F7B3-E94B-E174-8521AF1E3A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378571"/>
              </p:ext>
            </p:extLst>
          </p:nvPr>
        </p:nvGraphicFramePr>
        <p:xfrm>
          <a:off x="4812309" y="1429771"/>
          <a:ext cx="3682319" cy="288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2832021" y="3114919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Deep Learning</a:t>
            </a:r>
            <a:endParaRPr sz="4500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646" name="Google Shape;2646;p59"/>
          <p:cNvGrpSpPr/>
          <p:nvPr/>
        </p:nvGrpSpPr>
        <p:grpSpPr>
          <a:xfrm flipH="1">
            <a:off x="64423" y="1329380"/>
            <a:ext cx="3804320" cy="3814121"/>
            <a:chOff x="2902938" y="1408650"/>
            <a:chExt cx="3804320" cy="3814121"/>
          </a:xfrm>
        </p:grpSpPr>
        <p:sp>
          <p:nvSpPr>
            <p:cNvPr id="2647" name="Google Shape;2647;p59"/>
            <p:cNvSpPr/>
            <p:nvPr/>
          </p:nvSpPr>
          <p:spPr>
            <a:xfrm>
              <a:off x="5144288" y="2355775"/>
              <a:ext cx="348575" cy="27700"/>
            </a:xfrm>
            <a:custGeom>
              <a:avLst/>
              <a:gdLst/>
              <a:ahLst/>
              <a:cxnLst/>
              <a:rect l="l" t="t" r="r" b="b"/>
              <a:pathLst>
                <a:path w="13943" h="1108" extrusionOk="0">
                  <a:moveTo>
                    <a:pt x="0" y="1"/>
                  </a:moveTo>
                  <a:lnTo>
                    <a:pt x="0" y="1108"/>
                  </a:lnTo>
                  <a:lnTo>
                    <a:pt x="13942" y="1108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9"/>
            <p:cNvSpPr/>
            <p:nvPr/>
          </p:nvSpPr>
          <p:spPr>
            <a:xfrm>
              <a:off x="5295488" y="2429000"/>
              <a:ext cx="197375" cy="28000"/>
            </a:xfrm>
            <a:custGeom>
              <a:avLst/>
              <a:gdLst/>
              <a:ahLst/>
              <a:cxnLst/>
              <a:rect l="l" t="t" r="r" b="b"/>
              <a:pathLst>
                <a:path w="7895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7894" y="1120"/>
                  </a:lnTo>
                  <a:lnTo>
                    <a:pt x="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9"/>
            <p:cNvSpPr/>
            <p:nvPr/>
          </p:nvSpPr>
          <p:spPr>
            <a:xfrm>
              <a:off x="5144288" y="2429000"/>
              <a:ext cx="106275" cy="28000"/>
            </a:xfrm>
            <a:custGeom>
              <a:avLst/>
              <a:gdLst/>
              <a:ahLst/>
              <a:cxnLst/>
              <a:rect l="l" t="t" r="r" b="b"/>
              <a:pathLst>
                <a:path w="425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4251" y="112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9"/>
            <p:cNvSpPr/>
            <p:nvPr/>
          </p:nvSpPr>
          <p:spPr>
            <a:xfrm>
              <a:off x="5280013" y="2502225"/>
              <a:ext cx="212850" cy="28000"/>
            </a:xfrm>
            <a:custGeom>
              <a:avLst/>
              <a:gdLst/>
              <a:ahLst/>
              <a:cxnLst/>
              <a:rect l="l" t="t" r="r" b="b"/>
              <a:pathLst>
                <a:path w="8514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8513" y="1120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9"/>
            <p:cNvSpPr/>
            <p:nvPr/>
          </p:nvSpPr>
          <p:spPr>
            <a:xfrm>
              <a:off x="5144288" y="2576350"/>
              <a:ext cx="226225" cy="28000"/>
            </a:xfrm>
            <a:custGeom>
              <a:avLst/>
              <a:gdLst/>
              <a:ahLst/>
              <a:cxnLst/>
              <a:rect l="l" t="t" r="r" b="b"/>
              <a:pathLst>
                <a:path w="904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9049" y="1119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9"/>
            <p:cNvSpPr/>
            <p:nvPr/>
          </p:nvSpPr>
          <p:spPr>
            <a:xfrm>
              <a:off x="5144288" y="2654625"/>
              <a:ext cx="182175" cy="27700"/>
            </a:xfrm>
            <a:custGeom>
              <a:avLst/>
              <a:gdLst/>
              <a:ahLst/>
              <a:cxnLst/>
              <a:rect l="l" t="t" r="r" b="b"/>
              <a:pathLst>
                <a:path w="7287" h="1108" extrusionOk="0">
                  <a:moveTo>
                    <a:pt x="0" y="0"/>
                  </a:moveTo>
                  <a:lnTo>
                    <a:pt x="0" y="1108"/>
                  </a:lnTo>
                  <a:lnTo>
                    <a:pt x="7287" y="1108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9"/>
            <p:cNvSpPr/>
            <p:nvPr/>
          </p:nvSpPr>
          <p:spPr>
            <a:xfrm>
              <a:off x="5655363" y="2366200"/>
              <a:ext cx="265825" cy="28000"/>
            </a:xfrm>
            <a:custGeom>
              <a:avLst/>
              <a:gdLst/>
              <a:ahLst/>
              <a:cxnLst/>
              <a:rect l="l" t="t" r="r" b="b"/>
              <a:pathLst>
                <a:path w="1063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10633" y="1120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9"/>
            <p:cNvSpPr/>
            <p:nvPr/>
          </p:nvSpPr>
          <p:spPr>
            <a:xfrm>
              <a:off x="5655363" y="2430200"/>
              <a:ext cx="265825" cy="27700"/>
            </a:xfrm>
            <a:custGeom>
              <a:avLst/>
              <a:gdLst/>
              <a:ahLst/>
              <a:cxnLst/>
              <a:rect l="l" t="t" r="r" b="b"/>
              <a:pathLst>
                <a:path w="10633" h="1108" extrusionOk="0">
                  <a:moveTo>
                    <a:pt x="0" y="0"/>
                  </a:moveTo>
                  <a:lnTo>
                    <a:pt x="0" y="1107"/>
                  </a:lnTo>
                  <a:lnTo>
                    <a:pt x="10633" y="1107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9"/>
            <p:cNvSpPr/>
            <p:nvPr/>
          </p:nvSpPr>
          <p:spPr>
            <a:xfrm>
              <a:off x="5655363" y="2494475"/>
              <a:ext cx="182475" cy="28025"/>
            </a:xfrm>
            <a:custGeom>
              <a:avLst/>
              <a:gdLst/>
              <a:ahLst/>
              <a:cxnLst/>
              <a:rect l="l" t="t" r="r" b="b"/>
              <a:pathLst>
                <a:path w="7299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7299" y="1120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9"/>
            <p:cNvSpPr/>
            <p:nvPr/>
          </p:nvSpPr>
          <p:spPr>
            <a:xfrm>
              <a:off x="5132963" y="1937575"/>
              <a:ext cx="359900" cy="82475"/>
            </a:xfrm>
            <a:custGeom>
              <a:avLst/>
              <a:gdLst/>
              <a:ahLst/>
              <a:cxnLst/>
              <a:rect l="l" t="t" r="r" b="b"/>
              <a:pathLst>
                <a:path w="14396" h="3299" extrusionOk="0">
                  <a:moveTo>
                    <a:pt x="13812" y="286"/>
                  </a:moveTo>
                  <a:cubicBezTo>
                    <a:pt x="13979" y="286"/>
                    <a:pt x="14098" y="417"/>
                    <a:pt x="14098" y="560"/>
                  </a:cubicBezTo>
                  <a:lnTo>
                    <a:pt x="14098" y="2703"/>
                  </a:lnTo>
                  <a:cubicBezTo>
                    <a:pt x="14098" y="2870"/>
                    <a:pt x="13967" y="2989"/>
                    <a:pt x="13812" y="2989"/>
                  </a:cubicBezTo>
                  <a:lnTo>
                    <a:pt x="584" y="2989"/>
                  </a:lnTo>
                  <a:cubicBezTo>
                    <a:pt x="418" y="2989"/>
                    <a:pt x="298" y="2858"/>
                    <a:pt x="298" y="2703"/>
                  </a:cubicBezTo>
                  <a:lnTo>
                    <a:pt x="298" y="560"/>
                  </a:lnTo>
                  <a:cubicBezTo>
                    <a:pt x="298" y="393"/>
                    <a:pt x="429" y="286"/>
                    <a:pt x="584" y="286"/>
                  </a:cubicBezTo>
                  <a:close/>
                  <a:moveTo>
                    <a:pt x="584" y="0"/>
                  </a:moveTo>
                  <a:cubicBezTo>
                    <a:pt x="275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84" y="3298"/>
                  </a:cubicBezTo>
                  <a:lnTo>
                    <a:pt x="13812" y="3298"/>
                  </a:lnTo>
                  <a:cubicBezTo>
                    <a:pt x="14122" y="3298"/>
                    <a:pt x="14395" y="3048"/>
                    <a:pt x="14395" y="2727"/>
                  </a:cubicBezTo>
                  <a:lnTo>
                    <a:pt x="14395" y="584"/>
                  </a:lnTo>
                  <a:cubicBezTo>
                    <a:pt x="14395" y="250"/>
                    <a:pt x="1412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9"/>
            <p:cNvSpPr/>
            <p:nvPr/>
          </p:nvSpPr>
          <p:spPr>
            <a:xfrm>
              <a:off x="5566063" y="1937575"/>
              <a:ext cx="355425" cy="82475"/>
            </a:xfrm>
            <a:custGeom>
              <a:avLst/>
              <a:gdLst/>
              <a:ahLst/>
              <a:cxnLst/>
              <a:rect l="l" t="t" r="r" b="b"/>
              <a:pathLst>
                <a:path w="14217" h="3299" extrusionOk="0">
                  <a:moveTo>
                    <a:pt x="584" y="0"/>
                  </a:moveTo>
                  <a:cubicBezTo>
                    <a:pt x="250" y="0"/>
                    <a:pt x="0" y="262"/>
                    <a:pt x="0" y="584"/>
                  </a:cubicBezTo>
                  <a:lnTo>
                    <a:pt x="0" y="2727"/>
                  </a:lnTo>
                  <a:cubicBezTo>
                    <a:pt x="0" y="3048"/>
                    <a:pt x="274" y="3298"/>
                    <a:pt x="584" y="3298"/>
                  </a:cubicBezTo>
                  <a:lnTo>
                    <a:pt x="13633" y="3298"/>
                  </a:lnTo>
                  <a:cubicBezTo>
                    <a:pt x="13943" y="3298"/>
                    <a:pt x="14216" y="3036"/>
                    <a:pt x="14216" y="2727"/>
                  </a:cubicBezTo>
                  <a:lnTo>
                    <a:pt x="14216" y="584"/>
                  </a:lnTo>
                  <a:cubicBezTo>
                    <a:pt x="14216" y="250"/>
                    <a:pt x="13943" y="0"/>
                    <a:pt x="1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9"/>
            <p:cNvSpPr/>
            <p:nvPr/>
          </p:nvSpPr>
          <p:spPr>
            <a:xfrm>
              <a:off x="5132663" y="2220650"/>
              <a:ext cx="495625" cy="82475"/>
            </a:xfrm>
            <a:custGeom>
              <a:avLst/>
              <a:gdLst/>
              <a:ahLst/>
              <a:cxnLst/>
              <a:rect l="l" t="t" r="r" b="b"/>
              <a:pathLst>
                <a:path w="19825" h="3299" extrusionOk="0">
                  <a:moveTo>
                    <a:pt x="19241" y="298"/>
                  </a:moveTo>
                  <a:cubicBezTo>
                    <a:pt x="19408" y="298"/>
                    <a:pt x="19527" y="429"/>
                    <a:pt x="19527" y="584"/>
                  </a:cubicBezTo>
                  <a:lnTo>
                    <a:pt x="19527" y="2727"/>
                  </a:lnTo>
                  <a:cubicBezTo>
                    <a:pt x="19527" y="2893"/>
                    <a:pt x="19396" y="3001"/>
                    <a:pt x="19241" y="3001"/>
                  </a:cubicBezTo>
                  <a:lnTo>
                    <a:pt x="572" y="3001"/>
                  </a:lnTo>
                  <a:cubicBezTo>
                    <a:pt x="418" y="3001"/>
                    <a:pt x="299" y="2870"/>
                    <a:pt x="299" y="2727"/>
                  </a:cubicBezTo>
                  <a:lnTo>
                    <a:pt x="299" y="584"/>
                  </a:lnTo>
                  <a:cubicBezTo>
                    <a:pt x="299" y="417"/>
                    <a:pt x="430" y="298"/>
                    <a:pt x="572" y="298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72" y="3298"/>
                  </a:cubicBezTo>
                  <a:lnTo>
                    <a:pt x="19241" y="3298"/>
                  </a:lnTo>
                  <a:cubicBezTo>
                    <a:pt x="19551" y="3298"/>
                    <a:pt x="19825" y="3048"/>
                    <a:pt x="19825" y="2727"/>
                  </a:cubicBezTo>
                  <a:lnTo>
                    <a:pt x="19825" y="584"/>
                  </a:lnTo>
                  <a:cubicBezTo>
                    <a:pt x="19825" y="274"/>
                    <a:pt x="19575" y="0"/>
                    <a:pt x="1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9"/>
            <p:cNvSpPr/>
            <p:nvPr/>
          </p:nvSpPr>
          <p:spPr>
            <a:xfrm>
              <a:off x="5701488" y="2220650"/>
              <a:ext cx="220000" cy="82775"/>
            </a:xfrm>
            <a:custGeom>
              <a:avLst/>
              <a:gdLst/>
              <a:ahLst/>
              <a:cxnLst/>
              <a:rect l="l" t="t" r="r" b="b"/>
              <a:pathLst>
                <a:path w="8800" h="3311" extrusionOk="0">
                  <a:moveTo>
                    <a:pt x="584" y="0"/>
                  </a:moveTo>
                  <a:cubicBezTo>
                    <a:pt x="251" y="0"/>
                    <a:pt x="1" y="274"/>
                    <a:pt x="1" y="584"/>
                  </a:cubicBezTo>
                  <a:lnTo>
                    <a:pt x="1" y="2727"/>
                  </a:lnTo>
                  <a:cubicBezTo>
                    <a:pt x="1" y="3048"/>
                    <a:pt x="275" y="3310"/>
                    <a:pt x="584" y="3310"/>
                  </a:cubicBezTo>
                  <a:lnTo>
                    <a:pt x="8216" y="3310"/>
                  </a:lnTo>
                  <a:cubicBezTo>
                    <a:pt x="8526" y="3310"/>
                    <a:pt x="8799" y="3048"/>
                    <a:pt x="8799" y="2727"/>
                  </a:cubicBezTo>
                  <a:lnTo>
                    <a:pt x="8799" y="584"/>
                  </a:lnTo>
                  <a:cubicBezTo>
                    <a:pt x="8799" y="250"/>
                    <a:pt x="8526" y="0"/>
                    <a:pt x="8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9"/>
            <p:cNvSpPr/>
            <p:nvPr/>
          </p:nvSpPr>
          <p:spPr>
            <a:xfrm>
              <a:off x="5132963" y="2079250"/>
              <a:ext cx="185775" cy="82775"/>
            </a:xfrm>
            <a:custGeom>
              <a:avLst/>
              <a:gdLst/>
              <a:ahLst/>
              <a:cxnLst/>
              <a:rect l="l" t="t" r="r" b="b"/>
              <a:pathLst>
                <a:path w="7431" h="3311" extrusionOk="0"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lnTo>
                    <a:pt x="1" y="2727"/>
                  </a:lnTo>
                  <a:cubicBezTo>
                    <a:pt x="1" y="3049"/>
                    <a:pt x="275" y="3311"/>
                    <a:pt x="584" y="3311"/>
                  </a:cubicBezTo>
                  <a:lnTo>
                    <a:pt x="6847" y="3311"/>
                  </a:lnTo>
                  <a:cubicBezTo>
                    <a:pt x="7156" y="3311"/>
                    <a:pt x="7418" y="3037"/>
                    <a:pt x="7430" y="2727"/>
                  </a:cubicBezTo>
                  <a:lnTo>
                    <a:pt x="7430" y="584"/>
                  </a:lnTo>
                  <a:cubicBezTo>
                    <a:pt x="7430" y="251"/>
                    <a:pt x="7156" y="1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9"/>
            <p:cNvSpPr/>
            <p:nvPr/>
          </p:nvSpPr>
          <p:spPr>
            <a:xfrm>
              <a:off x="5391638" y="2079250"/>
              <a:ext cx="286075" cy="82775"/>
            </a:xfrm>
            <a:custGeom>
              <a:avLst/>
              <a:gdLst/>
              <a:ahLst/>
              <a:cxnLst/>
              <a:rect l="l" t="t" r="r" b="b"/>
              <a:pathLst>
                <a:path w="11443" h="3311" extrusionOk="0">
                  <a:moveTo>
                    <a:pt x="584" y="1"/>
                  </a:moveTo>
                  <a:cubicBezTo>
                    <a:pt x="250" y="1"/>
                    <a:pt x="0" y="275"/>
                    <a:pt x="0" y="584"/>
                  </a:cubicBezTo>
                  <a:lnTo>
                    <a:pt x="0" y="2727"/>
                  </a:lnTo>
                  <a:cubicBezTo>
                    <a:pt x="0" y="3049"/>
                    <a:pt x="262" y="3311"/>
                    <a:pt x="584" y="3311"/>
                  </a:cubicBezTo>
                  <a:lnTo>
                    <a:pt x="10859" y="3311"/>
                  </a:lnTo>
                  <a:cubicBezTo>
                    <a:pt x="11192" y="3311"/>
                    <a:pt x="11442" y="3037"/>
                    <a:pt x="11442" y="2727"/>
                  </a:cubicBezTo>
                  <a:lnTo>
                    <a:pt x="11442" y="584"/>
                  </a:lnTo>
                  <a:cubicBezTo>
                    <a:pt x="11442" y="251"/>
                    <a:pt x="11180" y="1"/>
                    <a:pt x="1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9"/>
            <p:cNvSpPr/>
            <p:nvPr/>
          </p:nvSpPr>
          <p:spPr>
            <a:xfrm>
              <a:off x="5753288" y="2078950"/>
              <a:ext cx="165225" cy="82475"/>
            </a:xfrm>
            <a:custGeom>
              <a:avLst/>
              <a:gdLst/>
              <a:ahLst/>
              <a:cxnLst/>
              <a:rect l="l" t="t" r="r" b="b"/>
              <a:pathLst>
                <a:path w="6609" h="3299" extrusionOk="0">
                  <a:moveTo>
                    <a:pt x="6025" y="298"/>
                  </a:moveTo>
                  <a:cubicBezTo>
                    <a:pt x="6192" y="298"/>
                    <a:pt x="6311" y="429"/>
                    <a:pt x="6311" y="572"/>
                  </a:cubicBezTo>
                  <a:lnTo>
                    <a:pt x="6311" y="2715"/>
                  </a:lnTo>
                  <a:cubicBezTo>
                    <a:pt x="6311" y="2882"/>
                    <a:pt x="6180" y="3001"/>
                    <a:pt x="6025" y="3001"/>
                  </a:cubicBezTo>
                  <a:lnTo>
                    <a:pt x="584" y="3001"/>
                  </a:lnTo>
                  <a:cubicBezTo>
                    <a:pt x="417" y="3001"/>
                    <a:pt x="298" y="2870"/>
                    <a:pt x="298" y="2715"/>
                  </a:cubicBezTo>
                  <a:lnTo>
                    <a:pt x="298" y="572"/>
                  </a:lnTo>
                  <a:cubicBezTo>
                    <a:pt x="298" y="418"/>
                    <a:pt x="429" y="298"/>
                    <a:pt x="584" y="298"/>
                  </a:cubicBezTo>
                  <a:close/>
                  <a:moveTo>
                    <a:pt x="584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2715"/>
                  </a:lnTo>
                  <a:cubicBezTo>
                    <a:pt x="0" y="3037"/>
                    <a:pt x="250" y="3299"/>
                    <a:pt x="584" y="3299"/>
                  </a:cubicBezTo>
                  <a:lnTo>
                    <a:pt x="6025" y="3299"/>
                  </a:lnTo>
                  <a:cubicBezTo>
                    <a:pt x="6335" y="3299"/>
                    <a:pt x="6608" y="3049"/>
                    <a:pt x="6608" y="2715"/>
                  </a:cubicBezTo>
                  <a:lnTo>
                    <a:pt x="6608" y="572"/>
                  </a:lnTo>
                  <a:cubicBezTo>
                    <a:pt x="6608" y="263"/>
                    <a:pt x="6358" y="1"/>
                    <a:pt x="6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3" name="Google Shape;2663;p59"/>
            <p:cNvGrpSpPr/>
            <p:nvPr/>
          </p:nvGrpSpPr>
          <p:grpSpPr>
            <a:xfrm>
              <a:off x="5552737" y="3869209"/>
              <a:ext cx="698967" cy="459612"/>
              <a:chOff x="3887375" y="2445375"/>
              <a:chExt cx="434600" cy="285775"/>
            </a:xfrm>
          </p:grpSpPr>
          <p:sp>
            <p:nvSpPr>
              <p:cNvPr id="2664" name="Google Shape;2664;p59"/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59"/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59"/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59"/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59"/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59"/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59"/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59"/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59"/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9"/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4" name="Google Shape;2674;p59"/>
            <p:cNvGrpSpPr/>
            <p:nvPr/>
          </p:nvGrpSpPr>
          <p:grpSpPr>
            <a:xfrm>
              <a:off x="5658663" y="2777188"/>
              <a:ext cx="877525" cy="623000"/>
              <a:chOff x="4893750" y="2969250"/>
              <a:chExt cx="877525" cy="623000"/>
            </a:xfrm>
          </p:grpSpPr>
          <p:sp>
            <p:nvSpPr>
              <p:cNvPr id="2675" name="Google Shape;2675;p59"/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9"/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59"/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59"/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59"/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59"/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59"/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59"/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59"/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9"/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9"/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9"/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5" name="Google Shape;2695;p59"/>
            <p:cNvGrpSpPr/>
            <p:nvPr/>
          </p:nvGrpSpPr>
          <p:grpSpPr>
            <a:xfrm>
              <a:off x="5957461" y="3343972"/>
              <a:ext cx="749797" cy="717499"/>
              <a:chOff x="7847861" y="3178722"/>
              <a:chExt cx="749797" cy="717499"/>
            </a:xfrm>
          </p:grpSpPr>
          <p:sp>
            <p:nvSpPr>
              <p:cNvPr id="2696" name="Google Shape;2696;p59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9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9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9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9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1" name="Google Shape;2701;p59"/>
            <p:cNvGrpSpPr/>
            <p:nvPr/>
          </p:nvGrpSpPr>
          <p:grpSpPr>
            <a:xfrm>
              <a:off x="4088181" y="4294860"/>
              <a:ext cx="1464539" cy="927911"/>
              <a:chOff x="6699267" y="4352378"/>
              <a:chExt cx="1248647" cy="791125"/>
            </a:xfrm>
          </p:grpSpPr>
          <p:sp>
            <p:nvSpPr>
              <p:cNvPr id="2702" name="Google Shape;2702;p59"/>
              <p:cNvSpPr/>
              <p:nvPr/>
            </p:nvSpPr>
            <p:spPr>
              <a:xfrm flipH="1">
                <a:off x="6699267" y="4352378"/>
                <a:ext cx="649121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5126" extrusionOk="0">
                    <a:moveTo>
                      <a:pt x="0" y="0"/>
                    </a:moveTo>
                    <a:lnTo>
                      <a:pt x="2502" y="20848"/>
                    </a:lnTo>
                    <a:lnTo>
                      <a:pt x="5404" y="35125"/>
                    </a:lnTo>
                    <a:lnTo>
                      <a:pt x="28821" y="35125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9"/>
              <p:cNvSpPr/>
              <p:nvPr/>
            </p:nvSpPr>
            <p:spPr>
              <a:xfrm flipH="1">
                <a:off x="7275505" y="4352378"/>
                <a:ext cx="672409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35126" extrusionOk="0">
                    <a:moveTo>
                      <a:pt x="10474" y="0"/>
                    </a:moveTo>
                    <a:lnTo>
                      <a:pt x="0" y="35125"/>
                    </a:lnTo>
                    <a:lnTo>
                      <a:pt x="26752" y="35125"/>
                    </a:lnTo>
                    <a:lnTo>
                      <a:pt x="29855" y="20915"/>
                    </a:lnTo>
                    <a:lnTo>
                      <a:pt x="288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9"/>
              <p:cNvSpPr/>
              <p:nvPr/>
            </p:nvSpPr>
            <p:spPr>
              <a:xfrm flipH="1">
                <a:off x="6809695" y="4352378"/>
                <a:ext cx="257725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8847" extrusionOk="0">
                    <a:moveTo>
                      <a:pt x="1" y="0"/>
                    </a:moveTo>
                    <a:cubicBezTo>
                      <a:pt x="334" y="5671"/>
                      <a:pt x="2602" y="11275"/>
                      <a:pt x="6439" y="15511"/>
                    </a:cubicBezTo>
                    <a:cubicBezTo>
                      <a:pt x="7573" y="16812"/>
                      <a:pt x="8907" y="17980"/>
                      <a:pt x="10508" y="18647"/>
                    </a:cubicBezTo>
                    <a:cubicBezTo>
                      <a:pt x="10775" y="18780"/>
                      <a:pt x="11109" y="18814"/>
                      <a:pt x="11442" y="18847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9"/>
              <p:cNvSpPr/>
              <p:nvPr/>
            </p:nvSpPr>
            <p:spPr>
              <a:xfrm flipH="1">
                <a:off x="7570009" y="4352378"/>
                <a:ext cx="268986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8847" extrusionOk="0">
                    <a:moveTo>
                      <a:pt x="5638" y="0"/>
                    </a:moveTo>
                    <a:lnTo>
                      <a:pt x="1" y="18847"/>
                    </a:lnTo>
                    <a:cubicBezTo>
                      <a:pt x="501" y="18847"/>
                      <a:pt x="1002" y="18814"/>
                      <a:pt x="1435" y="18647"/>
                    </a:cubicBezTo>
                    <a:cubicBezTo>
                      <a:pt x="3003" y="17980"/>
                      <a:pt x="4304" y="16812"/>
                      <a:pt x="5471" y="15511"/>
                    </a:cubicBezTo>
                    <a:cubicBezTo>
                      <a:pt x="9274" y="11275"/>
                      <a:pt x="11576" y="5738"/>
                      <a:pt x="11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9"/>
              <p:cNvSpPr/>
              <p:nvPr/>
            </p:nvSpPr>
            <p:spPr>
              <a:xfrm flipH="1">
                <a:off x="7251451" y="4352378"/>
                <a:ext cx="84932" cy="4718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0949" extrusionOk="0">
                    <a:moveTo>
                      <a:pt x="1" y="0"/>
                    </a:moveTo>
                    <a:cubicBezTo>
                      <a:pt x="668" y="6972"/>
                      <a:pt x="1302" y="13943"/>
                      <a:pt x="1969" y="20848"/>
                    </a:cubicBezTo>
                    <a:cubicBezTo>
                      <a:pt x="2503" y="20915"/>
                      <a:pt x="3103" y="20915"/>
                      <a:pt x="3637" y="20948"/>
                    </a:cubicBezTo>
                    <a:cubicBezTo>
                      <a:pt x="3770" y="13977"/>
                      <a:pt x="3470" y="6972"/>
                      <a:pt x="2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7" name="Google Shape;2707;p59"/>
            <p:cNvSpPr/>
            <p:nvPr/>
          </p:nvSpPr>
          <p:spPr>
            <a:xfrm>
              <a:off x="4316488" y="2799575"/>
              <a:ext cx="1033800" cy="1675550"/>
            </a:xfrm>
            <a:custGeom>
              <a:avLst/>
              <a:gdLst/>
              <a:ahLst/>
              <a:cxnLst/>
              <a:rect l="l" t="t" r="r" b="b"/>
              <a:pathLst>
                <a:path w="41352" h="67022" extrusionOk="0">
                  <a:moveTo>
                    <a:pt x="13288" y="1"/>
                  </a:moveTo>
                  <a:lnTo>
                    <a:pt x="1561" y="3215"/>
                  </a:lnTo>
                  <a:lnTo>
                    <a:pt x="2763" y="44852"/>
                  </a:lnTo>
                  <a:cubicBezTo>
                    <a:pt x="2918" y="50781"/>
                    <a:pt x="2168" y="56686"/>
                    <a:pt x="501" y="62378"/>
                  </a:cubicBezTo>
                  <a:lnTo>
                    <a:pt x="1" y="64068"/>
                  </a:lnTo>
                  <a:lnTo>
                    <a:pt x="4371" y="65056"/>
                  </a:lnTo>
                  <a:cubicBezTo>
                    <a:pt x="10189" y="66361"/>
                    <a:pt x="16137" y="67022"/>
                    <a:pt x="22100" y="67022"/>
                  </a:cubicBezTo>
                  <a:cubicBezTo>
                    <a:pt x="24409" y="67022"/>
                    <a:pt x="26721" y="66923"/>
                    <a:pt x="29028" y="66723"/>
                  </a:cubicBezTo>
                  <a:lnTo>
                    <a:pt x="40327" y="65735"/>
                  </a:lnTo>
                  <a:lnTo>
                    <a:pt x="41351" y="27087"/>
                  </a:lnTo>
                  <a:lnTo>
                    <a:pt x="38208" y="5132"/>
                  </a:lnTo>
                  <a:lnTo>
                    <a:pt x="23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9"/>
            <p:cNvSpPr/>
            <p:nvPr/>
          </p:nvSpPr>
          <p:spPr>
            <a:xfrm>
              <a:off x="4763588" y="3402925"/>
              <a:ext cx="578950" cy="560525"/>
            </a:xfrm>
            <a:custGeom>
              <a:avLst/>
              <a:gdLst/>
              <a:ahLst/>
              <a:cxnLst/>
              <a:rect l="l" t="t" r="r" b="b"/>
              <a:pathLst>
                <a:path w="23158" h="22421" extrusionOk="0">
                  <a:moveTo>
                    <a:pt x="1596" y="1"/>
                  </a:moveTo>
                  <a:lnTo>
                    <a:pt x="715" y="1644"/>
                  </a:lnTo>
                  <a:cubicBezTo>
                    <a:pt x="0" y="3001"/>
                    <a:pt x="369" y="4668"/>
                    <a:pt x="1596" y="5573"/>
                  </a:cubicBezTo>
                  <a:lnTo>
                    <a:pt x="3274" y="8264"/>
                  </a:lnTo>
                  <a:cubicBezTo>
                    <a:pt x="4822" y="10740"/>
                    <a:pt x="7370" y="12431"/>
                    <a:pt x="10251" y="12907"/>
                  </a:cubicBezTo>
                  <a:lnTo>
                    <a:pt x="22967" y="22420"/>
                  </a:lnTo>
                  <a:lnTo>
                    <a:pt x="23158" y="14836"/>
                  </a:lnTo>
                  <a:lnTo>
                    <a:pt x="9394" y="557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9"/>
            <p:cNvSpPr/>
            <p:nvPr/>
          </p:nvSpPr>
          <p:spPr>
            <a:xfrm>
              <a:off x="5154113" y="3188025"/>
              <a:ext cx="188125" cy="585800"/>
            </a:xfrm>
            <a:custGeom>
              <a:avLst/>
              <a:gdLst/>
              <a:ahLst/>
              <a:cxnLst/>
              <a:rect l="l" t="t" r="r" b="b"/>
              <a:pathLst>
                <a:path w="7525" h="23432" extrusionOk="0">
                  <a:moveTo>
                    <a:pt x="584" y="0"/>
                  </a:moveTo>
                  <a:lnTo>
                    <a:pt x="465" y="953"/>
                  </a:lnTo>
                  <a:cubicBezTo>
                    <a:pt x="0" y="4894"/>
                    <a:pt x="393" y="8882"/>
                    <a:pt x="1596" y="12669"/>
                  </a:cubicBezTo>
                  <a:lnTo>
                    <a:pt x="4191" y="20765"/>
                  </a:lnTo>
                  <a:lnTo>
                    <a:pt x="7525" y="23432"/>
                  </a:lnTo>
                  <a:lnTo>
                    <a:pt x="7192" y="1724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9"/>
            <p:cNvSpPr/>
            <p:nvPr/>
          </p:nvSpPr>
          <p:spPr>
            <a:xfrm>
              <a:off x="4648688" y="2515325"/>
              <a:ext cx="264925" cy="394950"/>
            </a:xfrm>
            <a:custGeom>
              <a:avLst/>
              <a:gdLst/>
              <a:ahLst/>
              <a:cxnLst/>
              <a:rect l="l" t="t" r="r" b="b"/>
              <a:pathLst>
                <a:path w="10597" h="15798" extrusionOk="0">
                  <a:moveTo>
                    <a:pt x="9859" y="0"/>
                  </a:moveTo>
                  <a:lnTo>
                    <a:pt x="0" y="5787"/>
                  </a:lnTo>
                  <a:lnTo>
                    <a:pt x="0" y="12728"/>
                  </a:lnTo>
                  <a:cubicBezTo>
                    <a:pt x="1003" y="14719"/>
                    <a:pt x="2978" y="15797"/>
                    <a:pt x="4987" y="15797"/>
                  </a:cubicBezTo>
                  <a:cubicBezTo>
                    <a:pt x="6342" y="15797"/>
                    <a:pt x="7713" y="15307"/>
                    <a:pt x="8811" y="14276"/>
                  </a:cubicBezTo>
                  <a:lnTo>
                    <a:pt x="10597" y="12597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9"/>
            <p:cNvSpPr/>
            <p:nvPr/>
          </p:nvSpPr>
          <p:spPr>
            <a:xfrm>
              <a:off x="4648088" y="2515625"/>
              <a:ext cx="247975" cy="243500"/>
            </a:xfrm>
            <a:custGeom>
              <a:avLst/>
              <a:gdLst/>
              <a:ahLst/>
              <a:cxnLst/>
              <a:rect l="l" t="t" r="r" b="b"/>
              <a:pathLst>
                <a:path w="9919" h="9740" extrusionOk="0">
                  <a:moveTo>
                    <a:pt x="9859" y="0"/>
                  </a:moveTo>
                  <a:lnTo>
                    <a:pt x="1" y="5775"/>
                  </a:lnTo>
                  <a:lnTo>
                    <a:pt x="1" y="9740"/>
                  </a:lnTo>
                  <a:lnTo>
                    <a:pt x="4501" y="7549"/>
                  </a:lnTo>
                  <a:cubicBezTo>
                    <a:pt x="6573" y="6549"/>
                    <a:pt x="8192" y="4870"/>
                    <a:pt x="9109" y="2798"/>
                  </a:cubicBezTo>
                  <a:lnTo>
                    <a:pt x="9918" y="988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9"/>
            <p:cNvSpPr/>
            <p:nvPr/>
          </p:nvSpPr>
          <p:spPr>
            <a:xfrm>
              <a:off x="4594213" y="1873200"/>
              <a:ext cx="587600" cy="671900"/>
            </a:xfrm>
            <a:custGeom>
              <a:avLst/>
              <a:gdLst/>
              <a:ahLst/>
              <a:cxnLst/>
              <a:rect l="l" t="t" r="r" b="b"/>
              <a:pathLst>
                <a:path w="23504" h="26876" extrusionOk="0">
                  <a:moveTo>
                    <a:pt x="3865" y="0"/>
                  </a:moveTo>
                  <a:cubicBezTo>
                    <a:pt x="2858" y="0"/>
                    <a:pt x="1856" y="423"/>
                    <a:pt x="1144" y="1147"/>
                  </a:cubicBezTo>
                  <a:cubicBezTo>
                    <a:pt x="405" y="1897"/>
                    <a:pt x="1" y="2992"/>
                    <a:pt x="60" y="4040"/>
                  </a:cubicBezTo>
                  <a:cubicBezTo>
                    <a:pt x="3203" y="6266"/>
                    <a:pt x="6251" y="9064"/>
                    <a:pt x="7609" y="12660"/>
                  </a:cubicBezTo>
                  <a:cubicBezTo>
                    <a:pt x="8323" y="14565"/>
                    <a:pt x="8406" y="16637"/>
                    <a:pt x="8490" y="18673"/>
                  </a:cubicBezTo>
                  <a:cubicBezTo>
                    <a:pt x="8573" y="21411"/>
                    <a:pt x="8609" y="24138"/>
                    <a:pt x="8585" y="26876"/>
                  </a:cubicBezTo>
                  <a:cubicBezTo>
                    <a:pt x="8585" y="26769"/>
                    <a:pt x="13609" y="25519"/>
                    <a:pt x="15943" y="24840"/>
                  </a:cubicBezTo>
                  <a:cubicBezTo>
                    <a:pt x="15956" y="24840"/>
                    <a:pt x="15969" y="24840"/>
                    <a:pt x="15982" y="24840"/>
                  </a:cubicBezTo>
                  <a:cubicBezTo>
                    <a:pt x="17048" y="24840"/>
                    <a:pt x="17935" y="23887"/>
                    <a:pt x="18229" y="22840"/>
                  </a:cubicBezTo>
                  <a:cubicBezTo>
                    <a:pt x="18527" y="21804"/>
                    <a:pt x="18384" y="20685"/>
                    <a:pt x="18324" y="19601"/>
                  </a:cubicBezTo>
                  <a:cubicBezTo>
                    <a:pt x="18265" y="18518"/>
                    <a:pt x="18289" y="17351"/>
                    <a:pt x="18884" y="16446"/>
                  </a:cubicBezTo>
                  <a:cubicBezTo>
                    <a:pt x="19455" y="15601"/>
                    <a:pt x="20408" y="15101"/>
                    <a:pt x="21265" y="14589"/>
                  </a:cubicBezTo>
                  <a:cubicBezTo>
                    <a:pt x="22134" y="14053"/>
                    <a:pt x="23015" y="13350"/>
                    <a:pt x="23218" y="12350"/>
                  </a:cubicBezTo>
                  <a:cubicBezTo>
                    <a:pt x="23503" y="10993"/>
                    <a:pt x="22408" y="9731"/>
                    <a:pt x="21265" y="8957"/>
                  </a:cubicBezTo>
                  <a:cubicBezTo>
                    <a:pt x="20122" y="8183"/>
                    <a:pt x="18789" y="7588"/>
                    <a:pt x="18015" y="6433"/>
                  </a:cubicBezTo>
                  <a:cubicBezTo>
                    <a:pt x="16955" y="4838"/>
                    <a:pt x="17205" y="2468"/>
                    <a:pt x="15705" y="1289"/>
                  </a:cubicBezTo>
                  <a:cubicBezTo>
                    <a:pt x="15105" y="824"/>
                    <a:pt x="14358" y="662"/>
                    <a:pt x="13589" y="662"/>
                  </a:cubicBezTo>
                  <a:cubicBezTo>
                    <a:pt x="13139" y="662"/>
                    <a:pt x="12680" y="718"/>
                    <a:pt x="12240" y="801"/>
                  </a:cubicBezTo>
                  <a:cubicBezTo>
                    <a:pt x="11207" y="1000"/>
                    <a:pt x="10166" y="1335"/>
                    <a:pt x="9123" y="1335"/>
                  </a:cubicBezTo>
                  <a:cubicBezTo>
                    <a:pt x="8975" y="1335"/>
                    <a:pt x="8828" y="1328"/>
                    <a:pt x="8680" y="1313"/>
                  </a:cubicBezTo>
                  <a:cubicBezTo>
                    <a:pt x="7073" y="1147"/>
                    <a:pt x="5632" y="75"/>
                    <a:pt x="4025" y="4"/>
                  </a:cubicBezTo>
                  <a:cubicBezTo>
                    <a:pt x="3971" y="1"/>
                    <a:pt x="3918" y="0"/>
                    <a:pt x="3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9"/>
            <p:cNvSpPr/>
            <p:nvPr/>
          </p:nvSpPr>
          <p:spPr>
            <a:xfrm>
              <a:off x="4392113" y="2062875"/>
              <a:ext cx="512875" cy="631500"/>
            </a:xfrm>
            <a:custGeom>
              <a:avLst/>
              <a:gdLst/>
              <a:ahLst/>
              <a:cxnLst/>
              <a:rect l="l" t="t" r="r" b="b"/>
              <a:pathLst>
                <a:path w="20515" h="25260" extrusionOk="0">
                  <a:moveTo>
                    <a:pt x="2286" y="1"/>
                  </a:moveTo>
                  <a:lnTo>
                    <a:pt x="726" y="1180"/>
                  </a:lnTo>
                  <a:lnTo>
                    <a:pt x="0" y="13860"/>
                  </a:lnTo>
                  <a:lnTo>
                    <a:pt x="238" y="17277"/>
                  </a:lnTo>
                  <a:cubicBezTo>
                    <a:pt x="488" y="20908"/>
                    <a:pt x="3012" y="23992"/>
                    <a:pt x="6525" y="24956"/>
                  </a:cubicBezTo>
                  <a:cubicBezTo>
                    <a:pt x="7261" y="25159"/>
                    <a:pt x="8017" y="25259"/>
                    <a:pt x="8774" y="25259"/>
                  </a:cubicBezTo>
                  <a:cubicBezTo>
                    <a:pt x="9754" y="25259"/>
                    <a:pt x="10734" y="25090"/>
                    <a:pt x="11668" y="24754"/>
                  </a:cubicBezTo>
                  <a:lnTo>
                    <a:pt x="15609" y="23337"/>
                  </a:lnTo>
                  <a:cubicBezTo>
                    <a:pt x="17752" y="22563"/>
                    <a:pt x="19503" y="20992"/>
                    <a:pt x="20467" y="18920"/>
                  </a:cubicBezTo>
                  <a:lnTo>
                    <a:pt x="20515" y="18813"/>
                  </a:lnTo>
                  <a:lnTo>
                    <a:pt x="19943" y="17503"/>
                  </a:lnTo>
                  <a:cubicBezTo>
                    <a:pt x="19586" y="16682"/>
                    <a:pt x="19467" y="15777"/>
                    <a:pt x="19610" y="14872"/>
                  </a:cubicBezTo>
                  <a:lnTo>
                    <a:pt x="19693" y="14324"/>
                  </a:lnTo>
                  <a:cubicBezTo>
                    <a:pt x="19848" y="13312"/>
                    <a:pt x="19479" y="12276"/>
                    <a:pt x="18717" y="11598"/>
                  </a:cubicBezTo>
                  <a:cubicBezTo>
                    <a:pt x="17955" y="10907"/>
                    <a:pt x="17586" y="9895"/>
                    <a:pt x="17729" y="8883"/>
                  </a:cubicBezTo>
                  <a:lnTo>
                    <a:pt x="18562" y="3156"/>
                  </a:lnTo>
                  <a:cubicBezTo>
                    <a:pt x="13240" y="1680"/>
                    <a:pt x="7787" y="632"/>
                    <a:pt x="2286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9"/>
            <p:cNvSpPr/>
            <p:nvPr/>
          </p:nvSpPr>
          <p:spPr>
            <a:xfrm>
              <a:off x="4865963" y="2459325"/>
              <a:ext cx="177450" cy="155475"/>
            </a:xfrm>
            <a:custGeom>
              <a:avLst/>
              <a:gdLst/>
              <a:ahLst/>
              <a:cxnLst/>
              <a:rect l="l" t="t" r="r" b="b"/>
              <a:pathLst>
                <a:path w="7098" h="6219" extrusionOk="0">
                  <a:moveTo>
                    <a:pt x="3557" y="0"/>
                  </a:moveTo>
                  <a:cubicBezTo>
                    <a:pt x="2513" y="0"/>
                    <a:pt x="1495" y="525"/>
                    <a:pt x="906" y="1478"/>
                  </a:cubicBezTo>
                  <a:cubicBezTo>
                    <a:pt x="1" y="2931"/>
                    <a:pt x="453" y="4848"/>
                    <a:pt x="1918" y="5753"/>
                  </a:cubicBezTo>
                  <a:cubicBezTo>
                    <a:pt x="2429" y="6068"/>
                    <a:pt x="2995" y="6219"/>
                    <a:pt x="3553" y="6219"/>
                  </a:cubicBezTo>
                  <a:cubicBezTo>
                    <a:pt x="4596" y="6219"/>
                    <a:pt x="5615" y="5694"/>
                    <a:pt x="6204" y="4741"/>
                  </a:cubicBezTo>
                  <a:cubicBezTo>
                    <a:pt x="7097" y="3288"/>
                    <a:pt x="6645" y="1371"/>
                    <a:pt x="5192" y="466"/>
                  </a:cubicBezTo>
                  <a:cubicBezTo>
                    <a:pt x="4681" y="151"/>
                    <a:pt x="4115" y="0"/>
                    <a:pt x="3557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9"/>
            <p:cNvSpPr/>
            <p:nvPr/>
          </p:nvSpPr>
          <p:spPr>
            <a:xfrm>
              <a:off x="4913588" y="2495675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1"/>
                  </a:moveTo>
                  <a:cubicBezTo>
                    <a:pt x="739" y="1"/>
                    <a:pt x="1" y="739"/>
                    <a:pt x="1" y="1667"/>
                  </a:cubicBezTo>
                  <a:cubicBezTo>
                    <a:pt x="1" y="2584"/>
                    <a:pt x="739" y="3334"/>
                    <a:pt x="1668" y="3334"/>
                  </a:cubicBezTo>
                  <a:cubicBezTo>
                    <a:pt x="2585" y="3334"/>
                    <a:pt x="3335" y="2584"/>
                    <a:pt x="3335" y="1667"/>
                  </a:cubicBezTo>
                  <a:cubicBezTo>
                    <a:pt x="3335" y="739"/>
                    <a:pt x="2573" y="1"/>
                    <a:pt x="1668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9"/>
            <p:cNvSpPr/>
            <p:nvPr/>
          </p:nvSpPr>
          <p:spPr>
            <a:xfrm>
              <a:off x="4410863" y="2065275"/>
              <a:ext cx="396200" cy="150925"/>
            </a:xfrm>
            <a:custGeom>
              <a:avLst/>
              <a:gdLst/>
              <a:ahLst/>
              <a:cxnLst/>
              <a:rect l="l" t="t" r="r" b="b"/>
              <a:pathLst>
                <a:path w="15848" h="6037" extrusionOk="0">
                  <a:moveTo>
                    <a:pt x="667" y="0"/>
                  </a:moveTo>
                  <a:cubicBezTo>
                    <a:pt x="429" y="345"/>
                    <a:pt x="191" y="715"/>
                    <a:pt x="0" y="1096"/>
                  </a:cubicBezTo>
                  <a:lnTo>
                    <a:pt x="12430" y="5156"/>
                  </a:lnTo>
                  <a:lnTo>
                    <a:pt x="15847" y="6037"/>
                  </a:lnTo>
                  <a:lnTo>
                    <a:pt x="15847" y="6037"/>
                  </a:lnTo>
                  <a:lnTo>
                    <a:pt x="11490" y="2131"/>
                  </a:lnTo>
                  <a:cubicBezTo>
                    <a:pt x="10728" y="1465"/>
                    <a:pt x="9787" y="1036"/>
                    <a:pt x="8799" y="9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9"/>
            <p:cNvSpPr/>
            <p:nvPr/>
          </p:nvSpPr>
          <p:spPr>
            <a:xfrm>
              <a:off x="4427538" y="1947025"/>
              <a:ext cx="549200" cy="304300"/>
            </a:xfrm>
            <a:custGeom>
              <a:avLst/>
              <a:gdLst/>
              <a:ahLst/>
              <a:cxnLst/>
              <a:rect l="l" t="t" r="r" b="b"/>
              <a:pathLst>
                <a:path w="21968" h="12172" extrusionOk="0">
                  <a:moveTo>
                    <a:pt x="9007" y="0"/>
                  </a:moveTo>
                  <a:cubicBezTo>
                    <a:pt x="7402" y="0"/>
                    <a:pt x="5799" y="355"/>
                    <a:pt x="4322" y="1051"/>
                  </a:cubicBezTo>
                  <a:lnTo>
                    <a:pt x="4298" y="1063"/>
                  </a:lnTo>
                  <a:cubicBezTo>
                    <a:pt x="2560" y="1885"/>
                    <a:pt x="1083" y="3159"/>
                    <a:pt x="0" y="4742"/>
                  </a:cubicBezTo>
                  <a:lnTo>
                    <a:pt x="8132" y="5683"/>
                  </a:lnTo>
                  <a:cubicBezTo>
                    <a:pt x="9120" y="5802"/>
                    <a:pt x="10061" y="6218"/>
                    <a:pt x="10823" y="6885"/>
                  </a:cubicBezTo>
                  <a:lnTo>
                    <a:pt x="15180" y="10778"/>
                  </a:lnTo>
                  <a:lnTo>
                    <a:pt x="20538" y="12172"/>
                  </a:lnTo>
                  <a:lnTo>
                    <a:pt x="21967" y="9886"/>
                  </a:lnTo>
                  <a:lnTo>
                    <a:pt x="17752" y="5992"/>
                  </a:lnTo>
                  <a:lnTo>
                    <a:pt x="17240" y="2135"/>
                  </a:lnTo>
                  <a:lnTo>
                    <a:pt x="12383" y="539"/>
                  </a:lnTo>
                  <a:cubicBezTo>
                    <a:pt x="11286" y="178"/>
                    <a:pt x="10146" y="0"/>
                    <a:pt x="9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9"/>
            <p:cNvSpPr/>
            <p:nvPr/>
          </p:nvSpPr>
          <p:spPr>
            <a:xfrm>
              <a:off x="4940688" y="2194150"/>
              <a:ext cx="153900" cy="131600"/>
            </a:xfrm>
            <a:custGeom>
              <a:avLst/>
              <a:gdLst/>
              <a:ahLst/>
              <a:cxnLst/>
              <a:rect l="l" t="t" r="r" b="b"/>
              <a:pathLst>
                <a:path w="6156" h="5264" extrusionOk="0">
                  <a:moveTo>
                    <a:pt x="1441" y="1"/>
                  </a:moveTo>
                  <a:lnTo>
                    <a:pt x="0" y="2263"/>
                  </a:lnTo>
                  <a:lnTo>
                    <a:pt x="4882" y="5263"/>
                  </a:lnTo>
                  <a:lnTo>
                    <a:pt x="6156" y="3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9"/>
            <p:cNvSpPr/>
            <p:nvPr/>
          </p:nvSpPr>
          <p:spPr>
            <a:xfrm>
              <a:off x="4231363" y="2130150"/>
              <a:ext cx="542650" cy="363200"/>
            </a:xfrm>
            <a:custGeom>
              <a:avLst/>
              <a:gdLst/>
              <a:ahLst/>
              <a:cxnLst/>
              <a:rect l="l" t="t" r="r" b="b"/>
              <a:pathLst>
                <a:path w="21706" h="14528" extrusionOk="0">
                  <a:moveTo>
                    <a:pt x="16550" y="1"/>
                  </a:moveTo>
                  <a:lnTo>
                    <a:pt x="12050" y="2287"/>
                  </a:lnTo>
                  <a:lnTo>
                    <a:pt x="8157" y="1834"/>
                  </a:lnTo>
                  <a:cubicBezTo>
                    <a:pt x="8063" y="1824"/>
                    <a:pt x="7971" y="1819"/>
                    <a:pt x="7879" y="1819"/>
                  </a:cubicBezTo>
                  <a:cubicBezTo>
                    <a:pt x="6669" y="1819"/>
                    <a:pt x="5601" y="2677"/>
                    <a:pt x="5347" y="3894"/>
                  </a:cubicBezTo>
                  <a:lnTo>
                    <a:pt x="4966" y="5859"/>
                  </a:lnTo>
                  <a:lnTo>
                    <a:pt x="1" y="8335"/>
                  </a:lnTo>
                  <a:lnTo>
                    <a:pt x="4609" y="12252"/>
                  </a:lnTo>
                  <a:cubicBezTo>
                    <a:pt x="4906" y="12550"/>
                    <a:pt x="5299" y="12776"/>
                    <a:pt x="5763" y="12836"/>
                  </a:cubicBezTo>
                  <a:lnTo>
                    <a:pt x="7883" y="13133"/>
                  </a:lnTo>
                  <a:lnTo>
                    <a:pt x="8800" y="12681"/>
                  </a:lnTo>
                  <a:cubicBezTo>
                    <a:pt x="9184" y="12494"/>
                    <a:pt x="9600" y="12402"/>
                    <a:pt x="10016" y="12402"/>
                  </a:cubicBezTo>
                  <a:cubicBezTo>
                    <a:pt x="10476" y="12402"/>
                    <a:pt x="10935" y="12515"/>
                    <a:pt x="11347" y="12740"/>
                  </a:cubicBezTo>
                  <a:lnTo>
                    <a:pt x="13562" y="13955"/>
                  </a:lnTo>
                  <a:lnTo>
                    <a:pt x="17467" y="14502"/>
                  </a:lnTo>
                  <a:cubicBezTo>
                    <a:pt x="17588" y="14519"/>
                    <a:pt x="17709" y="14527"/>
                    <a:pt x="17827" y="14527"/>
                  </a:cubicBezTo>
                  <a:cubicBezTo>
                    <a:pt x="19054" y="14527"/>
                    <a:pt x="20131" y="13656"/>
                    <a:pt x="20349" y="12419"/>
                  </a:cubicBezTo>
                  <a:lnTo>
                    <a:pt x="21587" y="5585"/>
                  </a:lnTo>
                  <a:cubicBezTo>
                    <a:pt x="21706" y="4977"/>
                    <a:pt x="21527" y="4394"/>
                    <a:pt x="21182" y="3954"/>
                  </a:cubicBezTo>
                  <a:cubicBezTo>
                    <a:pt x="21003" y="3727"/>
                    <a:pt x="16550" y="1"/>
                    <a:pt x="16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9"/>
            <p:cNvSpPr/>
            <p:nvPr/>
          </p:nvSpPr>
          <p:spPr>
            <a:xfrm>
              <a:off x="4428713" y="2440000"/>
              <a:ext cx="142000" cy="38150"/>
            </a:xfrm>
            <a:custGeom>
              <a:avLst/>
              <a:gdLst/>
              <a:ahLst/>
              <a:cxnLst/>
              <a:rect l="l" t="t" r="r" b="b"/>
              <a:pathLst>
                <a:path w="5680" h="1526" extrusionOk="0">
                  <a:moveTo>
                    <a:pt x="2142" y="0"/>
                  </a:moveTo>
                  <a:cubicBezTo>
                    <a:pt x="1724" y="0"/>
                    <a:pt x="1304" y="93"/>
                    <a:pt x="917" y="275"/>
                  </a:cubicBezTo>
                  <a:lnTo>
                    <a:pt x="1" y="727"/>
                  </a:lnTo>
                  <a:lnTo>
                    <a:pt x="5680" y="1525"/>
                  </a:lnTo>
                  <a:lnTo>
                    <a:pt x="3465" y="334"/>
                  </a:lnTo>
                  <a:cubicBezTo>
                    <a:pt x="3055" y="111"/>
                    <a:pt x="2599" y="0"/>
                    <a:pt x="2142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9"/>
            <p:cNvSpPr/>
            <p:nvPr/>
          </p:nvSpPr>
          <p:spPr>
            <a:xfrm>
              <a:off x="4215588" y="2082625"/>
              <a:ext cx="449800" cy="317625"/>
            </a:xfrm>
            <a:custGeom>
              <a:avLst/>
              <a:gdLst/>
              <a:ahLst/>
              <a:cxnLst/>
              <a:rect l="l" t="t" r="r" b="b"/>
              <a:pathLst>
                <a:path w="17992" h="12705" extrusionOk="0">
                  <a:moveTo>
                    <a:pt x="4041" y="1"/>
                  </a:moveTo>
                  <a:cubicBezTo>
                    <a:pt x="2845" y="1"/>
                    <a:pt x="1789" y="852"/>
                    <a:pt x="1549" y="2056"/>
                  </a:cubicBezTo>
                  <a:lnTo>
                    <a:pt x="239" y="8593"/>
                  </a:lnTo>
                  <a:cubicBezTo>
                    <a:pt x="1" y="9748"/>
                    <a:pt x="787" y="10867"/>
                    <a:pt x="1965" y="11022"/>
                  </a:cubicBezTo>
                  <a:lnTo>
                    <a:pt x="13657" y="12677"/>
                  </a:lnTo>
                  <a:cubicBezTo>
                    <a:pt x="13783" y="12695"/>
                    <a:pt x="13909" y="12705"/>
                    <a:pt x="14033" y="12705"/>
                  </a:cubicBezTo>
                  <a:cubicBezTo>
                    <a:pt x="15254" y="12705"/>
                    <a:pt x="16334" y="11826"/>
                    <a:pt x="16550" y="10593"/>
                  </a:cubicBezTo>
                  <a:lnTo>
                    <a:pt x="17777" y="3771"/>
                  </a:lnTo>
                  <a:cubicBezTo>
                    <a:pt x="17991" y="2604"/>
                    <a:pt x="17170" y="1509"/>
                    <a:pt x="15991" y="1354"/>
                  </a:cubicBezTo>
                  <a:lnTo>
                    <a:pt x="4358" y="21"/>
                  </a:lnTo>
                  <a:cubicBezTo>
                    <a:pt x="4252" y="7"/>
                    <a:pt x="4146" y="1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9"/>
            <p:cNvSpPr/>
            <p:nvPr/>
          </p:nvSpPr>
          <p:spPr>
            <a:xfrm>
              <a:off x="4442713" y="2507875"/>
              <a:ext cx="220875" cy="90925"/>
            </a:xfrm>
            <a:custGeom>
              <a:avLst/>
              <a:gdLst/>
              <a:ahLst/>
              <a:cxnLst/>
              <a:rect l="l" t="t" r="r" b="b"/>
              <a:pathLst>
                <a:path w="8835" h="3637" extrusionOk="0">
                  <a:moveTo>
                    <a:pt x="0" y="1"/>
                  </a:moveTo>
                  <a:cubicBezTo>
                    <a:pt x="346" y="1739"/>
                    <a:pt x="2084" y="3215"/>
                    <a:pt x="3834" y="3573"/>
                  </a:cubicBezTo>
                  <a:cubicBezTo>
                    <a:pt x="4047" y="3616"/>
                    <a:pt x="4267" y="3637"/>
                    <a:pt x="4492" y="3637"/>
                  </a:cubicBezTo>
                  <a:cubicBezTo>
                    <a:pt x="6107" y="3637"/>
                    <a:pt x="7957" y="2572"/>
                    <a:pt x="8835" y="1287"/>
                  </a:cubicBezTo>
                  <a:cubicBezTo>
                    <a:pt x="5882" y="846"/>
                    <a:pt x="2941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4253688" y="2202250"/>
              <a:ext cx="83375" cy="108700"/>
            </a:xfrm>
            <a:custGeom>
              <a:avLst/>
              <a:gdLst/>
              <a:ahLst/>
              <a:cxnLst/>
              <a:rect l="l" t="t" r="r" b="b"/>
              <a:pathLst>
                <a:path w="3335" h="4348" extrusionOk="0">
                  <a:moveTo>
                    <a:pt x="1822" y="1"/>
                  </a:moveTo>
                  <a:cubicBezTo>
                    <a:pt x="1147" y="1"/>
                    <a:pt x="555" y="463"/>
                    <a:pt x="417" y="1153"/>
                  </a:cubicBezTo>
                  <a:lnTo>
                    <a:pt x="144" y="2677"/>
                  </a:lnTo>
                  <a:cubicBezTo>
                    <a:pt x="1" y="3451"/>
                    <a:pt x="501" y="4177"/>
                    <a:pt x="1275" y="4320"/>
                  </a:cubicBezTo>
                  <a:cubicBezTo>
                    <a:pt x="1368" y="4339"/>
                    <a:pt x="1461" y="4348"/>
                    <a:pt x="1552" y="4348"/>
                  </a:cubicBezTo>
                  <a:cubicBezTo>
                    <a:pt x="2218" y="4348"/>
                    <a:pt x="2803" y="3870"/>
                    <a:pt x="2918" y="3189"/>
                  </a:cubicBezTo>
                  <a:lnTo>
                    <a:pt x="3204" y="1677"/>
                  </a:lnTo>
                  <a:cubicBezTo>
                    <a:pt x="3335" y="903"/>
                    <a:pt x="2846" y="177"/>
                    <a:pt x="2072" y="22"/>
                  </a:cubicBezTo>
                  <a:cubicBezTo>
                    <a:pt x="1988" y="8"/>
                    <a:pt x="1904" y="1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4283463" y="2118950"/>
              <a:ext cx="65500" cy="60550"/>
            </a:xfrm>
            <a:custGeom>
              <a:avLst/>
              <a:gdLst/>
              <a:ahLst/>
              <a:cxnLst/>
              <a:rect l="l" t="t" r="r" b="b"/>
              <a:pathLst>
                <a:path w="2620" h="2422" extrusionOk="0">
                  <a:moveTo>
                    <a:pt x="1317" y="0"/>
                  </a:moveTo>
                  <a:cubicBezTo>
                    <a:pt x="744" y="0"/>
                    <a:pt x="225" y="403"/>
                    <a:pt x="119" y="984"/>
                  </a:cubicBezTo>
                  <a:cubicBezTo>
                    <a:pt x="0" y="1639"/>
                    <a:pt x="441" y="2282"/>
                    <a:pt x="1096" y="2401"/>
                  </a:cubicBezTo>
                  <a:cubicBezTo>
                    <a:pt x="1169" y="2415"/>
                    <a:pt x="1243" y="2421"/>
                    <a:pt x="1315" y="2421"/>
                  </a:cubicBezTo>
                  <a:cubicBezTo>
                    <a:pt x="1886" y="2421"/>
                    <a:pt x="2395" y="2018"/>
                    <a:pt x="2501" y="1437"/>
                  </a:cubicBezTo>
                  <a:cubicBezTo>
                    <a:pt x="2620" y="770"/>
                    <a:pt x="2191" y="139"/>
                    <a:pt x="1536" y="20"/>
                  </a:cubicBezTo>
                  <a:cubicBezTo>
                    <a:pt x="1463" y="7"/>
                    <a:pt x="1389" y="0"/>
                    <a:pt x="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4085513" y="3402925"/>
              <a:ext cx="218800" cy="348000"/>
            </a:xfrm>
            <a:custGeom>
              <a:avLst/>
              <a:gdLst/>
              <a:ahLst/>
              <a:cxnLst/>
              <a:rect l="l" t="t" r="r" b="b"/>
              <a:pathLst>
                <a:path w="8752" h="13920" extrusionOk="0">
                  <a:moveTo>
                    <a:pt x="1" y="1"/>
                  </a:moveTo>
                  <a:lnTo>
                    <a:pt x="2799" y="13919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9"/>
            <p:cNvSpPr/>
            <p:nvPr/>
          </p:nvSpPr>
          <p:spPr>
            <a:xfrm>
              <a:off x="4085513" y="3402925"/>
              <a:ext cx="218800" cy="216425"/>
            </a:xfrm>
            <a:custGeom>
              <a:avLst/>
              <a:gdLst/>
              <a:ahLst/>
              <a:cxnLst/>
              <a:rect l="l" t="t" r="r" b="b"/>
              <a:pathLst>
                <a:path w="8752" h="8657" extrusionOk="0">
                  <a:moveTo>
                    <a:pt x="1" y="1"/>
                  </a:moveTo>
                  <a:lnTo>
                    <a:pt x="227" y="1144"/>
                  </a:lnTo>
                  <a:lnTo>
                    <a:pt x="6192" y="8657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4085513" y="2879950"/>
              <a:ext cx="287275" cy="663200"/>
            </a:xfrm>
            <a:custGeom>
              <a:avLst/>
              <a:gdLst/>
              <a:ahLst/>
              <a:cxnLst/>
              <a:rect l="l" t="t" r="r" b="b"/>
              <a:pathLst>
                <a:path w="11491" h="26528" extrusionOk="0">
                  <a:moveTo>
                    <a:pt x="10800" y="0"/>
                  </a:moveTo>
                  <a:cubicBezTo>
                    <a:pt x="8954" y="405"/>
                    <a:pt x="7430" y="1703"/>
                    <a:pt x="6752" y="3465"/>
                  </a:cubicBezTo>
                  <a:lnTo>
                    <a:pt x="1" y="20944"/>
                  </a:lnTo>
                  <a:lnTo>
                    <a:pt x="10466" y="26528"/>
                  </a:lnTo>
                  <a:lnTo>
                    <a:pt x="11490" y="2427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4261738" y="3045450"/>
              <a:ext cx="111650" cy="497100"/>
            </a:xfrm>
            <a:custGeom>
              <a:avLst/>
              <a:gdLst/>
              <a:ahLst/>
              <a:cxnLst/>
              <a:rect l="l" t="t" r="r" b="b"/>
              <a:pathLst>
                <a:path w="4466" h="19884" extrusionOk="0">
                  <a:moveTo>
                    <a:pt x="3941" y="0"/>
                  </a:moveTo>
                  <a:lnTo>
                    <a:pt x="2953" y="2917"/>
                  </a:lnTo>
                  <a:cubicBezTo>
                    <a:pt x="1858" y="6168"/>
                    <a:pt x="1084" y="9513"/>
                    <a:pt x="655" y="12919"/>
                  </a:cubicBezTo>
                  <a:lnTo>
                    <a:pt x="0" y="18062"/>
                  </a:lnTo>
                  <a:lnTo>
                    <a:pt x="3429" y="19884"/>
                  </a:lnTo>
                  <a:lnTo>
                    <a:pt x="4465" y="1764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4112913" y="2460725"/>
              <a:ext cx="88425" cy="208800"/>
            </a:xfrm>
            <a:custGeom>
              <a:avLst/>
              <a:gdLst/>
              <a:ahLst/>
              <a:cxnLst/>
              <a:rect l="l" t="t" r="r" b="b"/>
              <a:pathLst>
                <a:path w="3537" h="8352" extrusionOk="0">
                  <a:moveTo>
                    <a:pt x="862" y="1"/>
                  </a:moveTo>
                  <a:cubicBezTo>
                    <a:pt x="591" y="1"/>
                    <a:pt x="333" y="104"/>
                    <a:pt x="191" y="339"/>
                  </a:cubicBezTo>
                  <a:cubicBezTo>
                    <a:pt x="0" y="648"/>
                    <a:pt x="48" y="1053"/>
                    <a:pt x="131" y="1410"/>
                  </a:cubicBezTo>
                  <a:cubicBezTo>
                    <a:pt x="607" y="3720"/>
                    <a:pt x="1060" y="6042"/>
                    <a:pt x="1536" y="8352"/>
                  </a:cubicBezTo>
                  <a:cubicBezTo>
                    <a:pt x="2227" y="8114"/>
                    <a:pt x="2834" y="7792"/>
                    <a:pt x="3536" y="7578"/>
                  </a:cubicBezTo>
                  <a:cubicBezTo>
                    <a:pt x="3286" y="5566"/>
                    <a:pt x="2929" y="3542"/>
                    <a:pt x="2322" y="1601"/>
                  </a:cubicBezTo>
                  <a:cubicBezTo>
                    <a:pt x="2167" y="1113"/>
                    <a:pt x="1977" y="577"/>
                    <a:pt x="1572" y="244"/>
                  </a:cubicBezTo>
                  <a:cubicBezTo>
                    <a:pt x="1377" y="89"/>
                    <a:pt x="1114" y="1"/>
                    <a:pt x="86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4032238" y="2451700"/>
              <a:ext cx="122650" cy="219325"/>
            </a:xfrm>
            <a:custGeom>
              <a:avLst/>
              <a:gdLst/>
              <a:ahLst/>
              <a:cxnLst/>
              <a:rect l="l" t="t" r="r" b="b"/>
              <a:pathLst>
                <a:path w="4906" h="8773" extrusionOk="0">
                  <a:moveTo>
                    <a:pt x="1069" y="0"/>
                  </a:moveTo>
                  <a:cubicBezTo>
                    <a:pt x="779" y="0"/>
                    <a:pt x="500" y="107"/>
                    <a:pt x="334" y="343"/>
                  </a:cubicBezTo>
                  <a:cubicBezTo>
                    <a:pt x="1" y="819"/>
                    <a:pt x="274" y="1462"/>
                    <a:pt x="524" y="1986"/>
                  </a:cubicBezTo>
                  <a:cubicBezTo>
                    <a:pt x="1560" y="4093"/>
                    <a:pt x="2191" y="6415"/>
                    <a:pt x="2382" y="8772"/>
                  </a:cubicBezTo>
                  <a:cubicBezTo>
                    <a:pt x="3108" y="8713"/>
                    <a:pt x="4168" y="8498"/>
                    <a:pt x="4906" y="8451"/>
                  </a:cubicBezTo>
                  <a:cubicBezTo>
                    <a:pt x="4370" y="6105"/>
                    <a:pt x="3620" y="3795"/>
                    <a:pt x="2679" y="1569"/>
                  </a:cubicBezTo>
                  <a:cubicBezTo>
                    <a:pt x="2477" y="1057"/>
                    <a:pt x="2227" y="545"/>
                    <a:pt x="1786" y="224"/>
                  </a:cubicBezTo>
                  <a:cubicBezTo>
                    <a:pt x="1582" y="80"/>
                    <a:pt x="1321" y="0"/>
                    <a:pt x="106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3984313" y="2486450"/>
              <a:ext cx="110150" cy="189325"/>
            </a:xfrm>
            <a:custGeom>
              <a:avLst/>
              <a:gdLst/>
              <a:ahLst/>
              <a:cxnLst/>
              <a:rect l="l" t="t" r="r" b="b"/>
              <a:pathLst>
                <a:path w="4406" h="7573" extrusionOk="0">
                  <a:moveTo>
                    <a:pt x="911" y="1"/>
                  </a:moveTo>
                  <a:cubicBezTo>
                    <a:pt x="638" y="1"/>
                    <a:pt x="374" y="106"/>
                    <a:pt x="227" y="334"/>
                  </a:cubicBezTo>
                  <a:cubicBezTo>
                    <a:pt x="1" y="679"/>
                    <a:pt x="132" y="1132"/>
                    <a:pt x="274" y="1513"/>
                  </a:cubicBezTo>
                  <a:cubicBezTo>
                    <a:pt x="989" y="3537"/>
                    <a:pt x="1703" y="5549"/>
                    <a:pt x="2429" y="7573"/>
                  </a:cubicBezTo>
                  <a:lnTo>
                    <a:pt x="4406" y="7382"/>
                  </a:lnTo>
                  <a:cubicBezTo>
                    <a:pt x="4192" y="5144"/>
                    <a:pt x="3453" y="2977"/>
                    <a:pt x="2287" y="1072"/>
                  </a:cubicBezTo>
                  <a:cubicBezTo>
                    <a:pt x="2060" y="691"/>
                    <a:pt x="1787" y="310"/>
                    <a:pt x="1406" y="120"/>
                  </a:cubicBezTo>
                  <a:cubicBezTo>
                    <a:pt x="1255" y="42"/>
                    <a:pt x="1081" y="1"/>
                    <a:pt x="911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3942038" y="2540950"/>
              <a:ext cx="103925" cy="136925"/>
            </a:xfrm>
            <a:custGeom>
              <a:avLst/>
              <a:gdLst/>
              <a:ahLst/>
              <a:cxnLst/>
              <a:rect l="l" t="t" r="r" b="b"/>
              <a:pathLst>
                <a:path w="4157" h="5477" extrusionOk="0">
                  <a:moveTo>
                    <a:pt x="815" y="1"/>
                  </a:moveTo>
                  <a:cubicBezTo>
                    <a:pt x="596" y="1"/>
                    <a:pt x="385" y="72"/>
                    <a:pt x="239" y="225"/>
                  </a:cubicBezTo>
                  <a:cubicBezTo>
                    <a:pt x="37" y="452"/>
                    <a:pt x="1" y="773"/>
                    <a:pt x="72" y="1059"/>
                  </a:cubicBezTo>
                  <a:cubicBezTo>
                    <a:pt x="144" y="1345"/>
                    <a:pt x="310" y="1595"/>
                    <a:pt x="477" y="1845"/>
                  </a:cubicBezTo>
                  <a:cubicBezTo>
                    <a:pt x="1215" y="2964"/>
                    <a:pt x="1894" y="4012"/>
                    <a:pt x="2263" y="5226"/>
                  </a:cubicBezTo>
                  <a:lnTo>
                    <a:pt x="4156" y="5476"/>
                  </a:lnTo>
                  <a:cubicBezTo>
                    <a:pt x="3799" y="3821"/>
                    <a:pt x="3085" y="2250"/>
                    <a:pt x="2085" y="880"/>
                  </a:cubicBezTo>
                  <a:cubicBezTo>
                    <a:pt x="1858" y="583"/>
                    <a:pt x="1620" y="273"/>
                    <a:pt x="1275" y="106"/>
                  </a:cubicBezTo>
                  <a:cubicBezTo>
                    <a:pt x="1131" y="37"/>
                    <a:pt x="971" y="1"/>
                    <a:pt x="815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3886988" y="2649575"/>
              <a:ext cx="397675" cy="1159750"/>
            </a:xfrm>
            <a:custGeom>
              <a:avLst/>
              <a:gdLst/>
              <a:ahLst/>
              <a:cxnLst/>
              <a:rect l="l" t="t" r="r" b="b"/>
              <a:pathLst>
                <a:path w="15907" h="46390" extrusionOk="0">
                  <a:moveTo>
                    <a:pt x="12573" y="0"/>
                  </a:moveTo>
                  <a:lnTo>
                    <a:pt x="4477" y="893"/>
                  </a:lnTo>
                  <a:lnTo>
                    <a:pt x="3632" y="4132"/>
                  </a:lnTo>
                  <a:cubicBezTo>
                    <a:pt x="3179" y="6537"/>
                    <a:pt x="3715" y="9013"/>
                    <a:pt x="5132" y="11013"/>
                  </a:cubicBezTo>
                  <a:lnTo>
                    <a:pt x="512" y="40005"/>
                  </a:lnTo>
                  <a:cubicBezTo>
                    <a:pt x="0" y="43303"/>
                    <a:pt x="2465" y="46291"/>
                    <a:pt x="5799" y="46387"/>
                  </a:cubicBezTo>
                  <a:lnTo>
                    <a:pt x="5953" y="46387"/>
                  </a:lnTo>
                  <a:cubicBezTo>
                    <a:pt x="6019" y="46389"/>
                    <a:pt x="6084" y="46390"/>
                    <a:pt x="6148" y="46390"/>
                  </a:cubicBezTo>
                  <a:cubicBezTo>
                    <a:pt x="9309" y="46390"/>
                    <a:pt x="11859" y="43845"/>
                    <a:pt x="11847" y="40672"/>
                  </a:cubicBezTo>
                  <a:cubicBezTo>
                    <a:pt x="11764" y="30575"/>
                    <a:pt x="11621" y="11001"/>
                    <a:pt x="11621" y="11001"/>
                  </a:cubicBezTo>
                  <a:lnTo>
                    <a:pt x="13764" y="6656"/>
                  </a:lnTo>
                  <a:lnTo>
                    <a:pt x="15907" y="298"/>
                  </a:lnTo>
                  <a:cubicBezTo>
                    <a:pt x="15897" y="298"/>
                    <a:pt x="15887" y="298"/>
                    <a:pt x="15877" y="298"/>
                  </a:cubicBezTo>
                  <a:cubicBezTo>
                    <a:pt x="14579" y="298"/>
                    <a:pt x="13402" y="1057"/>
                    <a:pt x="12859" y="2227"/>
                  </a:cubicBezTo>
                  <a:lnTo>
                    <a:pt x="12133" y="3751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9"/>
            <p:cNvSpPr/>
            <p:nvPr/>
          </p:nvSpPr>
          <p:spPr>
            <a:xfrm>
              <a:off x="3998913" y="2649575"/>
              <a:ext cx="202425" cy="42175"/>
            </a:xfrm>
            <a:custGeom>
              <a:avLst/>
              <a:gdLst/>
              <a:ahLst/>
              <a:cxnLst/>
              <a:rect l="l" t="t" r="r" b="b"/>
              <a:pathLst>
                <a:path w="8097" h="1687" extrusionOk="0">
                  <a:moveTo>
                    <a:pt x="8096" y="0"/>
                  </a:moveTo>
                  <a:lnTo>
                    <a:pt x="0" y="893"/>
                  </a:lnTo>
                  <a:cubicBezTo>
                    <a:pt x="996" y="1422"/>
                    <a:pt x="2086" y="1687"/>
                    <a:pt x="3175" y="1687"/>
                  </a:cubicBezTo>
                  <a:cubicBezTo>
                    <a:pt x="4220" y="1687"/>
                    <a:pt x="5265" y="1442"/>
                    <a:pt x="6227" y="953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9"/>
            <p:cNvSpPr/>
            <p:nvPr/>
          </p:nvSpPr>
          <p:spPr>
            <a:xfrm>
              <a:off x="4044738" y="2740775"/>
              <a:ext cx="145575" cy="140675"/>
            </a:xfrm>
            <a:custGeom>
              <a:avLst/>
              <a:gdLst/>
              <a:ahLst/>
              <a:cxnLst/>
              <a:rect l="l" t="t" r="r" b="b"/>
              <a:pathLst>
                <a:path w="5823" h="5627" extrusionOk="0">
                  <a:moveTo>
                    <a:pt x="5064" y="0"/>
                  </a:moveTo>
                  <a:cubicBezTo>
                    <a:pt x="4552" y="0"/>
                    <a:pt x="3966" y="95"/>
                    <a:pt x="3477" y="210"/>
                  </a:cubicBezTo>
                  <a:cubicBezTo>
                    <a:pt x="2727" y="388"/>
                    <a:pt x="1965" y="805"/>
                    <a:pt x="1370" y="1412"/>
                  </a:cubicBezTo>
                  <a:cubicBezTo>
                    <a:pt x="774" y="2031"/>
                    <a:pt x="358" y="2781"/>
                    <a:pt x="191" y="3543"/>
                  </a:cubicBezTo>
                  <a:cubicBezTo>
                    <a:pt x="1" y="4317"/>
                    <a:pt x="60" y="5067"/>
                    <a:pt x="263" y="5627"/>
                  </a:cubicBezTo>
                  <a:cubicBezTo>
                    <a:pt x="703" y="4484"/>
                    <a:pt x="1334" y="3258"/>
                    <a:pt x="2275" y="2329"/>
                  </a:cubicBezTo>
                  <a:cubicBezTo>
                    <a:pt x="3203" y="1388"/>
                    <a:pt x="4668" y="543"/>
                    <a:pt x="5823" y="103"/>
                  </a:cubicBezTo>
                  <a:cubicBezTo>
                    <a:pt x="5613" y="30"/>
                    <a:pt x="5351" y="0"/>
                    <a:pt x="5064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9"/>
            <p:cNvSpPr/>
            <p:nvPr/>
          </p:nvSpPr>
          <p:spPr>
            <a:xfrm>
              <a:off x="5149638" y="2928475"/>
              <a:ext cx="444425" cy="690875"/>
            </a:xfrm>
            <a:custGeom>
              <a:avLst/>
              <a:gdLst/>
              <a:ahLst/>
              <a:cxnLst/>
              <a:rect l="l" t="t" r="r" b="b"/>
              <a:pathLst>
                <a:path w="17777" h="27635" extrusionOk="0">
                  <a:moveTo>
                    <a:pt x="4882" y="0"/>
                  </a:moveTo>
                  <a:lnTo>
                    <a:pt x="2965" y="3096"/>
                  </a:lnTo>
                  <a:cubicBezTo>
                    <a:pt x="227" y="7537"/>
                    <a:pt x="1" y="13109"/>
                    <a:pt x="2370" y="17764"/>
                  </a:cubicBezTo>
                  <a:lnTo>
                    <a:pt x="7382" y="27635"/>
                  </a:lnTo>
                  <a:lnTo>
                    <a:pt x="17777" y="20741"/>
                  </a:lnTo>
                  <a:lnTo>
                    <a:pt x="8847" y="3346"/>
                  </a:lnTo>
                  <a:cubicBezTo>
                    <a:pt x="8025" y="1750"/>
                    <a:pt x="6597" y="548"/>
                    <a:pt x="4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9"/>
            <p:cNvSpPr/>
            <p:nvPr/>
          </p:nvSpPr>
          <p:spPr>
            <a:xfrm>
              <a:off x="5334788" y="3471700"/>
              <a:ext cx="335775" cy="254500"/>
            </a:xfrm>
            <a:custGeom>
              <a:avLst/>
              <a:gdLst/>
              <a:ahLst/>
              <a:cxnLst/>
              <a:rect l="l" t="t" r="r" b="b"/>
              <a:pathLst>
                <a:path w="13431" h="10180" extrusionOk="0">
                  <a:moveTo>
                    <a:pt x="8894" y="0"/>
                  </a:moveTo>
                  <a:lnTo>
                    <a:pt x="0" y="5906"/>
                  </a:lnTo>
                  <a:lnTo>
                    <a:pt x="13431" y="10180"/>
                  </a:lnTo>
                  <a:lnTo>
                    <a:pt x="13431" y="10180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5334788" y="3471700"/>
              <a:ext cx="239625" cy="186050"/>
            </a:xfrm>
            <a:custGeom>
              <a:avLst/>
              <a:gdLst/>
              <a:ahLst/>
              <a:cxnLst/>
              <a:rect l="l" t="t" r="r" b="b"/>
              <a:pathLst>
                <a:path w="9585" h="7442" extrusionOk="0">
                  <a:moveTo>
                    <a:pt x="8894" y="0"/>
                  </a:moveTo>
                  <a:lnTo>
                    <a:pt x="0" y="5906"/>
                  </a:lnTo>
                  <a:lnTo>
                    <a:pt x="4787" y="7441"/>
                  </a:lnTo>
                  <a:lnTo>
                    <a:pt x="9585" y="154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4862113" y="3154900"/>
              <a:ext cx="93175" cy="205500"/>
            </a:xfrm>
            <a:custGeom>
              <a:avLst/>
              <a:gdLst/>
              <a:ahLst/>
              <a:cxnLst/>
              <a:rect l="l" t="t" r="r" b="b"/>
              <a:pathLst>
                <a:path w="3727" h="8220" extrusionOk="0">
                  <a:moveTo>
                    <a:pt x="1096" y="0"/>
                  </a:moveTo>
                  <a:cubicBezTo>
                    <a:pt x="627" y="0"/>
                    <a:pt x="233" y="444"/>
                    <a:pt x="119" y="909"/>
                  </a:cubicBezTo>
                  <a:cubicBezTo>
                    <a:pt x="0" y="1397"/>
                    <a:pt x="131" y="1909"/>
                    <a:pt x="250" y="2385"/>
                  </a:cubicBezTo>
                  <a:cubicBezTo>
                    <a:pt x="655" y="3945"/>
                    <a:pt x="988" y="5683"/>
                    <a:pt x="1381" y="7243"/>
                  </a:cubicBezTo>
                  <a:cubicBezTo>
                    <a:pt x="2274" y="7326"/>
                    <a:pt x="2893" y="7910"/>
                    <a:pt x="3727" y="8219"/>
                  </a:cubicBezTo>
                  <a:cubicBezTo>
                    <a:pt x="3227" y="5981"/>
                    <a:pt x="2739" y="3730"/>
                    <a:pt x="2262" y="1504"/>
                  </a:cubicBezTo>
                  <a:cubicBezTo>
                    <a:pt x="2191" y="1171"/>
                    <a:pt x="2119" y="837"/>
                    <a:pt x="1953" y="552"/>
                  </a:cubicBezTo>
                  <a:cubicBezTo>
                    <a:pt x="1786" y="266"/>
                    <a:pt x="1488" y="16"/>
                    <a:pt x="1167" y="4"/>
                  </a:cubicBezTo>
                  <a:cubicBezTo>
                    <a:pt x="1143" y="2"/>
                    <a:pt x="1120" y="0"/>
                    <a:pt x="109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4928488" y="3118300"/>
              <a:ext cx="84250" cy="247325"/>
            </a:xfrm>
            <a:custGeom>
              <a:avLst/>
              <a:gdLst/>
              <a:ahLst/>
              <a:cxnLst/>
              <a:rect l="l" t="t" r="r" b="b"/>
              <a:pathLst>
                <a:path w="3370" h="9893" extrusionOk="0">
                  <a:moveTo>
                    <a:pt x="1212" y="1"/>
                  </a:moveTo>
                  <a:cubicBezTo>
                    <a:pt x="802" y="1"/>
                    <a:pt x="384" y="317"/>
                    <a:pt x="203" y="718"/>
                  </a:cubicBezTo>
                  <a:cubicBezTo>
                    <a:pt x="0" y="1218"/>
                    <a:pt x="60" y="1789"/>
                    <a:pt x="131" y="2325"/>
                  </a:cubicBezTo>
                  <a:cubicBezTo>
                    <a:pt x="453" y="4825"/>
                    <a:pt x="786" y="7349"/>
                    <a:pt x="1108" y="9850"/>
                  </a:cubicBezTo>
                  <a:cubicBezTo>
                    <a:pt x="1224" y="9845"/>
                    <a:pt x="1339" y="9842"/>
                    <a:pt x="1451" y="9842"/>
                  </a:cubicBezTo>
                  <a:cubicBezTo>
                    <a:pt x="1994" y="9842"/>
                    <a:pt x="2494" y="9893"/>
                    <a:pt x="3031" y="9893"/>
                  </a:cubicBezTo>
                  <a:cubicBezTo>
                    <a:pt x="3142" y="9893"/>
                    <a:pt x="3255" y="9891"/>
                    <a:pt x="3370" y="9886"/>
                  </a:cubicBezTo>
                  <a:lnTo>
                    <a:pt x="2167" y="1361"/>
                  </a:lnTo>
                  <a:cubicBezTo>
                    <a:pt x="2096" y="861"/>
                    <a:pt x="1977" y="277"/>
                    <a:pt x="1512" y="63"/>
                  </a:cubicBezTo>
                  <a:cubicBezTo>
                    <a:pt x="1415" y="20"/>
                    <a:pt x="1314" y="1"/>
                    <a:pt x="121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5009138" y="3131400"/>
              <a:ext cx="58675" cy="252500"/>
            </a:xfrm>
            <a:custGeom>
              <a:avLst/>
              <a:gdLst/>
              <a:ahLst/>
              <a:cxnLst/>
              <a:rect l="l" t="t" r="r" b="b"/>
              <a:pathLst>
                <a:path w="2347" h="10100" extrusionOk="0">
                  <a:moveTo>
                    <a:pt x="1241" y="0"/>
                  </a:moveTo>
                  <a:cubicBezTo>
                    <a:pt x="863" y="0"/>
                    <a:pt x="464" y="258"/>
                    <a:pt x="263" y="599"/>
                  </a:cubicBezTo>
                  <a:cubicBezTo>
                    <a:pt x="1" y="1075"/>
                    <a:pt x="1" y="1634"/>
                    <a:pt x="13" y="2182"/>
                  </a:cubicBezTo>
                  <a:cubicBezTo>
                    <a:pt x="48" y="4706"/>
                    <a:pt x="84" y="7242"/>
                    <a:pt x="120" y="9754"/>
                  </a:cubicBezTo>
                  <a:cubicBezTo>
                    <a:pt x="906" y="9826"/>
                    <a:pt x="1572" y="10016"/>
                    <a:pt x="2346" y="10100"/>
                  </a:cubicBezTo>
                  <a:cubicBezTo>
                    <a:pt x="2275" y="7218"/>
                    <a:pt x="2215" y="4349"/>
                    <a:pt x="2144" y="1480"/>
                  </a:cubicBezTo>
                  <a:cubicBezTo>
                    <a:pt x="2132" y="968"/>
                    <a:pt x="2073" y="372"/>
                    <a:pt x="1632" y="110"/>
                  </a:cubicBezTo>
                  <a:cubicBezTo>
                    <a:pt x="1512" y="34"/>
                    <a:pt x="1378" y="0"/>
                    <a:pt x="124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5073138" y="3187975"/>
              <a:ext cx="53600" cy="189375"/>
            </a:xfrm>
            <a:custGeom>
              <a:avLst/>
              <a:gdLst/>
              <a:ahLst/>
              <a:cxnLst/>
              <a:rect l="l" t="t" r="r" b="b"/>
              <a:pathLst>
                <a:path w="2144" h="7575" extrusionOk="0">
                  <a:moveTo>
                    <a:pt x="1481" y="0"/>
                  </a:moveTo>
                  <a:cubicBezTo>
                    <a:pt x="1215" y="0"/>
                    <a:pt x="937" y="153"/>
                    <a:pt x="775" y="372"/>
                  </a:cubicBezTo>
                  <a:cubicBezTo>
                    <a:pt x="536" y="705"/>
                    <a:pt x="501" y="1134"/>
                    <a:pt x="465" y="1538"/>
                  </a:cubicBezTo>
                  <a:cubicBezTo>
                    <a:pt x="310" y="3408"/>
                    <a:pt x="144" y="5289"/>
                    <a:pt x="1" y="7170"/>
                  </a:cubicBezTo>
                  <a:cubicBezTo>
                    <a:pt x="596" y="7277"/>
                    <a:pt x="1072" y="7480"/>
                    <a:pt x="1656" y="7575"/>
                  </a:cubicBezTo>
                  <a:cubicBezTo>
                    <a:pt x="1799" y="5432"/>
                    <a:pt x="1965" y="3300"/>
                    <a:pt x="2108" y="1157"/>
                  </a:cubicBezTo>
                  <a:cubicBezTo>
                    <a:pt x="2144" y="788"/>
                    <a:pt x="2144" y="348"/>
                    <a:pt x="1834" y="110"/>
                  </a:cubicBezTo>
                  <a:cubicBezTo>
                    <a:pt x="1728" y="34"/>
                    <a:pt x="1606" y="0"/>
                    <a:pt x="148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4757338" y="3335650"/>
              <a:ext cx="973950" cy="628300"/>
            </a:xfrm>
            <a:custGeom>
              <a:avLst/>
              <a:gdLst/>
              <a:ahLst/>
              <a:cxnLst/>
              <a:rect l="l" t="t" r="r" b="b"/>
              <a:pathLst>
                <a:path w="38958" h="25132" extrusionOk="0">
                  <a:moveTo>
                    <a:pt x="5572" y="1"/>
                  </a:moveTo>
                  <a:lnTo>
                    <a:pt x="5560" y="4073"/>
                  </a:lnTo>
                  <a:lnTo>
                    <a:pt x="2227" y="1489"/>
                  </a:lnTo>
                  <a:cubicBezTo>
                    <a:pt x="1984" y="1299"/>
                    <a:pt x="1702" y="1211"/>
                    <a:pt x="1423" y="1211"/>
                  </a:cubicBezTo>
                  <a:cubicBezTo>
                    <a:pt x="881" y="1211"/>
                    <a:pt x="352" y="1546"/>
                    <a:pt x="155" y="2120"/>
                  </a:cubicBezTo>
                  <a:cubicBezTo>
                    <a:pt x="0" y="2608"/>
                    <a:pt x="131" y="3144"/>
                    <a:pt x="500" y="3501"/>
                  </a:cubicBezTo>
                  <a:lnTo>
                    <a:pt x="2536" y="5454"/>
                  </a:lnTo>
                  <a:lnTo>
                    <a:pt x="4834" y="8550"/>
                  </a:lnTo>
                  <a:cubicBezTo>
                    <a:pt x="6036" y="10172"/>
                    <a:pt x="7920" y="11104"/>
                    <a:pt x="9891" y="11104"/>
                  </a:cubicBezTo>
                  <a:cubicBezTo>
                    <a:pt x="10263" y="11104"/>
                    <a:pt x="10639" y="11070"/>
                    <a:pt x="11013" y="11002"/>
                  </a:cubicBezTo>
                  <a:lnTo>
                    <a:pt x="28956" y="24040"/>
                  </a:lnTo>
                  <a:cubicBezTo>
                    <a:pt x="29973" y="24779"/>
                    <a:pt x="31144" y="25132"/>
                    <a:pt x="32301" y="25132"/>
                  </a:cubicBezTo>
                  <a:cubicBezTo>
                    <a:pt x="34271" y="25132"/>
                    <a:pt x="36201" y="24110"/>
                    <a:pt x="37267" y="22242"/>
                  </a:cubicBezTo>
                  <a:cubicBezTo>
                    <a:pt x="38957" y="19229"/>
                    <a:pt x="37636" y="15443"/>
                    <a:pt x="34433" y="14145"/>
                  </a:cubicBezTo>
                  <a:lnTo>
                    <a:pt x="14704" y="6216"/>
                  </a:lnTo>
                  <a:lnTo>
                    <a:pt x="14300" y="112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4896638" y="3335950"/>
              <a:ext cx="218200" cy="35975"/>
            </a:xfrm>
            <a:custGeom>
              <a:avLst/>
              <a:gdLst/>
              <a:ahLst/>
              <a:cxnLst/>
              <a:rect l="l" t="t" r="r" b="b"/>
              <a:pathLst>
                <a:path w="8728" h="1439" extrusionOk="0">
                  <a:moveTo>
                    <a:pt x="0" y="1"/>
                  </a:moveTo>
                  <a:lnTo>
                    <a:pt x="1191" y="548"/>
                  </a:lnTo>
                  <a:cubicBezTo>
                    <a:pt x="2481" y="1131"/>
                    <a:pt x="3870" y="1438"/>
                    <a:pt x="5273" y="1438"/>
                  </a:cubicBezTo>
                  <a:cubicBezTo>
                    <a:pt x="5619" y="1438"/>
                    <a:pt x="5965" y="1420"/>
                    <a:pt x="6311" y="1382"/>
                  </a:cubicBezTo>
                  <a:lnTo>
                    <a:pt x="8728" y="1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4896638" y="3430675"/>
              <a:ext cx="136950" cy="111875"/>
            </a:xfrm>
            <a:custGeom>
              <a:avLst/>
              <a:gdLst/>
              <a:ahLst/>
              <a:cxnLst/>
              <a:rect l="l" t="t" r="r" b="b"/>
              <a:pathLst>
                <a:path w="5478" h="4475" extrusionOk="0">
                  <a:moveTo>
                    <a:pt x="1367" y="1"/>
                  </a:moveTo>
                  <a:cubicBezTo>
                    <a:pt x="857" y="1"/>
                    <a:pt x="383" y="113"/>
                    <a:pt x="0" y="296"/>
                  </a:cubicBezTo>
                  <a:cubicBezTo>
                    <a:pt x="1072" y="581"/>
                    <a:pt x="2227" y="1058"/>
                    <a:pt x="3155" y="1784"/>
                  </a:cubicBezTo>
                  <a:cubicBezTo>
                    <a:pt x="4108" y="2510"/>
                    <a:pt x="4846" y="3510"/>
                    <a:pt x="5382" y="4475"/>
                  </a:cubicBezTo>
                  <a:cubicBezTo>
                    <a:pt x="5477" y="3939"/>
                    <a:pt x="5441" y="3272"/>
                    <a:pt x="5179" y="2617"/>
                  </a:cubicBezTo>
                  <a:cubicBezTo>
                    <a:pt x="4929" y="1963"/>
                    <a:pt x="4465" y="1343"/>
                    <a:pt x="3870" y="867"/>
                  </a:cubicBezTo>
                  <a:cubicBezTo>
                    <a:pt x="3274" y="403"/>
                    <a:pt x="2548" y="105"/>
                    <a:pt x="1846" y="34"/>
                  </a:cubicBezTo>
                  <a:cubicBezTo>
                    <a:pt x="1684" y="11"/>
                    <a:pt x="1524" y="1"/>
                    <a:pt x="136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4292988" y="3116575"/>
              <a:ext cx="829875" cy="756075"/>
            </a:xfrm>
            <a:custGeom>
              <a:avLst/>
              <a:gdLst/>
              <a:ahLst/>
              <a:cxnLst/>
              <a:rect l="l" t="t" r="r" b="b"/>
              <a:pathLst>
                <a:path w="33195" h="30243" extrusionOk="0">
                  <a:moveTo>
                    <a:pt x="16598" y="1"/>
                  </a:moveTo>
                  <a:cubicBezTo>
                    <a:pt x="12728" y="1"/>
                    <a:pt x="8859" y="1477"/>
                    <a:pt x="5906" y="4430"/>
                  </a:cubicBezTo>
                  <a:cubicBezTo>
                    <a:pt x="0" y="10336"/>
                    <a:pt x="0" y="19908"/>
                    <a:pt x="5906" y="25814"/>
                  </a:cubicBezTo>
                  <a:cubicBezTo>
                    <a:pt x="8859" y="28766"/>
                    <a:pt x="12728" y="30243"/>
                    <a:pt x="16598" y="30243"/>
                  </a:cubicBezTo>
                  <a:cubicBezTo>
                    <a:pt x="20467" y="30243"/>
                    <a:pt x="24337" y="28766"/>
                    <a:pt x="27290" y="25814"/>
                  </a:cubicBezTo>
                  <a:cubicBezTo>
                    <a:pt x="33195" y="19908"/>
                    <a:pt x="33195" y="10336"/>
                    <a:pt x="27290" y="4430"/>
                  </a:cubicBezTo>
                  <a:cubicBezTo>
                    <a:pt x="24337" y="1477"/>
                    <a:pt x="20467" y="1"/>
                    <a:pt x="16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9"/>
            <p:cNvSpPr/>
            <p:nvPr/>
          </p:nvSpPr>
          <p:spPr>
            <a:xfrm>
              <a:off x="4397763" y="3319950"/>
              <a:ext cx="209575" cy="190600"/>
            </a:xfrm>
            <a:custGeom>
              <a:avLst/>
              <a:gdLst/>
              <a:ahLst/>
              <a:cxnLst/>
              <a:rect l="l" t="t" r="r" b="b"/>
              <a:pathLst>
                <a:path w="8383" h="7624" extrusionOk="0">
                  <a:moveTo>
                    <a:pt x="4190" y="1"/>
                  </a:moveTo>
                  <a:cubicBezTo>
                    <a:pt x="2463" y="1"/>
                    <a:pt x="896" y="1186"/>
                    <a:pt x="489" y="2939"/>
                  </a:cubicBezTo>
                  <a:cubicBezTo>
                    <a:pt x="0" y="4987"/>
                    <a:pt x="1262" y="7034"/>
                    <a:pt x="3310" y="7523"/>
                  </a:cubicBezTo>
                  <a:cubicBezTo>
                    <a:pt x="3602" y="7590"/>
                    <a:pt x="3894" y="7623"/>
                    <a:pt x="4182" y="7623"/>
                  </a:cubicBezTo>
                  <a:cubicBezTo>
                    <a:pt x="5913" y="7623"/>
                    <a:pt x="7486" y="6445"/>
                    <a:pt x="7894" y="4689"/>
                  </a:cubicBezTo>
                  <a:cubicBezTo>
                    <a:pt x="8382" y="2641"/>
                    <a:pt x="7120" y="581"/>
                    <a:pt x="5072" y="105"/>
                  </a:cubicBezTo>
                  <a:cubicBezTo>
                    <a:pt x="4777" y="35"/>
                    <a:pt x="4481" y="1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9"/>
            <p:cNvSpPr/>
            <p:nvPr/>
          </p:nvSpPr>
          <p:spPr>
            <a:xfrm>
              <a:off x="4551638" y="3217800"/>
              <a:ext cx="65825" cy="65500"/>
            </a:xfrm>
            <a:custGeom>
              <a:avLst/>
              <a:gdLst/>
              <a:ahLst/>
              <a:cxnLst/>
              <a:rect l="l" t="t" r="r" b="b"/>
              <a:pathLst>
                <a:path w="2633" h="2620" extrusionOk="0">
                  <a:moveTo>
                    <a:pt x="1323" y="0"/>
                  </a:moveTo>
                  <a:cubicBezTo>
                    <a:pt x="596" y="0"/>
                    <a:pt x="1" y="583"/>
                    <a:pt x="1" y="1310"/>
                  </a:cubicBezTo>
                  <a:cubicBezTo>
                    <a:pt x="1" y="2036"/>
                    <a:pt x="596" y="2619"/>
                    <a:pt x="1323" y="2619"/>
                  </a:cubicBezTo>
                  <a:cubicBezTo>
                    <a:pt x="2037" y="2619"/>
                    <a:pt x="2632" y="2036"/>
                    <a:pt x="2632" y="1310"/>
                  </a:cubicBezTo>
                  <a:cubicBezTo>
                    <a:pt x="2632" y="583"/>
                    <a:pt x="2037" y="0"/>
                    <a:pt x="1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9"/>
            <p:cNvSpPr/>
            <p:nvPr/>
          </p:nvSpPr>
          <p:spPr>
            <a:xfrm>
              <a:off x="4636488" y="3319300"/>
              <a:ext cx="105975" cy="96750"/>
            </a:xfrm>
            <a:custGeom>
              <a:avLst/>
              <a:gdLst/>
              <a:ahLst/>
              <a:cxnLst/>
              <a:rect l="l" t="t" r="r" b="b"/>
              <a:pathLst>
                <a:path w="4239" h="3870" extrusionOk="0">
                  <a:moveTo>
                    <a:pt x="2120" y="0"/>
                  </a:moveTo>
                  <a:cubicBezTo>
                    <a:pt x="1625" y="0"/>
                    <a:pt x="1131" y="191"/>
                    <a:pt x="750" y="572"/>
                  </a:cubicBezTo>
                  <a:cubicBezTo>
                    <a:pt x="0" y="1322"/>
                    <a:pt x="0" y="2548"/>
                    <a:pt x="750" y="3298"/>
                  </a:cubicBezTo>
                  <a:cubicBezTo>
                    <a:pt x="1131" y="3679"/>
                    <a:pt x="1625" y="3870"/>
                    <a:pt x="2120" y="3870"/>
                  </a:cubicBezTo>
                  <a:cubicBezTo>
                    <a:pt x="2614" y="3870"/>
                    <a:pt x="3108" y="3679"/>
                    <a:pt x="3489" y="3298"/>
                  </a:cubicBezTo>
                  <a:cubicBezTo>
                    <a:pt x="4239" y="2548"/>
                    <a:pt x="4239" y="1322"/>
                    <a:pt x="3489" y="572"/>
                  </a:cubicBezTo>
                  <a:cubicBezTo>
                    <a:pt x="3108" y="191"/>
                    <a:pt x="2614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4718038" y="32044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69"/>
                    <a:pt x="1" y="1905"/>
                  </a:cubicBezTo>
                  <a:cubicBezTo>
                    <a:pt x="1" y="2965"/>
                    <a:pt x="870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69"/>
                    <a:pt x="2965" y="12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4853163" y="333625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3190" y="1"/>
                  </a:moveTo>
                  <a:cubicBezTo>
                    <a:pt x="3182" y="1"/>
                    <a:pt x="3175" y="1"/>
                    <a:pt x="3168" y="1"/>
                  </a:cubicBezTo>
                  <a:cubicBezTo>
                    <a:pt x="1418" y="1"/>
                    <a:pt x="1" y="1406"/>
                    <a:pt x="1" y="3168"/>
                  </a:cubicBezTo>
                  <a:cubicBezTo>
                    <a:pt x="1" y="4918"/>
                    <a:pt x="1418" y="6335"/>
                    <a:pt x="3168" y="6335"/>
                  </a:cubicBezTo>
                  <a:cubicBezTo>
                    <a:pt x="4930" y="6335"/>
                    <a:pt x="6347" y="4918"/>
                    <a:pt x="6347" y="3168"/>
                  </a:cubicBezTo>
                  <a:cubicBezTo>
                    <a:pt x="6347" y="1437"/>
                    <a:pt x="4942" y="1"/>
                    <a:pt x="3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4737388" y="35291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1941" y="1"/>
                  </a:moveTo>
                  <a:cubicBezTo>
                    <a:pt x="870" y="1"/>
                    <a:pt x="0" y="870"/>
                    <a:pt x="0" y="1942"/>
                  </a:cubicBezTo>
                  <a:cubicBezTo>
                    <a:pt x="0" y="3013"/>
                    <a:pt x="870" y="3870"/>
                    <a:pt x="1941" y="3870"/>
                  </a:cubicBezTo>
                  <a:cubicBezTo>
                    <a:pt x="3013" y="3870"/>
                    <a:pt x="3870" y="3013"/>
                    <a:pt x="3870" y="1942"/>
                  </a:cubicBezTo>
                  <a:cubicBezTo>
                    <a:pt x="3870" y="870"/>
                    <a:pt x="3013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4580513" y="3601875"/>
              <a:ext cx="87550" cy="79575"/>
            </a:xfrm>
            <a:custGeom>
              <a:avLst/>
              <a:gdLst/>
              <a:ahLst/>
              <a:cxnLst/>
              <a:rect l="l" t="t" r="r" b="b"/>
              <a:pathLst>
                <a:path w="3502" h="3183" extrusionOk="0">
                  <a:moveTo>
                    <a:pt x="1749" y="0"/>
                  </a:moveTo>
                  <a:cubicBezTo>
                    <a:pt x="1028" y="0"/>
                    <a:pt x="376" y="489"/>
                    <a:pt x="203" y="1222"/>
                  </a:cubicBezTo>
                  <a:cubicBezTo>
                    <a:pt x="1" y="2080"/>
                    <a:pt x="525" y="2937"/>
                    <a:pt x="1382" y="3139"/>
                  </a:cubicBezTo>
                  <a:cubicBezTo>
                    <a:pt x="1505" y="3168"/>
                    <a:pt x="1627" y="3182"/>
                    <a:pt x="1748" y="3182"/>
                  </a:cubicBezTo>
                  <a:cubicBezTo>
                    <a:pt x="2471" y="3182"/>
                    <a:pt x="3125" y="2685"/>
                    <a:pt x="3299" y="1961"/>
                  </a:cubicBezTo>
                  <a:cubicBezTo>
                    <a:pt x="3501" y="1103"/>
                    <a:pt x="2977" y="246"/>
                    <a:pt x="2120" y="44"/>
                  </a:cubicBezTo>
                  <a:cubicBezTo>
                    <a:pt x="1996" y="14"/>
                    <a:pt x="187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3116938" y="2507475"/>
              <a:ext cx="1075750" cy="566875"/>
            </a:xfrm>
            <a:custGeom>
              <a:avLst/>
              <a:gdLst/>
              <a:ahLst/>
              <a:cxnLst/>
              <a:rect l="l" t="t" r="r" b="b"/>
              <a:pathLst>
                <a:path w="43030" h="22675" extrusionOk="0">
                  <a:moveTo>
                    <a:pt x="21706" y="695"/>
                  </a:moveTo>
                  <a:lnTo>
                    <a:pt x="42006" y="13661"/>
                  </a:lnTo>
                  <a:lnTo>
                    <a:pt x="24909" y="21936"/>
                  </a:lnTo>
                  <a:lnTo>
                    <a:pt x="1215" y="4398"/>
                  </a:lnTo>
                  <a:lnTo>
                    <a:pt x="21706" y="695"/>
                  </a:lnTo>
                  <a:close/>
                  <a:moveTo>
                    <a:pt x="21765" y="0"/>
                  </a:moveTo>
                  <a:cubicBezTo>
                    <a:pt x="21745" y="0"/>
                    <a:pt x="21726" y="2"/>
                    <a:pt x="21706" y="5"/>
                  </a:cubicBezTo>
                  <a:lnTo>
                    <a:pt x="298" y="3862"/>
                  </a:lnTo>
                  <a:cubicBezTo>
                    <a:pt x="167" y="3874"/>
                    <a:pt x="60" y="3981"/>
                    <a:pt x="37" y="4112"/>
                  </a:cubicBezTo>
                  <a:cubicBezTo>
                    <a:pt x="1" y="4243"/>
                    <a:pt x="60" y="4398"/>
                    <a:pt x="167" y="4470"/>
                  </a:cubicBezTo>
                  <a:lnTo>
                    <a:pt x="24647" y="22615"/>
                  </a:lnTo>
                  <a:cubicBezTo>
                    <a:pt x="24706" y="22639"/>
                    <a:pt x="24790" y="22674"/>
                    <a:pt x="24861" y="22674"/>
                  </a:cubicBezTo>
                  <a:cubicBezTo>
                    <a:pt x="24909" y="22674"/>
                    <a:pt x="24968" y="22650"/>
                    <a:pt x="24980" y="22639"/>
                  </a:cubicBezTo>
                  <a:lnTo>
                    <a:pt x="42828" y="14007"/>
                  </a:lnTo>
                  <a:cubicBezTo>
                    <a:pt x="42947" y="13959"/>
                    <a:pt x="43018" y="13840"/>
                    <a:pt x="43018" y="13721"/>
                  </a:cubicBezTo>
                  <a:cubicBezTo>
                    <a:pt x="43030" y="13590"/>
                    <a:pt x="42970" y="13471"/>
                    <a:pt x="42863" y="13411"/>
                  </a:cubicBezTo>
                  <a:lnTo>
                    <a:pt x="21944" y="52"/>
                  </a:lnTo>
                  <a:cubicBezTo>
                    <a:pt x="21889" y="16"/>
                    <a:pt x="21828" y="0"/>
                    <a:pt x="2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3651838" y="1749650"/>
              <a:ext cx="356025" cy="774625"/>
            </a:xfrm>
            <a:custGeom>
              <a:avLst/>
              <a:gdLst/>
              <a:ahLst/>
              <a:cxnLst/>
              <a:rect l="l" t="t" r="r" b="b"/>
              <a:pathLst>
                <a:path w="14241" h="30985" extrusionOk="0">
                  <a:moveTo>
                    <a:pt x="13856" y="1"/>
                  </a:moveTo>
                  <a:cubicBezTo>
                    <a:pt x="13727" y="1"/>
                    <a:pt x="13600" y="74"/>
                    <a:pt x="13538" y="207"/>
                  </a:cubicBezTo>
                  <a:lnTo>
                    <a:pt x="72" y="30508"/>
                  </a:lnTo>
                  <a:cubicBezTo>
                    <a:pt x="0" y="30675"/>
                    <a:pt x="72" y="30877"/>
                    <a:pt x="250" y="30961"/>
                  </a:cubicBezTo>
                  <a:cubicBezTo>
                    <a:pt x="298" y="30973"/>
                    <a:pt x="346" y="30985"/>
                    <a:pt x="381" y="30985"/>
                  </a:cubicBezTo>
                  <a:cubicBezTo>
                    <a:pt x="500" y="30985"/>
                    <a:pt x="631" y="30913"/>
                    <a:pt x="703" y="30782"/>
                  </a:cubicBezTo>
                  <a:lnTo>
                    <a:pt x="14169" y="481"/>
                  </a:lnTo>
                  <a:cubicBezTo>
                    <a:pt x="14240" y="314"/>
                    <a:pt x="14169" y="100"/>
                    <a:pt x="13990" y="28"/>
                  </a:cubicBezTo>
                  <a:cubicBezTo>
                    <a:pt x="13947" y="10"/>
                    <a:pt x="13902" y="1"/>
                    <a:pt x="13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9"/>
            <p:cNvSpPr/>
            <p:nvPr/>
          </p:nvSpPr>
          <p:spPr>
            <a:xfrm>
              <a:off x="3356863" y="2046075"/>
              <a:ext cx="841200" cy="766400"/>
            </a:xfrm>
            <a:custGeom>
              <a:avLst/>
              <a:gdLst/>
              <a:ahLst/>
              <a:cxnLst/>
              <a:rect l="l" t="t" r="r" b="b"/>
              <a:pathLst>
                <a:path w="33648" h="30656" extrusionOk="0">
                  <a:moveTo>
                    <a:pt x="16830" y="0"/>
                  </a:moveTo>
                  <a:cubicBezTo>
                    <a:pt x="12907" y="0"/>
                    <a:pt x="8983" y="1494"/>
                    <a:pt x="5989" y="4483"/>
                  </a:cubicBezTo>
                  <a:cubicBezTo>
                    <a:pt x="0" y="10472"/>
                    <a:pt x="0" y="20175"/>
                    <a:pt x="5989" y="26164"/>
                  </a:cubicBezTo>
                  <a:cubicBezTo>
                    <a:pt x="8983" y="29159"/>
                    <a:pt x="12907" y="30656"/>
                    <a:pt x="16830" y="30656"/>
                  </a:cubicBezTo>
                  <a:cubicBezTo>
                    <a:pt x="20753" y="30656"/>
                    <a:pt x="24676" y="29159"/>
                    <a:pt x="27670" y="26164"/>
                  </a:cubicBezTo>
                  <a:cubicBezTo>
                    <a:pt x="33647" y="20175"/>
                    <a:pt x="33647" y="10472"/>
                    <a:pt x="27670" y="4483"/>
                  </a:cubicBezTo>
                  <a:cubicBezTo>
                    <a:pt x="24676" y="1494"/>
                    <a:pt x="20753" y="0"/>
                    <a:pt x="1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9"/>
            <p:cNvSpPr/>
            <p:nvPr/>
          </p:nvSpPr>
          <p:spPr>
            <a:xfrm>
              <a:off x="3530388" y="2223625"/>
              <a:ext cx="144400" cy="144375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94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77"/>
                    <a:pt x="1298" y="5775"/>
                    <a:pt x="2894" y="5775"/>
                  </a:cubicBezTo>
                  <a:cubicBezTo>
                    <a:pt x="4489" y="5775"/>
                    <a:pt x="5775" y="4477"/>
                    <a:pt x="5775" y="2893"/>
                  </a:cubicBezTo>
                  <a:cubicBezTo>
                    <a:pt x="5775" y="1298"/>
                    <a:pt x="4489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9"/>
            <p:cNvSpPr/>
            <p:nvPr/>
          </p:nvSpPr>
          <p:spPr>
            <a:xfrm>
              <a:off x="3691413" y="2138775"/>
              <a:ext cx="62850" cy="62550"/>
            </a:xfrm>
            <a:custGeom>
              <a:avLst/>
              <a:gdLst/>
              <a:ahLst/>
              <a:cxnLst/>
              <a:rect l="l" t="t" r="r" b="b"/>
              <a:pathLst>
                <a:path w="2514" h="2502" extrusionOk="0">
                  <a:moveTo>
                    <a:pt x="1251" y="1"/>
                  </a:moveTo>
                  <a:cubicBezTo>
                    <a:pt x="560" y="1"/>
                    <a:pt x="1" y="549"/>
                    <a:pt x="1" y="1251"/>
                  </a:cubicBezTo>
                  <a:cubicBezTo>
                    <a:pt x="1" y="1954"/>
                    <a:pt x="572" y="2501"/>
                    <a:pt x="1251" y="2501"/>
                  </a:cubicBezTo>
                  <a:cubicBezTo>
                    <a:pt x="1953" y="2501"/>
                    <a:pt x="2513" y="1942"/>
                    <a:pt x="2513" y="1251"/>
                  </a:cubicBezTo>
                  <a:cubicBezTo>
                    <a:pt x="2513" y="572"/>
                    <a:pt x="1942" y="13"/>
                    <a:pt x="1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9"/>
            <p:cNvSpPr/>
            <p:nvPr/>
          </p:nvSpPr>
          <p:spPr>
            <a:xfrm>
              <a:off x="3816438" y="2269150"/>
              <a:ext cx="160175" cy="159875"/>
            </a:xfrm>
            <a:custGeom>
              <a:avLst/>
              <a:gdLst/>
              <a:ahLst/>
              <a:cxnLst/>
              <a:rect l="l" t="t" r="r" b="b"/>
              <a:pathLst>
                <a:path w="6407" h="6395" extrusionOk="0">
                  <a:moveTo>
                    <a:pt x="3203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66"/>
                    <a:pt x="1429" y="6395"/>
                    <a:pt x="3203" y="6395"/>
                  </a:cubicBezTo>
                  <a:cubicBezTo>
                    <a:pt x="4977" y="6395"/>
                    <a:pt x="6406" y="4966"/>
                    <a:pt x="6406" y="3192"/>
                  </a:cubicBezTo>
                  <a:cubicBezTo>
                    <a:pt x="6406" y="1430"/>
                    <a:pt x="4977" y="1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9"/>
            <p:cNvSpPr/>
            <p:nvPr/>
          </p:nvSpPr>
          <p:spPr>
            <a:xfrm>
              <a:off x="3861388" y="21277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9"/>
            <p:cNvSpPr/>
            <p:nvPr/>
          </p:nvSpPr>
          <p:spPr>
            <a:xfrm>
              <a:off x="3951863" y="2487125"/>
              <a:ext cx="88150" cy="82025"/>
            </a:xfrm>
            <a:custGeom>
              <a:avLst/>
              <a:gdLst/>
              <a:ahLst/>
              <a:cxnLst/>
              <a:rect l="l" t="t" r="r" b="b"/>
              <a:pathLst>
                <a:path w="3526" h="3281" extrusionOk="0">
                  <a:moveTo>
                    <a:pt x="1764" y="0"/>
                  </a:moveTo>
                  <a:cubicBezTo>
                    <a:pt x="973" y="0"/>
                    <a:pt x="273" y="573"/>
                    <a:pt x="144" y="1378"/>
                  </a:cubicBezTo>
                  <a:cubicBezTo>
                    <a:pt x="1" y="2271"/>
                    <a:pt x="608" y="3105"/>
                    <a:pt x="1501" y="3260"/>
                  </a:cubicBezTo>
                  <a:cubicBezTo>
                    <a:pt x="1589" y="3274"/>
                    <a:pt x="1676" y="3280"/>
                    <a:pt x="1762" y="3280"/>
                  </a:cubicBezTo>
                  <a:cubicBezTo>
                    <a:pt x="2551" y="3280"/>
                    <a:pt x="3243" y="2708"/>
                    <a:pt x="3382" y="1902"/>
                  </a:cubicBezTo>
                  <a:cubicBezTo>
                    <a:pt x="3525" y="1009"/>
                    <a:pt x="2918" y="164"/>
                    <a:pt x="2025" y="21"/>
                  </a:cubicBezTo>
                  <a:cubicBezTo>
                    <a:pt x="1937" y="7"/>
                    <a:pt x="185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9"/>
            <p:cNvSpPr/>
            <p:nvPr/>
          </p:nvSpPr>
          <p:spPr>
            <a:xfrm>
              <a:off x="3117838" y="1749700"/>
              <a:ext cx="889425" cy="1324650"/>
            </a:xfrm>
            <a:custGeom>
              <a:avLst/>
              <a:gdLst/>
              <a:ahLst/>
              <a:cxnLst/>
              <a:rect l="l" t="t" r="r" b="b"/>
              <a:pathLst>
                <a:path w="35577" h="52986" extrusionOk="0">
                  <a:moveTo>
                    <a:pt x="34683" y="1348"/>
                  </a:moveTo>
                  <a:lnTo>
                    <a:pt x="24599" y="52045"/>
                  </a:lnTo>
                  <a:lnTo>
                    <a:pt x="870" y="34471"/>
                  </a:lnTo>
                  <a:lnTo>
                    <a:pt x="34683" y="1348"/>
                  </a:lnTo>
                  <a:close/>
                  <a:moveTo>
                    <a:pt x="35223" y="1"/>
                  </a:moveTo>
                  <a:cubicBezTo>
                    <a:pt x="35132" y="1"/>
                    <a:pt x="35042" y="37"/>
                    <a:pt x="34981" y="98"/>
                  </a:cubicBezTo>
                  <a:lnTo>
                    <a:pt x="108" y="34257"/>
                  </a:lnTo>
                  <a:cubicBezTo>
                    <a:pt x="24" y="34328"/>
                    <a:pt x="1" y="34423"/>
                    <a:pt x="1" y="34531"/>
                  </a:cubicBezTo>
                  <a:cubicBezTo>
                    <a:pt x="1" y="34626"/>
                    <a:pt x="60" y="34721"/>
                    <a:pt x="131" y="34781"/>
                  </a:cubicBezTo>
                  <a:lnTo>
                    <a:pt x="24611" y="52926"/>
                  </a:lnTo>
                  <a:cubicBezTo>
                    <a:pt x="24670" y="52950"/>
                    <a:pt x="24754" y="52985"/>
                    <a:pt x="24825" y="52985"/>
                  </a:cubicBezTo>
                  <a:cubicBezTo>
                    <a:pt x="24873" y="52985"/>
                    <a:pt x="24896" y="52961"/>
                    <a:pt x="24956" y="52961"/>
                  </a:cubicBezTo>
                  <a:cubicBezTo>
                    <a:pt x="25063" y="52926"/>
                    <a:pt x="25135" y="52830"/>
                    <a:pt x="25170" y="52711"/>
                  </a:cubicBezTo>
                  <a:lnTo>
                    <a:pt x="35553" y="419"/>
                  </a:lnTo>
                  <a:cubicBezTo>
                    <a:pt x="35576" y="264"/>
                    <a:pt x="35517" y="122"/>
                    <a:pt x="35374" y="38"/>
                  </a:cubicBezTo>
                  <a:cubicBezTo>
                    <a:pt x="35326" y="12"/>
                    <a:pt x="35274" y="1"/>
                    <a:pt x="3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9"/>
            <p:cNvSpPr/>
            <p:nvPr/>
          </p:nvSpPr>
          <p:spPr>
            <a:xfrm>
              <a:off x="3729513" y="1749750"/>
              <a:ext cx="463775" cy="1324600"/>
            </a:xfrm>
            <a:custGeom>
              <a:avLst/>
              <a:gdLst/>
              <a:ahLst/>
              <a:cxnLst/>
              <a:rect l="l" t="t" r="r" b="b"/>
              <a:pathLst>
                <a:path w="18551" h="52984" extrusionOk="0">
                  <a:moveTo>
                    <a:pt x="10716" y="2215"/>
                  </a:moveTo>
                  <a:lnTo>
                    <a:pt x="17813" y="43815"/>
                  </a:lnTo>
                  <a:lnTo>
                    <a:pt x="822" y="52043"/>
                  </a:lnTo>
                  <a:lnTo>
                    <a:pt x="10716" y="2215"/>
                  </a:lnTo>
                  <a:close/>
                  <a:moveTo>
                    <a:pt x="10740" y="1"/>
                  </a:moveTo>
                  <a:cubicBezTo>
                    <a:pt x="10597" y="1"/>
                    <a:pt x="10443" y="96"/>
                    <a:pt x="10419" y="262"/>
                  </a:cubicBezTo>
                  <a:lnTo>
                    <a:pt x="25" y="52567"/>
                  </a:lnTo>
                  <a:cubicBezTo>
                    <a:pt x="1" y="52697"/>
                    <a:pt x="48" y="52828"/>
                    <a:pt x="144" y="52900"/>
                  </a:cubicBezTo>
                  <a:cubicBezTo>
                    <a:pt x="203" y="52948"/>
                    <a:pt x="287" y="52983"/>
                    <a:pt x="358" y="52983"/>
                  </a:cubicBezTo>
                  <a:cubicBezTo>
                    <a:pt x="406" y="52983"/>
                    <a:pt x="465" y="52959"/>
                    <a:pt x="477" y="52936"/>
                  </a:cubicBezTo>
                  <a:lnTo>
                    <a:pt x="18325" y="44304"/>
                  </a:lnTo>
                  <a:cubicBezTo>
                    <a:pt x="18467" y="44244"/>
                    <a:pt x="18551" y="44089"/>
                    <a:pt x="18515" y="43946"/>
                  </a:cubicBezTo>
                  <a:lnTo>
                    <a:pt x="11074" y="274"/>
                  </a:lnTo>
                  <a:cubicBezTo>
                    <a:pt x="11038" y="120"/>
                    <a:pt x="10907" y="1"/>
                    <a:pt x="10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9"/>
            <p:cNvSpPr/>
            <p:nvPr/>
          </p:nvSpPr>
          <p:spPr>
            <a:xfrm>
              <a:off x="3933713" y="1698550"/>
              <a:ext cx="128900" cy="128925"/>
            </a:xfrm>
            <a:custGeom>
              <a:avLst/>
              <a:gdLst/>
              <a:ahLst/>
              <a:cxnLst/>
              <a:rect l="l" t="t" r="r" b="b"/>
              <a:pathLst>
                <a:path w="5156" h="5157" extrusionOk="0">
                  <a:moveTo>
                    <a:pt x="2584" y="1"/>
                  </a:moveTo>
                  <a:cubicBezTo>
                    <a:pt x="1155" y="1"/>
                    <a:pt x="1" y="1144"/>
                    <a:pt x="1" y="2584"/>
                  </a:cubicBezTo>
                  <a:cubicBezTo>
                    <a:pt x="1" y="4013"/>
                    <a:pt x="1155" y="5156"/>
                    <a:pt x="2584" y="5156"/>
                  </a:cubicBezTo>
                  <a:cubicBezTo>
                    <a:pt x="4013" y="5156"/>
                    <a:pt x="5156" y="3989"/>
                    <a:pt x="5156" y="2584"/>
                  </a:cubicBezTo>
                  <a:cubicBezTo>
                    <a:pt x="5156" y="1156"/>
                    <a:pt x="4013" y="1"/>
                    <a:pt x="2584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9"/>
            <p:cNvSpPr/>
            <p:nvPr/>
          </p:nvSpPr>
          <p:spPr>
            <a:xfrm>
              <a:off x="3665238" y="3001475"/>
              <a:ext cx="146175" cy="128750"/>
            </a:xfrm>
            <a:custGeom>
              <a:avLst/>
              <a:gdLst/>
              <a:ahLst/>
              <a:cxnLst/>
              <a:rect l="l" t="t" r="r" b="b"/>
              <a:pathLst>
                <a:path w="5847" h="5150" extrusionOk="0">
                  <a:moveTo>
                    <a:pt x="2920" y="0"/>
                  </a:moveTo>
                  <a:cubicBezTo>
                    <a:pt x="2589" y="0"/>
                    <a:pt x="2253" y="64"/>
                    <a:pt x="1929" y="200"/>
                  </a:cubicBezTo>
                  <a:cubicBezTo>
                    <a:pt x="619" y="747"/>
                    <a:pt x="0" y="2259"/>
                    <a:pt x="548" y="3569"/>
                  </a:cubicBezTo>
                  <a:cubicBezTo>
                    <a:pt x="969" y="4555"/>
                    <a:pt x="1923" y="5150"/>
                    <a:pt x="2928" y="5150"/>
                  </a:cubicBezTo>
                  <a:cubicBezTo>
                    <a:pt x="3258" y="5150"/>
                    <a:pt x="3594" y="5086"/>
                    <a:pt x="3917" y="4950"/>
                  </a:cubicBezTo>
                  <a:cubicBezTo>
                    <a:pt x="5239" y="4403"/>
                    <a:pt x="5846" y="2890"/>
                    <a:pt x="5298" y="1581"/>
                  </a:cubicBezTo>
                  <a:cubicBezTo>
                    <a:pt x="4886" y="595"/>
                    <a:pt x="3927" y="0"/>
                    <a:pt x="2920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9"/>
            <p:cNvSpPr/>
            <p:nvPr/>
          </p:nvSpPr>
          <p:spPr>
            <a:xfrm>
              <a:off x="3067838" y="2547200"/>
              <a:ext cx="135150" cy="128850"/>
            </a:xfrm>
            <a:custGeom>
              <a:avLst/>
              <a:gdLst/>
              <a:ahLst/>
              <a:cxnLst/>
              <a:rect l="l" t="t" r="r" b="b"/>
              <a:pathLst>
                <a:path w="5406" h="5154" extrusionOk="0">
                  <a:moveTo>
                    <a:pt x="2711" y="0"/>
                  </a:moveTo>
                  <a:cubicBezTo>
                    <a:pt x="1395" y="0"/>
                    <a:pt x="267" y="997"/>
                    <a:pt x="143" y="2333"/>
                  </a:cubicBezTo>
                  <a:cubicBezTo>
                    <a:pt x="0" y="3750"/>
                    <a:pt x="1036" y="5000"/>
                    <a:pt x="2453" y="5143"/>
                  </a:cubicBezTo>
                  <a:cubicBezTo>
                    <a:pt x="2534" y="5150"/>
                    <a:pt x="2615" y="5154"/>
                    <a:pt x="2694" y="5154"/>
                  </a:cubicBezTo>
                  <a:cubicBezTo>
                    <a:pt x="4011" y="5154"/>
                    <a:pt x="5139" y="4157"/>
                    <a:pt x="5263" y="2821"/>
                  </a:cubicBezTo>
                  <a:cubicBezTo>
                    <a:pt x="5406" y="1404"/>
                    <a:pt x="4370" y="154"/>
                    <a:pt x="2953" y="11"/>
                  </a:cubicBezTo>
                  <a:cubicBezTo>
                    <a:pt x="2872" y="4"/>
                    <a:pt x="2791" y="0"/>
                    <a:pt x="2711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9"/>
            <p:cNvSpPr/>
            <p:nvPr/>
          </p:nvSpPr>
          <p:spPr>
            <a:xfrm>
              <a:off x="4119738" y="2790650"/>
              <a:ext cx="128925" cy="128625"/>
            </a:xfrm>
            <a:custGeom>
              <a:avLst/>
              <a:gdLst/>
              <a:ahLst/>
              <a:cxnLst/>
              <a:rect l="l" t="t" r="r" b="b"/>
              <a:pathLst>
                <a:path w="5157" h="5145" extrusionOk="0">
                  <a:moveTo>
                    <a:pt x="2585" y="1"/>
                  </a:moveTo>
                  <a:cubicBezTo>
                    <a:pt x="1156" y="1"/>
                    <a:pt x="1" y="1156"/>
                    <a:pt x="1" y="2572"/>
                  </a:cubicBezTo>
                  <a:cubicBezTo>
                    <a:pt x="1" y="4001"/>
                    <a:pt x="1156" y="5144"/>
                    <a:pt x="2585" y="5144"/>
                  </a:cubicBezTo>
                  <a:cubicBezTo>
                    <a:pt x="4013" y="5144"/>
                    <a:pt x="5156" y="3989"/>
                    <a:pt x="5156" y="2572"/>
                  </a:cubicBezTo>
                  <a:cubicBezTo>
                    <a:pt x="5156" y="1144"/>
                    <a:pt x="4013" y="1"/>
                    <a:pt x="258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9"/>
            <p:cNvSpPr/>
            <p:nvPr/>
          </p:nvSpPr>
          <p:spPr>
            <a:xfrm>
              <a:off x="5144288" y="2502225"/>
              <a:ext cx="76825" cy="28000"/>
            </a:xfrm>
            <a:custGeom>
              <a:avLst/>
              <a:gdLst/>
              <a:ahLst/>
              <a:cxnLst/>
              <a:rect l="l" t="t" r="r" b="b"/>
              <a:pathLst>
                <a:path w="307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3072" y="1120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9"/>
            <p:cNvSpPr/>
            <p:nvPr/>
          </p:nvSpPr>
          <p:spPr>
            <a:xfrm>
              <a:off x="2902938" y="3335950"/>
              <a:ext cx="64600" cy="64925"/>
            </a:xfrm>
            <a:custGeom>
              <a:avLst/>
              <a:gdLst/>
              <a:ahLst/>
              <a:cxnLst/>
              <a:rect l="l" t="t" r="r" b="b"/>
              <a:pathLst>
                <a:path w="2584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2584" y="25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9"/>
            <p:cNvSpPr/>
            <p:nvPr/>
          </p:nvSpPr>
          <p:spPr>
            <a:xfrm>
              <a:off x="3686963" y="4627200"/>
              <a:ext cx="94075" cy="94075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3763" y="376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9"/>
            <p:cNvSpPr/>
            <p:nvPr/>
          </p:nvSpPr>
          <p:spPr>
            <a:xfrm>
              <a:off x="3750063" y="4473900"/>
              <a:ext cx="48825" cy="48825"/>
            </a:xfrm>
            <a:custGeom>
              <a:avLst/>
              <a:gdLst/>
              <a:ahLst/>
              <a:cxnLst/>
              <a:rect l="l" t="t" r="r" b="b"/>
              <a:pathLst>
                <a:path w="1953" h="1953" extrusionOk="0">
                  <a:moveTo>
                    <a:pt x="0" y="0"/>
                  </a:moveTo>
                  <a:lnTo>
                    <a:pt x="0" y="1953"/>
                  </a:lnTo>
                  <a:lnTo>
                    <a:pt x="1953" y="195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9"/>
            <p:cNvSpPr/>
            <p:nvPr/>
          </p:nvSpPr>
          <p:spPr>
            <a:xfrm>
              <a:off x="3934013" y="4565275"/>
              <a:ext cx="41400" cy="41100"/>
            </a:xfrm>
            <a:custGeom>
              <a:avLst/>
              <a:gdLst/>
              <a:ahLst/>
              <a:cxnLst/>
              <a:rect l="l" t="t" r="r" b="b"/>
              <a:pathLst>
                <a:path w="1656" h="1644" extrusionOk="0">
                  <a:moveTo>
                    <a:pt x="0" y="1"/>
                  </a:moveTo>
                  <a:lnTo>
                    <a:pt x="0" y="1644"/>
                  </a:lnTo>
                  <a:lnTo>
                    <a:pt x="1655" y="164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9"/>
            <p:cNvSpPr/>
            <p:nvPr/>
          </p:nvSpPr>
          <p:spPr>
            <a:xfrm>
              <a:off x="4674888" y="1431250"/>
              <a:ext cx="71150" cy="71175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9"/>
            <p:cNvSpPr/>
            <p:nvPr/>
          </p:nvSpPr>
          <p:spPr>
            <a:xfrm>
              <a:off x="4721013" y="14732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3227" y="3227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9"/>
            <p:cNvSpPr/>
            <p:nvPr/>
          </p:nvSpPr>
          <p:spPr>
            <a:xfrm>
              <a:off x="4839488" y="144912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0" y="0"/>
                  </a:moveTo>
                  <a:lnTo>
                    <a:pt x="0" y="1727"/>
                  </a:lnTo>
                  <a:lnTo>
                    <a:pt x="1727" y="172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9"/>
            <p:cNvSpPr/>
            <p:nvPr/>
          </p:nvSpPr>
          <p:spPr>
            <a:xfrm>
              <a:off x="6086063" y="2203075"/>
              <a:ext cx="104800" cy="105100"/>
            </a:xfrm>
            <a:custGeom>
              <a:avLst/>
              <a:gdLst/>
              <a:ahLst/>
              <a:cxnLst/>
              <a:rect l="l" t="t" r="r" b="b"/>
              <a:pathLst>
                <a:path w="4192" h="4204" extrusionOk="0">
                  <a:moveTo>
                    <a:pt x="1" y="1"/>
                  </a:moveTo>
                  <a:lnTo>
                    <a:pt x="1" y="4204"/>
                  </a:lnTo>
                  <a:lnTo>
                    <a:pt x="4192" y="4204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9"/>
            <p:cNvSpPr/>
            <p:nvPr/>
          </p:nvSpPr>
          <p:spPr>
            <a:xfrm>
              <a:off x="4062588" y="1620875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1" y="0"/>
                  </a:moveTo>
                  <a:lnTo>
                    <a:pt x="1" y="1738"/>
                  </a:lnTo>
                  <a:lnTo>
                    <a:pt x="1739" y="173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9"/>
            <p:cNvSpPr/>
            <p:nvPr/>
          </p:nvSpPr>
          <p:spPr>
            <a:xfrm>
              <a:off x="5808225" y="4708788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3120" y="312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9"/>
            <p:cNvSpPr/>
            <p:nvPr/>
          </p:nvSpPr>
          <p:spPr>
            <a:xfrm>
              <a:off x="5785600" y="4755213"/>
              <a:ext cx="53600" cy="53625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9"/>
            <p:cNvSpPr/>
            <p:nvPr/>
          </p:nvSpPr>
          <p:spPr>
            <a:xfrm>
              <a:off x="6611438" y="4502475"/>
              <a:ext cx="89025" cy="89025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3560" y="356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9"/>
            <p:cNvSpPr/>
            <p:nvPr/>
          </p:nvSpPr>
          <p:spPr>
            <a:xfrm>
              <a:off x="6491188" y="460130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0" y="0"/>
                  </a:moveTo>
                  <a:lnTo>
                    <a:pt x="0" y="1489"/>
                  </a:lnTo>
                  <a:lnTo>
                    <a:pt x="1488" y="148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9"/>
            <p:cNvSpPr/>
            <p:nvPr/>
          </p:nvSpPr>
          <p:spPr>
            <a:xfrm>
              <a:off x="6177438" y="1467875"/>
              <a:ext cx="101225" cy="101225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1" y="0"/>
                  </a:moveTo>
                  <a:lnTo>
                    <a:pt x="1" y="4048"/>
                  </a:lnTo>
                  <a:lnTo>
                    <a:pt x="4049" y="4048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9"/>
            <p:cNvSpPr/>
            <p:nvPr/>
          </p:nvSpPr>
          <p:spPr>
            <a:xfrm>
              <a:off x="6124763" y="1544975"/>
              <a:ext cx="79500" cy="79775"/>
            </a:xfrm>
            <a:custGeom>
              <a:avLst/>
              <a:gdLst/>
              <a:ahLst/>
              <a:cxnLst/>
              <a:rect l="l" t="t" r="r" b="b"/>
              <a:pathLst>
                <a:path w="3180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3179" y="319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9"/>
            <p:cNvSpPr/>
            <p:nvPr/>
          </p:nvSpPr>
          <p:spPr>
            <a:xfrm>
              <a:off x="6040238" y="147770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9"/>
            <p:cNvSpPr/>
            <p:nvPr/>
          </p:nvSpPr>
          <p:spPr>
            <a:xfrm>
              <a:off x="6287288" y="1408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369" y="1369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2" name="Google Shape;2792;p59"/>
            <p:cNvGrpSpPr/>
            <p:nvPr/>
          </p:nvGrpSpPr>
          <p:grpSpPr>
            <a:xfrm flipH="1">
              <a:off x="3039350" y="3493937"/>
              <a:ext cx="850753" cy="850724"/>
              <a:chOff x="780950" y="891300"/>
              <a:chExt cx="727575" cy="727550"/>
            </a:xfrm>
          </p:grpSpPr>
          <p:sp>
            <p:nvSpPr>
              <p:cNvPr id="2793" name="Google Shape;2793;p59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9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9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9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59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59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2769;p59">
            <a:extLst>
              <a:ext uri="{FF2B5EF4-FFF2-40B4-BE49-F238E27FC236}">
                <a16:creationId xmlns:a16="http://schemas.microsoft.com/office/drawing/2014/main" id="{3347EAF5-04FA-DBCC-C8AF-8B7D7EA828FF}"/>
              </a:ext>
            </a:extLst>
          </p:cNvPr>
          <p:cNvSpPr/>
          <p:nvPr/>
        </p:nvSpPr>
        <p:spPr>
          <a:xfrm flipH="1">
            <a:off x="4461043" y="1947463"/>
            <a:ext cx="91700" cy="91700"/>
          </a:xfrm>
          <a:custGeom>
            <a:avLst/>
            <a:gdLst/>
            <a:ahLst/>
            <a:cxnLst/>
            <a:rect l="l" t="t" r="r" b="b"/>
            <a:pathLst>
              <a:path w="3668" h="3668" extrusionOk="0">
                <a:moveTo>
                  <a:pt x="0" y="0"/>
                </a:moveTo>
                <a:lnTo>
                  <a:pt x="0" y="3667"/>
                </a:lnTo>
                <a:lnTo>
                  <a:pt x="3667" y="3667"/>
                </a:lnTo>
                <a:lnTo>
                  <a:pt x="3667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771;p59">
            <a:extLst>
              <a:ext uri="{FF2B5EF4-FFF2-40B4-BE49-F238E27FC236}">
                <a16:creationId xmlns:a16="http://schemas.microsoft.com/office/drawing/2014/main" id="{6C76EBBB-B111-A8A8-638A-9726F0920670}"/>
              </a:ext>
            </a:extLst>
          </p:cNvPr>
          <p:cNvSpPr/>
          <p:nvPr/>
        </p:nvSpPr>
        <p:spPr>
          <a:xfrm flipH="1">
            <a:off x="4604218" y="1868288"/>
            <a:ext cx="54200" cy="54175"/>
          </a:xfrm>
          <a:custGeom>
            <a:avLst/>
            <a:gdLst/>
            <a:ahLst/>
            <a:cxnLst/>
            <a:rect l="l" t="t" r="r" b="b"/>
            <a:pathLst>
              <a:path w="2168" h="2167" extrusionOk="0">
                <a:moveTo>
                  <a:pt x="0" y="0"/>
                </a:moveTo>
                <a:lnTo>
                  <a:pt x="0" y="2167"/>
                </a:lnTo>
                <a:lnTo>
                  <a:pt x="2167" y="2167"/>
                </a:lnTo>
                <a:lnTo>
                  <a:pt x="2167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75;p59">
            <a:extLst>
              <a:ext uri="{FF2B5EF4-FFF2-40B4-BE49-F238E27FC236}">
                <a16:creationId xmlns:a16="http://schemas.microsoft.com/office/drawing/2014/main" id="{3CB151C3-9243-FEE4-FF09-E79517CED75C}"/>
              </a:ext>
            </a:extLst>
          </p:cNvPr>
          <p:cNvSpPr/>
          <p:nvPr/>
        </p:nvSpPr>
        <p:spPr>
          <a:xfrm flipH="1">
            <a:off x="4243768" y="583288"/>
            <a:ext cx="128300" cy="128325"/>
          </a:xfrm>
          <a:custGeom>
            <a:avLst/>
            <a:gdLst/>
            <a:ahLst/>
            <a:cxnLst/>
            <a:rect l="l" t="t" r="r" b="b"/>
            <a:pathLst>
              <a:path w="5132" h="5133" extrusionOk="0">
                <a:moveTo>
                  <a:pt x="0" y="1"/>
                </a:moveTo>
                <a:lnTo>
                  <a:pt x="0" y="5132"/>
                </a:lnTo>
                <a:lnTo>
                  <a:pt x="5132" y="5132"/>
                </a:lnTo>
                <a:lnTo>
                  <a:pt x="5132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76;p59">
            <a:extLst>
              <a:ext uri="{FF2B5EF4-FFF2-40B4-BE49-F238E27FC236}">
                <a16:creationId xmlns:a16="http://schemas.microsoft.com/office/drawing/2014/main" id="{3BF1B467-1376-465E-57F9-CA7D42790894}"/>
              </a:ext>
            </a:extLst>
          </p:cNvPr>
          <p:cNvSpPr/>
          <p:nvPr/>
        </p:nvSpPr>
        <p:spPr>
          <a:xfrm flipH="1">
            <a:off x="4326518" y="664263"/>
            <a:ext cx="86925" cy="86925"/>
          </a:xfrm>
          <a:custGeom>
            <a:avLst/>
            <a:gdLst/>
            <a:ahLst/>
            <a:cxnLst/>
            <a:rect l="l" t="t" r="r" b="b"/>
            <a:pathLst>
              <a:path w="3477" h="3477" extrusionOk="0">
                <a:moveTo>
                  <a:pt x="0" y="0"/>
                </a:moveTo>
                <a:lnTo>
                  <a:pt x="0" y="3477"/>
                </a:lnTo>
                <a:lnTo>
                  <a:pt x="3477" y="3477"/>
                </a:lnTo>
                <a:lnTo>
                  <a:pt x="3477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77;p59">
            <a:extLst>
              <a:ext uri="{FF2B5EF4-FFF2-40B4-BE49-F238E27FC236}">
                <a16:creationId xmlns:a16="http://schemas.microsoft.com/office/drawing/2014/main" id="{93FE98BB-7817-937E-8CEF-25B69912B5CB}"/>
              </a:ext>
            </a:extLst>
          </p:cNvPr>
          <p:cNvSpPr/>
          <p:nvPr/>
        </p:nvSpPr>
        <p:spPr>
          <a:xfrm flipH="1">
            <a:off x="4432768" y="533288"/>
            <a:ext cx="80100" cy="80100"/>
          </a:xfrm>
          <a:custGeom>
            <a:avLst/>
            <a:gdLst/>
            <a:ahLst/>
            <a:cxnLst/>
            <a:rect l="l" t="t" r="r" b="b"/>
            <a:pathLst>
              <a:path w="3204" h="3204" extrusionOk="0">
                <a:moveTo>
                  <a:pt x="1" y="1"/>
                </a:moveTo>
                <a:lnTo>
                  <a:pt x="1" y="3203"/>
                </a:lnTo>
                <a:lnTo>
                  <a:pt x="3203" y="3203"/>
                </a:lnTo>
                <a:lnTo>
                  <a:pt x="3203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778;p59">
            <a:extLst>
              <a:ext uri="{FF2B5EF4-FFF2-40B4-BE49-F238E27FC236}">
                <a16:creationId xmlns:a16="http://schemas.microsoft.com/office/drawing/2014/main" id="{354BA706-1293-3B60-AC3B-CFDAB3FFD8D2}"/>
              </a:ext>
            </a:extLst>
          </p:cNvPr>
          <p:cNvSpPr/>
          <p:nvPr/>
        </p:nvSpPr>
        <p:spPr>
          <a:xfrm flipH="1">
            <a:off x="4213693" y="464238"/>
            <a:ext cx="41700" cy="41700"/>
          </a:xfrm>
          <a:custGeom>
            <a:avLst/>
            <a:gdLst/>
            <a:ahLst/>
            <a:cxnLst/>
            <a:rect l="l" t="t" r="r" b="b"/>
            <a:pathLst>
              <a:path w="1668" h="1668" extrusionOk="0">
                <a:moveTo>
                  <a:pt x="0" y="0"/>
                </a:moveTo>
                <a:lnTo>
                  <a:pt x="0" y="1667"/>
                </a:lnTo>
                <a:lnTo>
                  <a:pt x="1667" y="1667"/>
                </a:lnTo>
                <a:lnTo>
                  <a:pt x="1667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1" name="Google Shape;2061;p49"/>
          <p:cNvGrpSpPr/>
          <p:nvPr/>
        </p:nvGrpSpPr>
        <p:grpSpPr>
          <a:xfrm>
            <a:off x="1243159" y="888318"/>
            <a:ext cx="749797" cy="717499"/>
            <a:chOff x="1317586" y="1856572"/>
            <a:chExt cx="749797" cy="717499"/>
          </a:xfrm>
        </p:grpSpPr>
        <p:sp>
          <p:nvSpPr>
            <p:cNvPr id="2062" name="Google Shape;2062;p4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4" name="Google Shape;2064;p49"/>
          <p:cNvGrpSpPr/>
          <p:nvPr/>
        </p:nvGrpSpPr>
        <p:grpSpPr>
          <a:xfrm>
            <a:off x="6173486" y="997814"/>
            <a:ext cx="749797" cy="717499"/>
            <a:chOff x="1317586" y="1856572"/>
            <a:chExt cx="749797" cy="717499"/>
          </a:xfrm>
        </p:grpSpPr>
        <p:sp>
          <p:nvSpPr>
            <p:cNvPr id="2065" name="Google Shape;2065;p4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0" name="Google Shape;2070;p49"/>
          <p:cNvSpPr txBox="1">
            <a:spLocks noGrp="1"/>
          </p:cNvSpPr>
          <p:nvPr>
            <p:ph type="title" idx="6"/>
          </p:nvPr>
        </p:nvSpPr>
        <p:spPr>
          <a:xfrm>
            <a:off x="-994500" y="16602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Modelos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071" name="Google Shape;2071;p49"/>
          <p:cNvSpPr txBox="1">
            <a:spLocks noGrp="1"/>
          </p:cNvSpPr>
          <p:nvPr>
            <p:ph type="title"/>
          </p:nvPr>
        </p:nvSpPr>
        <p:spPr>
          <a:xfrm>
            <a:off x="5570448" y="180974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</a:t>
            </a:r>
            <a:endParaRPr dirty="0"/>
          </a:p>
        </p:txBody>
      </p:sp>
      <p:sp>
        <p:nvSpPr>
          <p:cNvPr id="2072" name="Google Shape;2072;p49"/>
          <p:cNvSpPr txBox="1">
            <a:spLocks noGrp="1"/>
          </p:cNvSpPr>
          <p:nvPr>
            <p:ph type="subTitle" idx="1"/>
          </p:nvPr>
        </p:nvSpPr>
        <p:spPr>
          <a:xfrm>
            <a:off x="4639792" y="2262585"/>
            <a:ext cx="3806212" cy="1932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=(128,128,3),</a:t>
            </a:r>
          </a:p>
          <a:p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layers.AveragePooling2D(2, 2),</a:t>
            </a:r>
          </a:p>
          <a:p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layers.Conv2D(256, (3,3), </a:t>
            </a:r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layers.AveragePooling2D(2,2),</a:t>
            </a:r>
          </a:p>
          <a:p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layers.Conv2D(512, (3,3), </a:t>
            </a:r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layers.AveragePooling2D(2,2),</a:t>
            </a:r>
          </a:p>
          <a:p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layers.Dropout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(0.4),</a:t>
            </a:r>
          </a:p>
          <a:p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layers.Flatten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layers.Dense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(1024, </a:t>
            </a:r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Dense(2, </a:t>
            </a:r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s-CO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sigmoid</a:t>
            </a:r>
            <a:r>
              <a:rPr lang="es-CO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3" name="Google Shape;2073;p49"/>
          <p:cNvSpPr txBox="1">
            <a:spLocks noGrp="1"/>
          </p:cNvSpPr>
          <p:nvPr>
            <p:ph type="title" idx="2"/>
          </p:nvPr>
        </p:nvSpPr>
        <p:spPr>
          <a:xfrm>
            <a:off x="275818" y="1751730"/>
            <a:ext cx="280266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DNN con optimizador Adam</a:t>
            </a:r>
            <a:endParaRPr dirty="0"/>
          </a:p>
        </p:txBody>
      </p:sp>
      <p:sp>
        <p:nvSpPr>
          <p:cNvPr id="2074" name="Google Shape;2074;p49"/>
          <p:cNvSpPr txBox="1">
            <a:spLocks noGrp="1"/>
          </p:cNvSpPr>
          <p:nvPr>
            <p:ph type="subTitle" idx="3"/>
          </p:nvPr>
        </p:nvSpPr>
        <p:spPr>
          <a:xfrm>
            <a:off x="531992" y="2267907"/>
            <a:ext cx="4560636" cy="960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CO" sz="1000" dirty="0" err="1">
                <a:latin typeface="Consolas" panose="020B0609020204030204" pitchFamily="49" charset="0"/>
              </a:rPr>
              <a:t>Layer</a:t>
            </a:r>
            <a:r>
              <a:rPr lang="es-CO" sz="1000" dirty="0">
                <a:latin typeface="Consolas" panose="020B0609020204030204" pitchFamily="49" charset="0"/>
              </a:rPr>
              <a:t> </a:t>
            </a:r>
            <a:r>
              <a:rPr lang="es-CO" sz="1000" dirty="0" err="1">
                <a:latin typeface="Consolas" panose="020B0609020204030204" pitchFamily="49" charset="0"/>
              </a:rPr>
              <a:t>input_shape</a:t>
            </a:r>
            <a:r>
              <a:rPr lang="es-CO" sz="1000" dirty="0">
                <a:latin typeface="Consolas" panose="020B0609020204030204" pitchFamily="49" charset="0"/>
              </a:rPr>
              <a:t>=[128, 128, 3])</a:t>
            </a:r>
          </a:p>
          <a:p>
            <a:pPr algn="just"/>
            <a:r>
              <a:rPr lang="es-CO" sz="1000" dirty="0">
                <a:latin typeface="Consolas" panose="020B0609020204030204" pitchFamily="49" charset="0"/>
              </a:rPr>
              <a:t>Activación de capas ocultas: </a:t>
            </a:r>
            <a:r>
              <a:rPr lang="es-CO" sz="1000" dirty="0" err="1">
                <a:latin typeface="Consolas" panose="020B0609020204030204" pitchFamily="49" charset="0"/>
              </a:rPr>
              <a:t>ReLu</a:t>
            </a:r>
            <a:r>
              <a:rPr lang="es-CO" sz="1000" dirty="0">
                <a:latin typeface="Consolas" panose="020B0609020204030204" pitchFamily="49" charset="0"/>
              </a:rPr>
              <a:t> </a:t>
            </a:r>
          </a:p>
          <a:p>
            <a:pPr algn="just"/>
            <a:r>
              <a:rPr lang="es-CO" sz="1000" dirty="0">
                <a:latin typeface="Consolas" panose="020B0609020204030204" pitchFamily="49" charset="0"/>
              </a:rPr>
              <a:t>1:layers.Dense(512)</a:t>
            </a:r>
          </a:p>
          <a:p>
            <a:pPr algn="just"/>
            <a:r>
              <a:rPr lang="es-CO" sz="1000" dirty="0">
                <a:latin typeface="Consolas" panose="020B0609020204030204" pitchFamily="49" charset="0"/>
              </a:rPr>
              <a:t>2:layers.Dense(1024)</a:t>
            </a:r>
          </a:p>
          <a:p>
            <a:pPr algn="just"/>
            <a:r>
              <a:rPr lang="es-CO" sz="1000" dirty="0">
                <a:latin typeface="Consolas" panose="020B0609020204030204" pitchFamily="49" charset="0"/>
              </a:rPr>
              <a:t>3:layers.Dense(2048)</a:t>
            </a:r>
          </a:p>
        </p:txBody>
      </p:sp>
      <p:grpSp>
        <p:nvGrpSpPr>
          <p:cNvPr id="2084" name="Google Shape;2084;p49"/>
          <p:cNvGrpSpPr/>
          <p:nvPr/>
        </p:nvGrpSpPr>
        <p:grpSpPr>
          <a:xfrm>
            <a:off x="6326183" y="1197788"/>
            <a:ext cx="418153" cy="317549"/>
            <a:chOff x="6602900" y="4290582"/>
            <a:chExt cx="418153" cy="317549"/>
          </a:xfrm>
        </p:grpSpPr>
        <p:sp>
          <p:nvSpPr>
            <p:cNvPr id="2085" name="Google Shape;2085;p49"/>
            <p:cNvSpPr/>
            <p:nvPr/>
          </p:nvSpPr>
          <p:spPr>
            <a:xfrm>
              <a:off x="6780585" y="4351740"/>
              <a:ext cx="62721" cy="28999"/>
            </a:xfrm>
            <a:custGeom>
              <a:avLst/>
              <a:gdLst/>
              <a:ahLst/>
              <a:cxnLst/>
              <a:rect l="l" t="t" r="r" b="b"/>
              <a:pathLst>
                <a:path w="2005" h="927" extrusionOk="0">
                  <a:moveTo>
                    <a:pt x="999" y="0"/>
                  </a:moveTo>
                  <a:lnTo>
                    <a:pt x="1" y="435"/>
                  </a:lnTo>
                  <a:lnTo>
                    <a:pt x="1005" y="927"/>
                  </a:lnTo>
                  <a:lnTo>
                    <a:pt x="2004" y="456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6964682" y="4373012"/>
              <a:ext cx="56371" cy="234337"/>
            </a:xfrm>
            <a:custGeom>
              <a:avLst/>
              <a:gdLst/>
              <a:ahLst/>
              <a:cxnLst/>
              <a:rect l="l" t="t" r="r" b="b"/>
              <a:pathLst>
                <a:path w="1802" h="7491" extrusionOk="0">
                  <a:moveTo>
                    <a:pt x="1802" y="0"/>
                  </a:moveTo>
                  <a:cubicBezTo>
                    <a:pt x="1401" y="228"/>
                    <a:pt x="863" y="425"/>
                    <a:pt x="191" y="590"/>
                  </a:cubicBezTo>
                  <a:cubicBezTo>
                    <a:pt x="80" y="618"/>
                    <a:pt x="1" y="718"/>
                    <a:pt x="1" y="835"/>
                  </a:cubicBezTo>
                  <a:lnTo>
                    <a:pt x="1" y="7279"/>
                  </a:lnTo>
                  <a:cubicBezTo>
                    <a:pt x="1" y="7399"/>
                    <a:pt x="98" y="7491"/>
                    <a:pt x="212" y="7491"/>
                  </a:cubicBezTo>
                  <a:cubicBezTo>
                    <a:pt x="230" y="7491"/>
                    <a:pt x="249" y="7488"/>
                    <a:pt x="267" y="7483"/>
                  </a:cubicBezTo>
                  <a:cubicBezTo>
                    <a:pt x="1460" y="7159"/>
                    <a:pt x="1802" y="6805"/>
                    <a:pt x="1802" y="6639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6825788" y="4387589"/>
              <a:ext cx="36663" cy="55745"/>
            </a:xfrm>
            <a:custGeom>
              <a:avLst/>
              <a:gdLst/>
              <a:ahLst/>
              <a:cxnLst/>
              <a:rect l="l" t="t" r="r" b="b"/>
              <a:pathLst>
                <a:path w="1172" h="1782" extrusionOk="0">
                  <a:moveTo>
                    <a:pt x="1172" y="0"/>
                  </a:moveTo>
                  <a:lnTo>
                    <a:pt x="0" y="554"/>
                  </a:lnTo>
                  <a:lnTo>
                    <a:pt x="0" y="1782"/>
                  </a:lnTo>
                  <a:lnTo>
                    <a:pt x="1172" y="1262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6761440" y="4386870"/>
              <a:ext cx="36601" cy="56434"/>
            </a:xfrm>
            <a:custGeom>
              <a:avLst/>
              <a:gdLst/>
              <a:ahLst/>
              <a:cxnLst/>
              <a:rect l="l" t="t" r="r" b="b"/>
              <a:pathLst>
                <a:path w="1170" h="1804" extrusionOk="0">
                  <a:moveTo>
                    <a:pt x="0" y="0"/>
                  </a:moveTo>
                  <a:lnTo>
                    <a:pt x="0" y="1285"/>
                  </a:lnTo>
                  <a:lnTo>
                    <a:pt x="1170" y="1804"/>
                  </a:lnTo>
                  <a:lnTo>
                    <a:pt x="1170" y="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6602994" y="4372793"/>
              <a:ext cx="56402" cy="235338"/>
            </a:xfrm>
            <a:custGeom>
              <a:avLst/>
              <a:gdLst/>
              <a:ahLst/>
              <a:cxnLst/>
              <a:rect l="l" t="t" r="r" b="b"/>
              <a:pathLst>
                <a:path w="1803" h="7523" extrusionOk="0">
                  <a:moveTo>
                    <a:pt x="0" y="0"/>
                  </a:moveTo>
                  <a:lnTo>
                    <a:pt x="0" y="6672"/>
                  </a:lnTo>
                  <a:cubicBezTo>
                    <a:pt x="0" y="6836"/>
                    <a:pt x="342" y="7190"/>
                    <a:pt x="1536" y="7515"/>
                  </a:cubicBezTo>
                  <a:cubicBezTo>
                    <a:pt x="1554" y="7520"/>
                    <a:pt x="1573" y="7522"/>
                    <a:pt x="1591" y="7522"/>
                  </a:cubicBezTo>
                  <a:cubicBezTo>
                    <a:pt x="1703" y="7522"/>
                    <a:pt x="1802" y="7431"/>
                    <a:pt x="1802" y="7311"/>
                  </a:cubicBezTo>
                  <a:lnTo>
                    <a:pt x="1802" y="837"/>
                  </a:lnTo>
                  <a:cubicBezTo>
                    <a:pt x="1802" y="721"/>
                    <a:pt x="1723" y="620"/>
                    <a:pt x="1611" y="592"/>
                  </a:cubicBezTo>
                  <a:cubicBezTo>
                    <a:pt x="939" y="425"/>
                    <a:pt x="402" y="22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6602900" y="4290582"/>
              <a:ext cx="418122" cy="228425"/>
            </a:xfrm>
            <a:custGeom>
              <a:avLst/>
              <a:gdLst/>
              <a:ahLst/>
              <a:cxnLst/>
              <a:rect l="l" t="t" r="r" b="b"/>
              <a:pathLst>
                <a:path w="13366" h="7302" extrusionOk="0">
                  <a:moveTo>
                    <a:pt x="6680" y="1027"/>
                  </a:moveTo>
                  <a:cubicBezTo>
                    <a:pt x="6743" y="1027"/>
                    <a:pt x="6805" y="1040"/>
                    <a:pt x="6863" y="1066"/>
                  </a:cubicBezTo>
                  <a:lnTo>
                    <a:pt x="8921" y="1996"/>
                  </a:lnTo>
                  <a:cubicBezTo>
                    <a:pt x="9078" y="2066"/>
                    <a:pt x="9183" y="2230"/>
                    <a:pt x="9182" y="2400"/>
                  </a:cubicBezTo>
                  <a:lnTo>
                    <a:pt x="9182" y="4650"/>
                  </a:lnTo>
                  <a:cubicBezTo>
                    <a:pt x="9182" y="4825"/>
                    <a:pt x="9078" y="4984"/>
                    <a:pt x="8919" y="5055"/>
                  </a:cubicBezTo>
                  <a:lnTo>
                    <a:pt x="6860" y="5969"/>
                  </a:lnTo>
                  <a:cubicBezTo>
                    <a:pt x="6805" y="5995"/>
                    <a:pt x="6743" y="6007"/>
                    <a:pt x="6682" y="6007"/>
                  </a:cubicBezTo>
                  <a:cubicBezTo>
                    <a:pt x="6620" y="6007"/>
                    <a:pt x="6557" y="5994"/>
                    <a:pt x="6500" y="5969"/>
                  </a:cubicBezTo>
                  <a:lnTo>
                    <a:pt x="4445" y="5055"/>
                  </a:lnTo>
                  <a:cubicBezTo>
                    <a:pt x="4285" y="4984"/>
                    <a:pt x="4182" y="4825"/>
                    <a:pt x="4182" y="4650"/>
                  </a:cubicBezTo>
                  <a:lnTo>
                    <a:pt x="4182" y="2368"/>
                  </a:lnTo>
                  <a:cubicBezTo>
                    <a:pt x="4181" y="2194"/>
                    <a:pt x="4290" y="2029"/>
                    <a:pt x="4448" y="1960"/>
                  </a:cubicBezTo>
                  <a:lnTo>
                    <a:pt x="6503" y="1063"/>
                  </a:lnTo>
                  <a:cubicBezTo>
                    <a:pt x="6560" y="1039"/>
                    <a:pt x="6620" y="1027"/>
                    <a:pt x="6680" y="1027"/>
                  </a:cubicBezTo>
                  <a:close/>
                  <a:moveTo>
                    <a:pt x="6698" y="0"/>
                  </a:moveTo>
                  <a:cubicBezTo>
                    <a:pt x="4827" y="0"/>
                    <a:pt x="3074" y="190"/>
                    <a:pt x="1761" y="537"/>
                  </a:cubicBezTo>
                  <a:cubicBezTo>
                    <a:pt x="431" y="886"/>
                    <a:pt x="1" y="1294"/>
                    <a:pt x="1" y="1437"/>
                  </a:cubicBezTo>
                  <a:cubicBezTo>
                    <a:pt x="1" y="1523"/>
                    <a:pt x="126" y="1692"/>
                    <a:pt x="478" y="1881"/>
                  </a:cubicBezTo>
                  <a:cubicBezTo>
                    <a:pt x="895" y="2107"/>
                    <a:pt x="1537" y="2312"/>
                    <a:pt x="2332" y="2473"/>
                  </a:cubicBezTo>
                  <a:cubicBezTo>
                    <a:pt x="2361" y="2480"/>
                    <a:pt x="2391" y="2489"/>
                    <a:pt x="2418" y="2501"/>
                  </a:cubicBezTo>
                  <a:cubicBezTo>
                    <a:pt x="2550" y="2557"/>
                    <a:pt x="2650" y="2678"/>
                    <a:pt x="2678" y="2820"/>
                  </a:cubicBezTo>
                  <a:cubicBezTo>
                    <a:pt x="2684" y="2850"/>
                    <a:pt x="2688" y="2878"/>
                    <a:pt x="2688" y="2909"/>
                  </a:cubicBezTo>
                  <a:lnTo>
                    <a:pt x="2688" y="7302"/>
                  </a:lnTo>
                  <a:cubicBezTo>
                    <a:pt x="3431" y="7180"/>
                    <a:pt x="4180" y="7089"/>
                    <a:pt x="4921" y="7036"/>
                  </a:cubicBezTo>
                  <a:cubicBezTo>
                    <a:pt x="5512" y="6993"/>
                    <a:pt x="6106" y="6971"/>
                    <a:pt x="6700" y="6971"/>
                  </a:cubicBezTo>
                  <a:cubicBezTo>
                    <a:pt x="7308" y="6971"/>
                    <a:pt x="7915" y="6994"/>
                    <a:pt x="8517" y="7039"/>
                  </a:cubicBezTo>
                  <a:cubicBezTo>
                    <a:pt x="9237" y="7093"/>
                    <a:pt x="9961" y="7182"/>
                    <a:pt x="10678" y="7301"/>
                  </a:cubicBezTo>
                  <a:lnTo>
                    <a:pt x="10678" y="2913"/>
                  </a:lnTo>
                  <a:cubicBezTo>
                    <a:pt x="10675" y="2707"/>
                    <a:pt x="10832" y="2517"/>
                    <a:pt x="11033" y="2478"/>
                  </a:cubicBezTo>
                  <a:cubicBezTo>
                    <a:pt x="12946" y="2094"/>
                    <a:pt x="13366" y="1596"/>
                    <a:pt x="13366" y="1437"/>
                  </a:cubicBezTo>
                  <a:cubicBezTo>
                    <a:pt x="13366" y="1323"/>
                    <a:pt x="13045" y="914"/>
                    <a:pt x="11619" y="537"/>
                  </a:cubicBezTo>
                  <a:cubicBezTo>
                    <a:pt x="10314" y="190"/>
                    <a:pt x="8566" y="0"/>
                    <a:pt x="6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49"/>
          <p:cNvGrpSpPr/>
          <p:nvPr/>
        </p:nvGrpSpPr>
        <p:grpSpPr>
          <a:xfrm>
            <a:off x="1412597" y="1038013"/>
            <a:ext cx="418153" cy="418091"/>
            <a:chOff x="7299280" y="4190228"/>
            <a:chExt cx="418153" cy="418091"/>
          </a:xfrm>
        </p:grpSpPr>
        <p:sp>
          <p:nvSpPr>
            <p:cNvPr id="2092" name="Google Shape;2092;p49"/>
            <p:cNvSpPr/>
            <p:nvPr/>
          </p:nvSpPr>
          <p:spPr>
            <a:xfrm>
              <a:off x="7466579" y="4217600"/>
              <a:ext cx="82555" cy="82586"/>
            </a:xfrm>
            <a:custGeom>
              <a:avLst/>
              <a:gdLst/>
              <a:ahLst/>
              <a:cxnLst/>
              <a:rect l="l" t="t" r="r" b="b"/>
              <a:pathLst>
                <a:path w="2639" h="2640" extrusionOk="0">
                  <a:moveTo>
                    <a:pt x="1319" y="0"/>
                  </a:moveTo>
                  <a:cubicBezTo>
                    <a:pt x="592" y="0"/>
                    <a:pt x="0" y="593"/>
                    <a:pt x="0" y="1321"/>
                  </a:cubicBezTo>
                  <a:cubicBezTo>
                    <a:pt x="0" y="2047"/>
                    <a:pt x="592" y="2640"/>
                    <a:pt x="1319" y="2640"/>
                  </a:cubicBezTo>
                  <a:cubicBezTo>
                    <a:pt x="2046" y="2640"/>
                    <a:pt x="2638" y="2047"/>
                    <a:pt x="2638" y="1321"/>
                  </a:cubicBezTo>
                  <a:cubicBezTo>
                    <a:pt x="2638" y="593"/>
                    <a:pt x="2045" y="0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7299280" y="4190259"/>
              <a:ext cx="144056" cy="143993"/>
            </a:xfrm>
            <a:custGeom>
              <a:avLst/>
              <a:gdLst/>
              <a:ahLst/>
              <a:cxnLst/>
              <a:rect l="l" t="t" r="r" b="b"/>
              <a:pathLst>
                <a:path w="4605" h="4603" extrusionOk="0">
                  <a:moveTo>
                    <a:pt x="391" y="0"/>
                  </a:moveTo>
                  <a:cubicBezTo>
                    <a:pt x="175" y="0"/>
                    <a:pt x="1" y="176"/>
                    <a:pt x="1" y="391"/>
                  </a:cubicBezTo>
                  <a:lnTo>
                    <a:pt x="1" y="4212"/>
                  </a:lnTo>
                  <a:cubicBezTo>
                    <a:pt x="1" y="4427"/>
                    <a:pt x="176" y="4602"/>
                    <a:pt x="393" y="4602"/>
                  </a:cubicBezTo>
                  <a:cubicBezTo>
                    <a:pt x="610" y="4602"/>
                    <a:pt x="784" y="4427"/>
                    <a:pt x="784" y="4211"/>
                  </a:cubicBezTo>
                  <a:lnTo>
                    <a:pt x="784" y="782"/>
                  </a:lnTo>
                  <a:lnTo>
                    <a:pt x="4212" y="782"/>
                  </a:lnTo>
                  <a:cubicBezTo>
                    <a:pt x="4430" y="782"/>
                    <a:pt x="4604" y="607"/>
                    <a:pt x="4604" y="391"/>
                  </a:cubicBezTo>
                  <a:cubicBezTo>
                    <a:pt x="4604" y="176"/>
                    <a:pt x="4428" y="0"/>
                    <a:pt x="4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7573346" y="4190228"/>
              <a:ext cx="144056" cy="143993"/>
            </a:xfrm>
            <a:custGeom>
              <a:avLst/>
              <a:gdLst/>
              <a:ahLst/>
              <a:cxnLst/>
              <a:rect l="l" t="t" r="r" b="b"/>
              <a:pathLst>
                <a:path w="4605" h="4603" extrusionOk="0">
                  <a:moveTo>
                    <a:pt x="393" y="0"/>
                  </a:moveTo>
                  <a:cubicBezTo>
                    <a:pt x="175" y="0"/>
                    <a:pt x="1" y="176"/>
                    <a:pt x="1" y="391"/>
                  </a:cubicBezTo>
                  <a:cubicBezTo>
                    <a:pt x="1" y="607"/>
                    <a:pt x="177" y="782"/>
                    <a:pt x="393" y="782"/>
                  </a:cubicBezTo>
                  <a:lnTo>
                    <a:pt x="3821" y="782"/>
                  </a:lnTo>
                  <a:lnTo>
                    <a:pt x="3821" y="4211"/>
                  </a:lnTo>
                  <a:cubicBezTo>
                    <a:pt x="3821" y="4428"/>
                    <a:pt x="3996" y="4602"/>
                    <a:pt x="4212" y="4602"/>
                  </a:cubicBezTo>
                  <a:cubicBezTo>
                    <a:pt x="4427" y="4602"/>
                    <a:pt x="4604" y="4427"/>
                    <a:pt x="4604" y="4211"/>
                  </a:cubicBezTo>
                  <a:lnTo>
                    <a:pt x="4604" y="390"/>
                  </a:lnTo>
                  <a:cubicBezTo>
                    <a:pt x="4605" y="176"/>
                    <a:pt x="4429" y="0"/>
                    <a:pt x="4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7573408" y="4464232"/>
              <a:ext cx="144025" cy="144025"/>
            </a:xfrm>
            <a:custGeom>
              <a:avLst/>
              <a:gdLst/>
              <a:ahLst/>
              <a:cxnLst/>
              <a:rect l="l" t="t" r="r" b="b"/>
              <a:pathLst>
                <a:path w="4604" h="4604" extrusionOk="0">
                  <a:moveTo>
                    <a:pt x="4212" y="1"/>
                  </a:moveTo>
                  <a:cubicBezTo>
                    <a:pt x="3994" y="1"/>
                    <a:pt x="3820" y="177"/>
                    <a:pt x="3820" y="393"/>
                  </a:cubicBezTo>
                  <a:lnTo>
                    <a:pt x="3820" y="3821"/>
                  </a:lnTo>
                  <a:lnTo>
                    <a:pt x="392" y="3821"/>
                  </a:lnTo>
                  <a:cubicBezTo>
                    <a:pt x="175" y="3821"/>
                    <a:pt x="1" y="3997"/>
                    <a:pt x="1" y="4212"/>
                  </a:cubicBezTo>
                  <a:cubicBezTo>
                    <a:pt x="1" y="4427"/>
                    <a:pt x="176" y="4603"/>
                    <a:pt x="392" y="4603"/>
                  </a:cubicBezTo>
                  <a:lnTo>
                    <a:pt x="4213" y="4603"/>
                  </a:lnTo>
                  <a:cubicBezTo>
                    <a:pt x="4429" y="4603"/>
                    <a:pt x="4604" y="4427"/>
                    <a:pt x="4604" y="4212"/>
                  </a:cubicBezTo>
                  <a:lnTo>
                    <a:pt x="4604" y="390"/>
                  </a:lnTo>
                  <a:cubicBezTo>
                    <a:pt x="4603" y="177"/>
                    <a:pt x="4427" y="1"/>
                    <a:pt x="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7299311" y="4464294"/>
              <a:ext cx="144056" cy="144025"/>
            </a:xfrm>
            <a:custGeom>
              <a:avLst/>
              <a:gdLst/>
              <a:ahLst/>
              <a:cxnLst/>
              <a:rect l="l" t="t" r="r" b="b"/>
              <a:pathLst>
                <a:path w="4605" h="4604" extrusionOk="0">
                  <a:moveTo>
                    <a:pt x="392" y="1"/>
                  </a:moveTo>
                  <a:cubicBezTo>
                    <a:pt x="177" y="1"/>
                    <a:pt x="1" y="176"/>
                    <a:pt x="1" y="392"/>
                  </a:cubicBezTo>
                  <a:lnTo>
                    <a:pt x="1" y="4213"/>
                  </a:lnTo>
                  <a:cubicBezTo>
                    <a:pt x="1" y="4429"/>
                    <a:pt x="177" y="4603"/>
                    <a:pt x="392" y="4603"/>
                  </a:cubicBezTo>
                  <a:lnTo>
                    <a:pt x="4214" y="4603"/>
                  </a:lnTo>
                  <a:cubicBezTo>
                    <a:pt x="4430" y="4603"/>
                    <a:pt x="4604" y="4428"/>
                    <a:pt x="4604" y="4213"/>
                  </a:cubicBezTo>
                  <a:cubicBezTo>
                    <a:pt x="4604" y="3997"/>
                    <a:pt x="4429" y="3820"/>
                    <a:pt x="4211" y="3820"/>
                  </a:cubicBezTo>
                  <a:lnTo>
                    <a:pt x="783" y="3820"/>
                  </a:lnTo>
                  <a:lnTo>
                    <a:pt x="783" y="392"/>
                  </a:lnTo>
                  <a:cubicBezTo>
                    <a:pt x="783" y="175"/>
                    <a:pt x="608" y="1"/>
                    <a:pt x="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7432762" y="4325087"/>
              <a:ext cx="151001" cy="69823"/>
            </a:xfrm>
            <a:custGeom>
              <a:avLst/>
              <a:gdLst/>
              <a:ahLst/>
              <a:cxnLst/>
              <a:rect l="l" t="t" r="r" b="b"/>
              <a:pathLst>
                <a:path w="4827" h="2232" extrusionOk="0">
                  <a:moveTo>
                    <a:pt x="948" y="1"/>
                  </a:moveTo>
                  <a:cubicBezTo>
                    <a:pt x="687" y="1"/>
                    <a:pt x="438" y="112"/>
                    <a:pt x="262" y="302"/>
                  </a:cubicBezTo>
                  <a:cubicBezTo>
                    <a:pt x="88" y="493"/>
                    <a:pt x="1" y="750"/>
                    <a:pt x="22" y="1006"/>
                  </a:cubicBezTo>
                  <a:lnTo>
                    <a:pt x="96" y="2232"/>
                  </a:lnTo>
                  <a:lnTo>
                    <a:pt x="4771" y="2232"/>
                  </a:lnTo>
                  <a:lnTo>
                    <a:pt x="4813" y="974"/>
                  </a:lnTo>
                  <a:cubicBezTo>
                    <a:pt x="4826" y="719"/>
                    <a:pt x="4735" y="476"/>
                    <a:pt x="4559" y="290"/>
                  </a:cubicBezTo>
                  <a:cubicBezTo>
                    <a:pt x="4382" y="103"/>
                    <a:pt x="4144" y="1"/>
                    <a:pt x="3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7437204" y="4419435"/>
              <a:ext cx="143993" cy="161449"/>
            </a:xfrm>
            <a:custGeom>
              <a:avLst/>
              <a:gdLst/>
              <a:ahLst/>
              <a:cxnLst/>
              <a:rect l="l" t="t" r="r" b="b"/>
              <a:pathLst>
                <a:path w="4603" h="5161" extrusionOk="0">
                  <a:moveTo>
                    <a:pt x="0" y="1"/>
                  </a:moveTo>
                  <a:lnTo>
                    <a:pt x="33" y="553"/>
                  </a:lnTo>
                  <a:lnTo>
                    <a:pt x="33" y="560"/>
                  </a:lnTo>
                  <a:cubicBezTo>
                    <a:pt x="78" y="1070"/>
                    <a:pt x="457" y="1467"/>
                    <a:pt x="944" y="1549"/>
                  </a:cubicBezTo>
                  <a:lnTo>
                    <a:pt x="944" y="3760"/>
                  </a:lnTo>
                  <a:cubicBezTo>
                    <a:pt x="944" y="4533"/>
                    <a:pt x="1572" y="5160"/>
                    <a:pt x="2344" y="5160"/>
                  </a:cubicBezTo>
                  <a:cubicBezTo>
                    <a:pt x="3116" y="5160"/>
                    <a:pt x="3745" y="4533"/>
                    <a:pt x="3745" y="3760"/>
                  </a:cubicBezTo>
                  <a:lnTo>
                    <a:pt x="3745" y="1533"/>
                  </a:lnTo>
                  <a:cubicBezTo>
                    <a:pt x="4207" y="1420"/>
                    <a:pt x="4558" y="1015"/>
                    <a:pt x="4583" y="519"/>
                  </a:cubicBezTo>
                  <a:cubicBezTo>
                    <a:pt x="4584" y="518"/>
                    <a:pt x="4584" y="517"/>
                    <a:pt x="4584" y="514"/>
                  </a:cubicBezTo>
                  <a:lnTo>
                    <a:pt x="4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7299749" y="4394878"/>
              <a:ext cx="137487" cy="24557"/>
            </a:xfrm>
            <a:custGeom>
              <a:avLst/>
              <a:gdLst/>
              <a:ahLst/>
              <a:cxnLst/>
              <a:rect l="l" t="t" r="r" b="b"/>
              <a:pathLst>
                <a:path w="4395" h="785" extrusionOk="0">
                  <a:moveTo>
                    <a:pt x="392" y="1"/>
                  </a:moveTo>
                  <a:lnTo>
                    <a:pt x="392" y="3"/>
                  </a:lnTo>
                  <a:cubicBezTo>
                    <a:pt x="175" y="3"/>
                    <a:pt x="1" y="178"/>
                    <a:pt x="1" y="394"/>
                  </a:cubicBezTo>
                  <a:cubicBezTo>
                    <a:pt x="1" y="610"/>
                    <a:pt x="176" y="785"/>
                    <a:pt x="392" y="785"/>
                  </a:cubicBezTo>
                  <a:lnTo>
                    <a:pt x="4394" y="785"/>
                  </a:lnTo>
                  <a:lnTo>
                    <a:pt x="4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7581166" y="4394972"/>
              <a:ext cx="135797" cy="24557"/>
            </a:xfrm>
            <a:custGeom>
              <a:avLst/>
              <a:gdLst/>
              <a:ahLst/>
              <a:cxnLst/>
              <a:rect l="l" t="t" r="r" b="b"/>
              <a:pathLst>
                <a:path w="4341" h="785" extrusionOk="0">
                  <a:moveTo>
                    <a:pt x="27" y="1"/>
                  </a:moveTo>
                  <a:lnTo>
                    <a:pt x="0" y="785"/>
                  </a:lnTo>
                  <a:lnTo>
                    <a:pt x="3949" y="785"/>
                  </a:lnTo>
                  <a:lnTo>
                    <a:pt x="3949" y="783"/>
                  </a:lnTo>
                  <a:cubicBezTo>
                    <a:pt x="4166" y="783"/>
                    <a:pt x="4340" y="607"/>
                    <a:pt x="4340" y="392"/>
                  </a:cubicBezTo>
                  <a:cubicBezTo>
                    <a:pt x="4340" y="175"/>
                    <a:pt x="4165" y="1"/>
                    <a:pt x="3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6F8202-EB8D-D309-A5D7-E4E5E163CEDD}"/>
              </a:ext>
            </a:extLst>
          </p:cNvPr>
          <p:cNvSpPr txBox="1"/>
          <p:nvPr/>
        </p:nvSpPr>
        <p:spPr>
          <a:xfrm>
            <a:off x="187772" y="3228599"/>
            <a:ext cx="3608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algn="just"/>
            <a:r>
              <a:rPr lang="es-CO" sz="1000" dirty="0">
                <a:solidFill>
                  <a:srgbClr val="D4D4D4"/>
                </a:solidFill>
                <a:latin typeface="Consolas" panose="020B0609020204030204" pitchFamily="49" charset="0"/>
              </a:rPr>
              <a:t>output </a:t>
            </a:r>
            <a:r>
              <a:rPr lang="es-CO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layers.Dense</a:t>
            </a:r>
            <a:r>
              <a:rPr lang="es-CO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CO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s-CO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tf.nn.sigmoid</a:t>
            </a:r>
            <a:r>
              <a:rPr lang="es-CO" sz="1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s-CO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EA766FE-06F3-D407-60F1-9390B2E2ED44}"/>
              </a:ext>
            </a:extLst>
          </p:cNvPr>
          <p:cNvSpPr txBox="1"/>
          <p:nvPr/>
        </p:nvSpPr>
        <p:spPr>
          <a:xfrm>
            <a:off x="-662733" y="3102894"/>
            <a:ext cx="4236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4:layers.Dense(4096)</a:t>
            </a:r>
            <a:b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Resultados 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9B2E8A2E-D87E-D25E-3683-D906FB411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965837"/>
              </p:ext>
            </p:extLst>
          </p:nvPr>
        </p:nvGraphicFramePr>
        <p:xfrm>
          <a:off x="323385" y="1374440"/>
          <a:ext cx="38397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BE26D9A6-B810-DE81-587C-732A5CFBE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385581"/>
              </p:ext>
            </p:extLst>
          </p:nvPr>
        </p:nvGraphicFramePr>
        <p:xfrm>
          <a:off x="5008009" y="1374440"/>
          <a:ext cx="38397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05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55"/>
          <p:cNvSpPr txBox="1">
            <a:spLocks noGrp="1"/>
          </p:cNvSpPr>
          <p:nvPr>
            <p:ph type="title"/>
          </p:nvPr>
        </p:nvSpPr>
        <p:spPr>
          <a:xfrm>
            <a:off x="-733036" y="1934258"/>
            <a:ext cx="56481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Resultados finales</a:t>
            </a:r>
            <a:endParaRPr sz="45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54" name="Google Shape;2354;p55"/>
          <p:cNvSpPr/>
          <p:nvPr/>
        </p:nvSpPr>
        <p:spPr>
          <a:xfrm flipH="1">
            <a:off x="2872985" y="4165977"/>
            <a:ext cx="318558" cy="112522"/>
          </a:xfrm>
          <a:custGeom>
            <a:avLst/>
            <a:gdLst/>
            <a:ahLst/>
            <a:cxnLst/>
            <a:rect l="l" t="t" r="r" b="b"/>
            <a:pathLst>
              <a:path w="14144" h="4996" extrusionOk="0">
                <a:moveTo>
                  <a:pt x="13918" y="0"/>
                </a:moveTo>
                <a:cubicBezTo>
                  <a:pt x="13894" y="0"/>
                  <a:pt x="13869" y="5"/>
                  <a:pt x="13844" y="13"/>
                </a:cubicBezTo>
                <a:lnTo>
                  <a:pt x="167" y="4583"/>
                </a:lnTo>
                <a:cubicBezTo>
                  <a:pt x="101" y="4583"/>
                  <a:pt x="34" y="4616"/>
                  <a:pt x="34" y="4683"/>
                </a:cubicBezTo>
                <a:cubicBezTo>
                  <a:pt x="34" y="4716"/>
                  <a:pt x="1" y="4750"/>
                  <a:pt x="34" y="4850"/>
                </a:cubicBezTo>
                <a:cubicBezTo>
                  <a:pt x="85" y="4952"/>
                  <a:pt x="155" y="4995"/>
                  <a:pt x="230" y="4995"/>
                </a:cubicBezTo>
                <a:cubicBezTo>
                  <a:pt x="254" y="4995"/>
                  <a:pt x="277" y="4991"/>
                  <a:pt x="301" y="4983"/>
                </a:cubicBezTo>
                <a:lnTo>
                  <a:pt x="13977" y="380"/>
                </a:lnTo>
                <a:cubicBezTo>
                  <a:pt x="14111" y="346"/>
                  <a:pt x="14144" y="213"/>
                  <a:pt x="14111" y="113"/>
                </a:cubicBezTo>
                <a:cubicBezTo>
                  <a:pt x="14061" y="38"/>
                  <a:pt x="13992" y="0"/>
                  <a:pt x="13918" y="0"/>
                </a:cubicBezTo>
                <a:close/>
              </a:path>
            </a:pathLst>
          </a:custGeom>
          <a:solidFill>
            <a:srgbClr val="090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5" name="Google Shape;2355;p55"/>
          <p:cNvGrpSpPr/>
          <p:nvPr/>
        </p:nvGrpSpPr>
        <p:grpSpPr>
          <a:xfrm>
            <a:off x="3814997" y="1420528"/>
            <a:ext cx="5016972" cy="3722975"/>
            <a:chOff x="3814997" y="1420528"/>
            <a:chExt cx="5016972" cy="3722975"/>
          </a:xfrm>
        </p:grpSpPr>
        <p:sp>
          <p:nvSpPr>
            <p:cNvPr id="2356" name="Google Shape;2356;p55"/>
            <p:cNvSpPr/>
            <p:nvPr/>
          </p:nvSpPr>
          <p:spPr>
            <a:xfrm flipH="1">
              <a:off x="6223804" y="2492200"/>
              <a:ext cx="647634" cy="563490"/>
            </a:xfrm>
            <a:custGeom>
              <a:avLst/>
              <a:gdLst/>
              <a:ahLst/>
              <a:cxnLst/>
              <a:rect l="l" t="t" r="r" b="b"/>
              <a:pathLst>
                <a:path w="28755" h="25019" extrusionOk="0">
                  <a:moveTo>
                    <a:pt x="5438" y="0"/>
                  </a:moveTo>
                  <a:cubicBezTo>
                    <a:pt x="2435" y="0"/>
                    <a:pt x="0" y="2435"/>
                    <a:pt x="0" y="5404"/>
                  </a:cubicBezTo>
                  <a:lnTo>
                    <a:pt x="0" y="19581"/>
                  </a:lnTo>
                  <a:cubicBezTo>
                    <a:pt x="0" y="22616"/>
                    <a:pt x="2435" y="25018"/>
                    <a:pt x="5438" y="25018"/>
                  </a:cubicBezTo>
                  <a:lnTo>
                    <a:pt x="23284" y="25018"/>
                  </a:lnTo>
                  <a:cubicBezTo>
                    <a:pt x="26286" y="25018"/>
                    <a:pt x="28754" y="22616"/>
                    <a:pt x="28687" y="19581"/>
                  </a:cubicBezTo>
                  <a:lnTo>
                    <a:pt x="28687" y="5404"/>
                  </a:lnTo>
                  <a:cubicBezTo>
                    <a:pt x="28687" y="2435"/>
                    <a:pt x="26286" y="0"/>
                    <a:pt x="23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5"/>
            <p:cNvSpPr/>
            <p:nvPr/>
          </p:nvSpPr>
          <p:spPr>
            <a:xfrm>
              <a:off x="5164400" y="2730108"/>
              <a:ext cx="833197" cy="1374886"/>
            </a:xfrm>
            <a:custGeom>
              <a:avLst/>
              <a:gdLst/>
              <a:ahLst/>
              <a:cxnLst/>
              <a:rect l="l" t="t" r="r" b="b"/>
              <a:pathLst>
                <a:path w="36994" h="61045" extrusionOk="0">
                  <a:moveTo>
                    <a:pt x="5004" y="1"/>
                  </a:moveTo>
                  <a:cubicBezTo>
                    <a:pt x="2268" y="1"/>
                    <a:pt x="0" y="2236"/>
                    <a:pt x="0" y="5004"/>
                  </a:cubicBezTo>
                  <a:lnTo>
                    <a:pt x="0" y="56041"/>
                  </a:lnTo>
                  <a:cubicBezTo>
                    <a:pt x="0" y="58810"/>
                    <a:pt x="2202" y="61045"/>
                    <a:pt x="5004" y="61045"/>
                  </a:cubicBezTo>
                  <a:lnTo>
                    <a:pt x="31990" y="61045"/>
                  </a:lnTo>
                  <a:cubicBezTo>
                    <a:pt x="34792" y="61045"/>
                    <a:pt x="36993" y="58810"/>
                    <a:pt x="36993" y="56008"/>
                  </a:cubicBezTo>
                  <a:lnTo>
                    <a:pt x="36993" y="5004"/>
                  </a:lnTo>
                  <a:cubicBezTo>
                    <a:pt x="36993" y="2269"/>
                    <a:pt x="34792" y="1"/>
                    <a:pt x="3199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5"/>
            <p:cNvSpPr/>
            <p:nvPr/>
          </p:nvSpPr>
          <p:spPr>
            <a:xfrm flipH="1">
              <a:off x="7778539" y="1461114"/>
              <a:ext cx="920359" cy="1311012"/>
            </a:xfrm>
            <a:custGeom>
              <a:avLst/>
              <a:gdLst/>
              <a:ahLst/>
              <a:cxnLst/>
              <a:rect l="l" t="t" r="r" b="b"/>
              <a:pathLst>
                <a:path w="40864" h="58209" extrusionOk="0">
                  <a:moveTo>
                    <a:pt x="3804" y="0"/>
                  </a:moveTo>
                  <a:cubicBezTo>
                    <a:pt x="1702" y="0"/>
                    <a:pt x="1" y="1701"/>
                    <a:pt x="1" y="3803"/>
                  </a:cubicBezTo>
                  <a:lnTo>
                    <a:pt x="1" y="54406"/>
                  </a:lnTo>
                  <a:cubicBezTo>
                    <a:pt x="1" y="56507"/>
                    <a:pt x="1702" y="58209"/>
                    <a:pt x="3804" y="58209"/>
                  </a:cubicBezTo>
                  <a:lnTo>
                    <a:pt x="37061" y="58209"/>
                  </a:lnTo>
                  <a:cubicBezTo>
                    <a:pt x="39195" y="58209"/>
                    <a:pt x="40863" y="56507"/>
                    <a:pt x="40863" y="54406"/>
                  </a:cubicBezTo>
                  <a:lnTo>
                    <a:pt x="40863" y="3803"/>
                  </a:lnTo>
                  <a:cubicBezTo>
                    <a:pt x="40863" y="1701"/>
                    <a:pt x="39162" y="0"/>
                    <a:pt x="3706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5"/>
            <p:cNvSpPr/>
            <p:nvPr/>
          </p:nvSpPr>
          <p:spPr>
            <a:xfrm flipH="1">
              <a:off x="7816106" y="1420528"/>
              <a:ext cx="921103" cy="1311035"/>
            </a:xfrm>
            <a:custGeom>
              <a:avLst/>
              <a:gdLst/>
              <a:ahLst/>
              <a:cxnLst/>
              <a:rect l="l" t="t" r="r" b="b"/>
              <a:pathLst>
                <a:path w="40897" h="58210" extrusionOk="0">
                  <a:moveTo>
                    <a:pt x="3803" y="1"/>
                  </a:moveTo>
                  <a:cubicBezTo>
                    <a:pt x="1702" y="1"/>
                    <a:pt x="1" y="1702"/>
                    <a:pt x="1" y="3804"/>
                  </a:cubicBezTo>
                  <a:lnTo>
                    <a:pt x="1" y="54407"/>
                  </a:lnTo>
                  <a:cubicBezTo>
                    <a:pt x="1" y="56508"/>
                    <a:pt x="1702" y="58209"/>
                    <a:pt x="3803" y="58209"/>
                  </a:cubicBezTo>
                  <a:lnTo>
                    <a:pt x="37094" y="58209"/>
                  </a:lnTo>
                  <a:cubicBezTo>
                    <a:pt x="39195" y="58209"/>
                    <a:pt x="40896" y="56508"/>
                    <a:pt x="40863" y="54407"/>
                  </a:cubicBezTo>
                  <a:lnTo>
                    <a:pt x="40863" y="3804"/>
                  </a:lnTo>
                  <a:cubicBezTo>
                    <a:pt x="40863" y="1702"/>
                    <a:pt x="39162" y="1"/>
                    <a:pt x="37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5"/>
            <p:cNvSpPr/>
            <p:nvPr/>
          </p:nvSpPr>
          <p:spPr>
            <a:xfrm flipH="1">
              <a:off x="8249597" y="1615866"/>
              <a:ext cx="388446" cy="653648"/>
            </a:xfrm>
            <a:custGeom>
              <a:avLst/>
              <a:gdLst/>
              <a:ahLst/>
              <a:cxnLst/>
              <a:rect l="l" t="t" r="r" b="b"/>
              <a:pathLst>
                <a:path w="17247" h="29022" extrusionOk="0">
                  <a:moveTo>
                    <a:pt x="3937" y="1"/>
                  </a:moveTo>
                  <a:cubicBezTo>
                    <a:pt x="1769" y="1"/>
                    <a:pt x="1" y="1769"/>
                    <a:pt x="1" y="3937"/>
                  </a:cubicBezTo>
                  <a:lnTo>
                    <a:pt x="1" y="25119"/>
                  </a:lnTo>
                  <a:cubicBezTo>
                    <a:pt x="1" y="27287"/>
                    <a:pt x="1769" y="29022"/>
                    <a:pt x="3937" y="29022"/>
                  </a:cubicBezTo>
                  <a:lnTo>
                    <a:pt x="13310" y="29022"/>
                  </a:lnTo>
                  <a:cubicBezTo>
                    <a:pt x="15478" y="29022"/>
                    <a:pt x="17246" y="27287"/>
                    <a:pt x="17246" y="25119"/>
                  </a:cubicBezTo>
                  <a:lnTo>
                    <a:pt x="17246" y="3937"/>
                  </a:lnTo>
                  <a:cubicBezTo>
                    <a:pt x="17246" y="1769"/>
                    <a:pt x="15478" y="1"/>
                    <a:pt x="13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5"/>
            <p:cNvSpPr/>
            <p:nvPr/>
          </p:nvSpPr>
          <p:spPr>
            <a:xfrm flipH="1">
              <a:off x="8339754" y="1736249"/>
              <a:ext cx="208874" cy="189527"/>
            </a:xfrm>
            <a:custGeom>
              <a:avLst/>
              <a:gdLst/>
              <a:ahLst/>
              <a:cxnLst/>
              <a:rect l="l" t="t" r="r" b="b"/>
              <a:pathLst>
                <a:path w="9274" h="8415" extrusionOk="0">
                  <a:moveTo>
                    <a:pt x="4620" y="0"/>
                  </a:moveTo>
                  <a:cubicBezTo>
                    <a:pt x="2726" y="0"/>
                    <a:pt x="1016" y="1301"/>
                    <a:pt x="534" y="3229"/>
                  </a:cubicBezTo>
                  <a:cubicBezTo>
                    <a:pt x="0" y="5497"/>
                    <a:pt x="1401" y="7765"/>
                    <a:pt x="3670" y="8299"/>
                  </a:cubicBezTo>
                  <a:cubicBezTo>
                    <a:pt x="4001" y="8377"/>
                    <a:pt x="4332" y="8414"/>
                    <a:pt x="4657" y="8414"/>
                  </a:cubicBezTo>
                  <a:cubicBezTo>
                    <a:pt x="6563" y="8414"/>
                    <a:pt x="8284" y="7134"/>
                    <a:pt x="8740" y="5197"/>
                  </a:cubicBezTo>
                  <a:cubicBezTo>
                    <a:pt x="9274" y="2928"/>
                    <a:pt x="7873" y="660"/>
                    <a:pt x="5638" y="126"/>
                  </a:cubicBezTo>
                  <a:cubicBezTo>
                    <a:pt x="5296" y="41"/>
                    <a:pt x="4955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5"/>
            <p:cNvSpPr/>
            <p:nvPr/>
          </p:nvSpPr>
          <p:spPr>
            <a:xfrm flipH="1">
              <a:off x="8249597" y="1974987"/>
              <a:ext cx="388446" cy="295270"/>
            </a:xfrm>
            <a:custGeom>
              <a:avLst/>
              <a:gdLst/>
              <a:ahLst/>
              <a:cxnLst/>
              <a:rect l="l" t="t" r="r" b="b"/>
              <a:pathLst>
                <a:path w="17247" h="13110" extrusionOk="0">
                  <a:moveTo>
                    <a:pt x="8607" y="1"/>
                  </a:moveTo>
                  <a:cubicBezTo>
                    <a:pt x="4804" y="1"/>
                    <a:pt x="1502" y="2102"/>
                    <a:pt x="1" y="5238"/>
                  </a:cubicBezTo>
                  <a:lnTo>
                    <a:pt x="1" y="9207"/>
                  </a:lnTo>
                  <a:cubicBezTo>
                    <a:pt x="1" y="11375"/>
                    <a:pt x="1769" y="13110"/>
                    <a:pt x="3937" y="13110"/>
                  </a:cubicBezTo>
                  <a:lnTo>
                    <a:pt x="13310" y="13110"/>
                  </a:lnTo>
                  <a:cubicBezTo>
                    <a:pt x="15478" y="13110"/>
                    <a:pt x="17246" y="11375"/>
                    <a:pt x="17246" y="9207"/>
                  </a:cubicBezTo>
                  <a:lnTo>
                    <a:pt x="17246" y="5238"/>
                  </a:lnTo>
                  <a:cubicBezTo>
                    <a:pt x="15679" y="2102"/>
                    <a:pt x="12410" y="1"/>
                    <a:pt x="8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5"/>
            <p:cNvSpPr/>
            <p:nvPr/>
          </p:nvSpPr>
          <p:spPr>
            <a:xfrm flipH="1">
              <a:off x="7816106" y="1420528"/>
              <a:ext cx="921103" cy="116486"/>
            </a:xfrm>
            <a:custGeom>
              <a:avLst/>
              <a:gdLst/>
              <a:ahLst/>
              <a:cxnLst/>
              <a:rect l="l" t="t" r="r" b="b"/>
              <a:pathLst>
                <a:path w="40897" h="5172" extrusionOk="0">
                  <a:moveTo>
                    <a:pt x="3803" y="1"/>
                  </a:moveTo>
                  <a:cubicBezTo>
                    <a:pt x="1702" y="1"/>
                    <a:pt x="1" y="1702"/>
                    <a:pt x="1" y="3804"/>
                  </a:cubicBezTo>
                  <a:lnTo>
                    <a:pt x="1" y="5171"/>
                  </a:lnTo>
                  <a:lnTo>
                    <a:pt x="40863" y="5171"/>
                  </a:lnTo>
                  <a:lnTo>
                    <a:pt x="40863" y="3804"/>
                  </a:lnTo>
                  <a:cubicBezTo>
                    <a:pt x="40896" y="1702"/>
                    <a:pt x="39195" y="1"/>
                    <a:pt x="37094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5"/>
            <p:cNvSpPr/>
            <p:nvPr/>
          </p:nvSpPr>
          <p:spPr>
            <a:xfrm flipH="1">
              <a:off x="8595603" y="1443839"/>
              <a:ext cx="69144" cy="69887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402" y="0"/>
                    <a:pt x="1535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5"/>
            <p:cNvSpPr/>
            <p:nvPr/>
          </p:nvSpPr>
          <p:spPr>
            <a:xfrm flipH="1">
              <a:off x="8465626" y="1443839"/>
              <a:ext cx="69910" cy="69887"/>
            </a:xfrm>
            <a:custGeom>
              <a:avLst/>
              <a:gdLst/>
              <a:ahLst/>
              <a:cxnLst/>
              <a:rect l="l" t="t" r="r" b="b"/>
              <a:pathLst>
                <a:path w="3104" h="3103" extrusionOk="0">
                  <a:moveTo>
                    <a:pt x="1569" y="0"/>
                  </a:moveTo>
                  <a:cubicBezTo>
                    <a:pt x="735" y="0"/>
                    <a:pt x="1" y="734"/>
                    <a:pt x="1" y="1568"/>
                  </a:cubicBezTo>
                  <a:cubicBezTo>
                    <a:pt x="1" y="2402"/>
                    <a:pt x="735" y="3102"/>
                    <a:pt x="1569" y="3102"/>
                  </a:cubicBezTo>
                  <a:cubicBezTo>
                    <a:pt x="2403" y="3102"/>
                    <a:pt x="3103" y="2402"/>
                    <a:pt x="3103" y="1568"/>
                  </a:cubicBezTo>
                  <a:cubicBezTo>
                    <a:pt x="3103" y="734"/>
                    <a:pt x="2403" y="0"/>
                    <a:pt x="156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5"/>
            <p:cNvSpPr/>
            <p:nvPr/>
          </p:nvSpPr>
          <p:spPr>
            <a:xfrm flipH="1">
              <a:off x="8332653" y="1444064"/>
              <a:ext cx="78919" cy="69414"/>
            </a:xfrm>
            <a:custGeom>
              <a:avLst/>
              <a:gdLst/>
              <a:ahLst/>
              <a:cxnLst/>
              <a:rect l="l" t="t" r="r" b="b"/>
              <a:pathLst>
                <a:path w="3504" h="3082" extrusionOk="0">
                  <a:moveTo>
                    <a:pt x="1777" y="0"/>
                  </a:moveTo>
                  <a:cubicBezTo>
                    <a:pt x="1575" y="0"/>
                    <a:pt x="1368" y="40"/>
                    <a:pt x="1168" y="123"/>
                  </a:cubicBezTo>
                  <a:cubicBezTo>
                    <a:pt x="401" y="457"/>
                    <a:pt x="1" y="1358"/>
                    <a:pt x="334" y="2125"/>
                  </a:cubicBezTo>
                  <a:cubicBezTo>
                    <a:pt x="584" y="2725"/>
                    <a:pt x="1154" y="3082"/>
                    <a:pt x="1746" y="3082"/>
                  </a:cubicBezTo>
                  <a:cubicBezTo>
                    <a:pt x="1944" y="3082"/>
                    <a:pt x="2144" y="3042"/>
                    <a:pt x="2336" y="2959"/>
                  </a:cubicBezTo>
                  <a:cubicBezTo>
                    <a:pt x="3136" y="2659"/>
                    <a:pt x="3503" y="1758"/>
                    <a:pt x="3203" y="957"/>
                  </a:cubicBezTo>
                  <a:cubicBezTo>
                    <a:pt x="2953" y="357"/>
                    <a:pt x="2384" y="0"/>
                    <a:pt x="1777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5"/>
            <p:cNvSpPr/>
            <p:nvPr/>
          </p:nvSpPr>
          <p:spPr>
            <a:xfrm flipH="1">
              <a:off x="8260858" y="2382194"/>
              <a:ext cx="365901" cy="33829"/>
            </a:xfrm>
            <a:custGeom>
              <a:avLst/>
              <a:gdLst/>
              <a:ahLst/>
              <a:cxnLst/>
              <a:rect l="l" t="t" r="r" b="b"/>
              <a:pathLst>
                <a:path w="16246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7" y="1501"/>
                  </a:cubicBezTo>
                  <a:lnTo>
                    <a:pt x="15478" y="1501"/>
                  </a:lnTo>
                  <a:cubicBezTo>
                    <a:pt x="15845" y="1501"/>
                    <a:pt x="16178" y="1168"/>
                    <a:pt x="16245" y="734"/>
                  </a:cubicBezTo>
                  <a:cubicBezTo>
                    <a:pt x="16245" y="334"/>
                    <a:pt x="15911" y="0"/>
                    <a:pt x="15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5"/>
            <p:cNvSpPr/>
            <p:nvPr/>
          </p:nvSpPr>
          <p:spPr>
            <a:xfrm flipH="1">
              <a:off x="8260858" y="2449041"/>
              <a:ext cx="365901" cy="33851"/>
            </a:xfrm>
            <a:custGeom>
              <a:avLst/>
              <a:gdLst/>
              <a:ahLst/>
              <a:cxnLst/>
              <a:rect l="l" t="t" r="r" b="b"/>
              <a:pathLst>
                <a:path w="16246" h="1503" extrusionOk="0">
                  <a:moveTo>
                    <a:pt x="767" y="1"/>
                  </a:moveTo>
                  <a:cubicBezTo>
                    <a:pt x="334" y="1"/>
                    <a:pt x="0" y="335"/>
                    <a:pt x="0" y="735"/>
                  </a:cubicBezTo>
                  <a:cubicBezTo>
                    <a:pt x="0" y="1168"/>
                    <a:pt x="334" y="1502"/>
                    <a:pt x="767" y="1502"/>
                  </a:cubicBezTo>
                  <a:lnTo>
                    <a:pt x="15478" y="1502"/>
                  </a:lnTo>
                  <a:cubicBezTo>
                    <a:pt x="15845" y="1502"/>
                    <a:pt x="16178" y="1202"/>
                    <a:pt x="16245" y="735"/>
                  </a:cubicBezTo>
                  <a:cubicBezTo>
                    <a:pt x="16245" y="335"/>
                    <a:pt x="15911" y="1"/>
                    <a:pt x="15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5"/>
            <p:cNvSpPr/>
            <p:nvPr/>
          </p:nvSpPr>
          <p:spPr>
            <a:xfrm flipH="1">
              <a:off x="8260858" y="2516676"/>
              <a:ext cx="365901" cy="33829"/>
            </a:xfrm>
            <a:custGeom>
              <a:avLst/>
              <a:gdLst/>
              <a:ahLst/>
              <a:cxnLst/>
              <a:rect l="l" t="t" r="r" b="b"/>
              <a:pathLst>
                <a:path w="16246" h="1502" extrusionOk="0">
                  <a:moveTo>
                    <a:pt x="767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7" y="1501"/>
                  </a:cubicBezTo>
                  <a:lnTo>
                    <a:pt x="15478" y="1501"/>
                  </a:lnTo>
                  <a:cubicBezTo>
                    <a:pt x="15845" y="1501"/>
                    <a:pt x="16178" y="1168"/>
                    <a:pt x="16245" y="734"/>
                  </a:cubicBezTo>
                  <a:cubicBezTo>
                    <a:pt x="16245" y="334"/>
                    <a:pt x="15911" y="0"/>
                    <a:pt x="15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5"/>
            <p:cNvSpPr/>
            <p:nvPr/>
          </p:nvSpPr>
          <p:spPr>
            <a:xfrm flipH="1">
              <a:off x="7746241" y="2182487"/>
              <a:ext cx="459054" cy="403941"/>
            </a:xfrm>
            <a:custGeom>
              <a:avLst/>
              <a:gdLst/>
              <a:ahLst/>
              <a:cxnLst/>
              <a:rect l="l" t="t" r="r" b="b"/>
              <a:pathLst>
                <a:path w="20382" h="17935" extrusionOk="0">
                  <a:moveTo>
                    <a:pt x="10168" y="0"/>
                  </a:moveTo>
                  <a:cubicBezTo>
                    <a:pt x="9012" y="0"/>
                    <a:pt x="7837" y="224"/>
                    <a:pt x="6705" y="695"/>
                  </a:cubicBezTo>
                  <a:cubicBezTo>
                    <a:pt x="2135" y="2629"/>
                    <a:pt x="0" y="7866"/>
                    <a:pt x="1935" y="12436"/>
                  </a:cubicBezTo>
                  <a:cubicBezTo>
                    <a:pt x="3366" y="15874"/>
                    <a:pt x="6703" y="17934"/>
                    <a:pt x="10214" y="17934"/>
                  </a:cubicBezTo>
                  <a:cubicBezTo>
                    <a:pt x="11370" y="17934"/>
                    <a:pt x="12545" y="17711"/>
                    <a:pt x="13677" y="17240"/>
                  </a:cubicBezTo>
                  <a:cubicBezTo>
                    <a:pt x="18213" y="15305"/>
                    <a:pt x="20382" y="10035"/>
                    <a:pt x="18447" y="5498"/>
                  </a:cubicBezTo>
                  <a:cubicBezTo>
                    <a:pt x="17017" y="2060"/>
                    <a:pt x="13679" y="0"/>
                    <a:pt x="101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5"/>
            <p:cNvSpPr/>
            <p:nvPr/>
          </p:nvSpPr>
          <p:spPr>
            <a:xfrm flipH="1">
              <a:off x="7789057" y="2220010"/>
              <a:ext cx="372657" cy="328874"/>
            </a:xfrm>
            <a:custGeom>
              <a:avLst/>
              <a:gdLst/>
              <a:ahLst/>
              <a:cxnLst/>
              <a:rect l="l" t="t" r="r" b="b"/>
              <a:pathLst>
                <a:path w="16546" h="14602" extrusionOk="0">
                  <a:moveTo>
                    <a:pt x="8253" y="1"/>
                  </a:moveTo>
                  <a:cubicBezTo>
                    <a:pt x="5369" y="1"/>
                    <a:pt x="2643" y="1723"/>
                    <a:pt x="1501" y="4566"/>
                  </a:cubicBezTo>
                  <a:cubicBezTo>
                    <a:pt x="0" y="8302"/>
                    <a:pt x="1801" y="12572"/>
                    <a:pt x="5537" y="14073"/>
                  </a:cubicBezTo>
                  <a:cubicBezTo>
                    <a:pt x="6431" y="14432"/>
                    <a:pt x="7353" y="14602"/>
                    <a:pt x="8259" y="14602"/>
                  </a:cubicBezTo>
                  <a:cubicBezTo>
                    <a:pt x="11143" y="14602"/>
                    <a:pt x="13869" y="12879"/>
                    <a:pt x="15011" y="10037"/>
                  </a:cubicBezTo>
                  <a:cubicBezTo>
                    <a:pt x="16545" y="6301"/>
                    <a:pt x="14744" y="2064"/>
                    <a:pt x="10975" y="530"/>
                  </a:cubicBezTo>
                  <a:cubicBezTo>
                    <a:pt x="10081" y="171"/>
                    <a:pt x="9159" y="1"/>
                    <a:pt x="8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5"/>
            <p:cNvSpPr/>
            <p:nvPr/>
          </p:nvSpPr>
          <p:spPr>
            <a:xfrm>
              <a:off x="7253082" y="1584312"/>
              <a:ext cx="856486" cy="541711"/>
            </a:xfrm>
            <a:custGeom>
              <a:avLst/>
              <a:gdLst/>
              <a:ahLst/>
              <a:cxnLst/>
              <a:rect l="l" t="t" r="r" b="b"/>
              <a:pathLst>
                <a:path w="38028" h="24052" extrusionOk="0">
                  <a:moveTo>
                    <a:pt x="3036" y="1"/>
                  </a:moveTo>
                  <a:cubicBezTo>
                    <a:pt x="1368" y="1"/>
                    <a:pt x="1" y="1368"/>
                    <a:pt x="1" y="3036"/>
                  </a:cubicBezTo>
                  <a:lnTo>
                    <a:pt x="1" y="21016"/>
                  </a:lnTo>
                  <a:cubicBezTo>
                    <a:pt x="1" y="22684"/>
                    <a:pt x="1368" y="24051"/>
                    <a:pt x="3036" y="24051"/>
                  </a:cubicBezTo>
                  <a:lnTo>
                    <a:pt x="34926" y="24051"/>
                  </a:lnTo>
                  <a:cubicBezTo>
                    <a:pt x="36627" y="24051"/>
                    <a:pt x="37961" y="22684"/>
                    <a:pt x="38028" y="21016"/>
                  </a:cubicBezTo>
                  <a:lnTo>
                    <a:pt x="38028" y="3036"/>
                  </a:lnTo>
                  <a:cubicBezTo>
                    <a:pt x="38028" y="1368"/>
                    <a:pt x="36627" y="1"/>
                    <a:pt x="349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5"/>
            <p:cNvSpPr/>
            <p:nvPr/>
          </p:nvSpPr>
          <p:spPr>
            <a:xfrm flipH="1">
              <a:off x="7298471" y="1551271"/>
              <a:ext cx="856486" cy="541689"/>
            </a:xfrm>
            <a:custGeom>
              <a:avLst/>
              <a:gdLst/>
              <a:ahLst/>
              <a:cxnLst/>
              <a:rect l="l" t="t" r="r" b="b"/>
              <a:pathLst>
                <a:path w="38028" h="24051" extrusionOk="0">
                  <a:moveTo>
                    <a:pt x="3036" y="0"/>
                  </a:moveTo>
                  <a:cubicBezTo>
                    <a:pt x="1368" y="0"/>
                    <a:pt x="0" y="1368"/>
                    <a:pt x="0" y="3036"/>
                  </a:cubicBezTo>
                  <a:lnTo>
                    <a:pt x="0" y="21015"/>
                  </a:lnTo>
                  <a:cubicBezTo>
                    <a:pt x="0" y="22683"/>
                    <a:pt x="1368" y="24051"/>
                    <a:pt x="3036" y="24051"/>
                  </a:cubicBezTo>
                  <a:lnTo>
                    <a:pt x="34992" y="24051"/>
                  </a:lnTo>
                  <a:cubicBezTo>
                    <a:pt x="36660" y="24051"/>
                    <a:pt x="38028" y="22683"/>
                    <a:pt x="38028" y="21015"/>
                  </a:cubicBezTo>
                  <a:lnTo>
                    <a:pt x="38028" y="3036"/>
                  </a:lnTo>
                  <a:cubicBezTo>
                    <a:pt x="38028" y="1368"/>
                    <a:pt x="36660" y="0"/>
                    <a:pt x="349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5"/>
            <p:cNvSpPr/>
            <p:nvPr/>
          </p:nvSpPr>
          <p:spPr>
            <a:xfrm flipH="1">
              <a:off x="7396129" y="1627150"/>
              <a:ext cx="653648" cy="97680"/>
            </a:xfrm>
            <a:custGeom>
              <a:avLst/>
              <a:gdLst/>
              <a:ahLst/>
              <a:cxnLst/>
              <a:rect l="l" t="t" r="r" b="b"/>
              <a:pathLst>
                <a:path w="29022" h="4337" extrusionOk="0">
                  <a:moveTo>
                    <a:pt x="2169" y="0"/>
                  </a:moveTo>
                  <a:cubicBezTo>
                    <a:pt x="968" y="0"/>
                    <a:pt x="0" y="968"/>
                    <a:pt x="0" y="2168"/>
                  </a:cubicBezTo>
                  <a:cubicBezTo>
                    <a:pt x="0" y="3369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369"/>
                    <a:pt x="29021" y="2168"/>
                  </a:cubicBezTo>
                  <a:cubicBezTo>
                    <a:pt x="29021" y="968"/>
                    <a:pt x="28054" y="0"/>
                    <a:pt x="26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5"/>
            <p:cNvSpPr/>
            <p:nvPr/>
          </p:nvSpPr>
          <p:spPr>
            <a:xfrm flipH="1">
              <a:off x="7396129" y="1627150"/>
              <a:ext cx="271238" cy="97680"/>
            </a:xfrm>
            <a:custGeom>
              <a:avLst/>
              <a:gdLst/>
              <a:ahLst/>
              <a:cxnLst/>
              <a:rect l="l" t="t" r="r" b="b"/>
              <a:pathLst>
                <a:path w="12043" h="4337" extrusionOk="0">
                  <a:moveTo>
                    <a:pt x="0" y="0"/>
                  </a:moveTo>
                  <a:lnTo>
                    <a:pt x="0" y="4337"/>
                  </a:lnTo>
                  <a:lnTo>
                    <a:pt x="9874" y="4337"/>
                  </a:lnTo>
                  <a:cubicBezTo>
                    <a:pt x="11075" y="4337"/>
                    <a:pt x="12042" y="3369"/>
                    <a:pt x="12042" y="2168"/>
                  </a:cubicBezTo>
                  <a:cubicBezTo>
                    <a:pt x="12009" y="968"/>
                    <a:pt x="11041" y="0"/>
                    <a:pt x="9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5"/>
            <p:cNvSpPr/>
            <p:nvPr/>
          </p:nvSpPr>
          <p:spPr>
            <a:xfrm flipH="1">
              <a:off x="7613268" y="1627060"/>
              <a:ext cx="108941" cy="97860"/>
            </a:xfrm>
            <a:custGeom>
              <a:avLst/>
              <a:gdLst/>
              <a:ahLst/>
              <a:cxnLst/>
              <a:rect l="l" t="t" r="r" b="b"/>
              <a:pathLst>
                <a:path w="4837" h="4345" extrusionOk="0">
                  <a:moveTo>
                    <a:pt x="2427" y="0"/>
                  </a:moveTo>
                  <a:cubicBezTo>
                    <a:pt x="2209" y="0"/>
                    <a:pt x="1986" y="34"/>
                    <a:pt x="1768" y="104"/>
                  </a:cubicBezTo>
                  <a:cubicBezTo>
                    <a:pt x="634" y="471"/>
                    <a:pt x="0" y="1672"/>
                    <a:pt x="367" y="2840"/>
                  </a:cubicBezTo>
                  <a:cubicBezTo>
                    <a:pt x="636" y="3755"/>
                    <a:pt x="1493" y="4345"/>
                    <a:pt x="2410" y="4345"/>
                  </a:cubicBezTo>
                  <a:cubicBezTo>
                    <a:pt x="2628" y="4345"/>
                    <a:pt x="2851" y="4311"/>
                    <a:pt x="3069" y="4241"/>
                  </a:cubicBezTo>
                  <a:cubicBezTo>
                    <a:pt x="4203" y="3874"/>
                    <a:pt x="4837" y="2673"/>
                    <a:pt x="4470" y="1505"/>
                  </a:cubicBezTo>
                  <a:cubicBezTo>
                    <a:pt x="4201" y="590"/>
                    <a:pt x="3344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5"/>
            <p:cNvSpPr/>
            <p:nvPr/>
          </p:nvSpPr>
          <p:spPr>
            <a:xfrm flipH="1">
              <a:off x="7396129" y="1757105"/>
              <a:ext cx="653648" cy="97703"/>
            </a:xfrm>
            <a:custGeom>
              <a:avLst/>
              <a:gdLst/>
              <a:ahLst/>
              <a:cxnLst/>
              <a:rect l="l" t="t" r="r" b="b"/>
              <a:pathLst>
                <a:path w="29022" h="4338" extrusionOk="0">
                  <a:moveTo>
                    <a:pt x="2169" y="1"/>
                  </a:moveTo>
                  <a:cubicBezTo>
                    <a:pt x="968" y="1"/>
                    <a:pt x="0" y="935"/>
                    <a:pt x="0" y="2169"/>
                  </a:cubicBezTo>
                  <a:cubicBezTo>
                    <a:pt x="0" y="3370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370"/>
                    <a:pt x="29021" y="2169"/>
                  </a:cubicBezTo>
                  <a:cubicBezTo>
                    <a:pt x="29021" y="935"/>
                    <a:pt x="28054" y="1"/>
                    <a:pt x="26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5"/>
            <p:cNvSpPr/>
            <p:nvPr/>
          </p:nvSpPr>
          <p:spPr>
            <a:xfrm flipH="1">
              <a:off x="7396129" y="1887082"/>
              <a:ext cx="653648" cy="97703"/>
            </a:xfrm>
            <a:custGeom>
              <a:avLst/>
              <a:gdLst/>
              <a:ahLst/>
              <a:cxnLst/>
              <a:rect l="l" t="t" r="r" b="b"/>
              <a:pathLst>
                <a:path w="29022" h="433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cubicBezTo>
                    <a:pt x="0" y="3403"/>
                    <a:pt x="968" y="4337"/>
                    <a:pt x="2169" y="4337"/>
                  </a:cubicBezTo>
                  <a:lnTo>
                    <a:pt x="26853" y="4337"/>
                  </a:lnTo>
                  <a:cubicBezTo>
                    <a:pt x="28020" y="4337"/>
                    <a:pt x="28988" y="3403"/>
                    <a:pt x="29021" y="2169"/>
                  </a:cubicBezTo>
                  <a:cubicBezTo>
                    <a:pt x="29021" y="968"/>
                    <a:pt x="28054" y="1"/>
                    <a:pt x="26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5"/>
            <p:cNvSpPr/>
            <p:nvPr/>
          </p:nvSpPr>
          <p:spPr>
            <a:xfrm flipH="1">
              <a:off x="7396129" y="1757870"/>
              <a:ext cx="389955" cy="97680"/>
            </a:xfrm>
            <a:custGeom>
              <a:avLst/>
              <a:gdLst/>
              <a:ahLst/>
              <a:cxnLst/>
              <a:rect l="l" t="t" r="r" b="b"/>
              <a:pathLst>
                <a:path w="17314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5145" y="4337"/>
                  </a:lnTo>
                  <a:cubicBezTo>
                    <a:pt x="16346" y="4337"/>
                    <a:pt x="17313" y="3369"/>
                    <a:pt x="17313" y="2169"/>
                  </a:cubicBezTo>
                  <a:cubicBezTo>
                    <a:pt x="17280" y="968"/>
                    <a:pt x="16312" y="0"/>
                    <a:pt x="15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5"/>
            <p:cNvSpPr/>
            <p:nvPr/>
          </p:nvSpPr>
          <p:spPr>
            <a:xfrm flipH="1">
              <a:off x="7396129" y="1887082"/>
              <a:ext cx="250202" cy="97703"/>
            </a:xfrm>
            <a:custGeom>
              <a:avLst/>
              <a:gdLst/>
              <a:ahLst/>
              <a:cxnLst/>
              <a:rect l="l" t="t" r="r" b="b"/>
              <a:pathLst>
                <a:path w="11109" h="4338" extrusionOk="0">
                  <a:moveTo>
                    <a:pt x="0" y="1"/>
                  </a:moveTo>
                  <a:lnTo>
                    <a:pt x="0" y="4337"/>
                  </a:lnTo>
                  <a:lnTo>
                    <a:pt x="8940" y="4337"/>
                  </a:lnTo>
                  <a:cubicBezTo>
                    <a:pt x="10141" y="4337"/>
                    <a:pt x="11108" y="3403"/>
                    <a:pt x="11108" y="2169"/>
                  </a:cubicBezTo>
                  <a:cubicBezTo>
                    <a:pt x="11075" y="968"/>
                    <a:pt x="10107" y="1"/>
                    <a:pt x="8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5"/>
            <p:cNvSpPr/>
            <p:nvPr/>
          </p:nvSpPr>
          <p:spPr>
            <a:xfrm flipH="1">
              <a:off x="7737232" y="1757105"/>
              <a:ext cx="97680" cy="97703"/>
            </a:xfrm>
            <a:custGeom>
              <a:avLst/>
              <a:gdLst/>
              <a:ahLst/>
              <a:cxnLst/>
              <a:rect l="l" t="t" r="r" b="b"/>
              <a:pathLst>
                <a:path w="4337" h="4338" extrusionOk="0">
                  <a:moveTo>
                    <a:pt x="2169" y="1"/>
                  </a:moveTo>
                  <a:cubicBezTo>
                    <a:pt x="968" y="1"/>
                    <a:pt x="1" y="935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35"/>
                    <a:pt x="3336" y="1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 flipH="1">
              <a:off x="7601985" y="1887082"/>
              <a:ext cx="97703" cy="97703"/>
            </a:xfrm>
            <a:custGeom>
              <a:avLst/>
              <a:gdLst/>
              <a:ahLst/>
              <a:cxnLst/>
              <a:rect l="l" t="t" r="r" b="b"/>
              <a:pathLst>
                <a:path w="4338" h="4338" extrusionOk="0">
                  <a:moveTo>
                    <a:pt x="2169" y="1"/>
                  </a:moveTo>
                  <a:cubicBezTo>
                    <a:pt x="968" y="1"/>
                    <a:pt x="1" y="968"/>
                    <a:pt x="1" y="2169"/>
                  </a:cubicBezTo>
                  <a:cubicBezTo>
                    <a:pt x="1" y="3370"/>
                    <a:pt x="968" y="4337"/>
                    <a:pt x="2169" y="4337"/>
                  </a:cubicBezTo>
                  <a:cubicBezTo>
                    <a:pt x="3370" y="4337"/>
                    <a:pt x="4337" y="3370"/>
                    <a:pt x="4337" y="2169"/>
                  </a:cubicBezTo>
                  <a:cubicBezTo>
                    <a:pt x="4337" y="968"/>
                    <a:pt x="3370" y="1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 flipH="1">
              <a:off x="6699267" y="4352378"/>
              <a:ext cx="649121" cy="791125"/>
            </a:xfrm>
            <a:custGeom>
              <a:avLst/>
              <a:gdLst/>
              <a:ahLst/>
              <a:cxnLst/>
              <a:rect l="l" t="t" r="r" b="b"/>
              <a:pathLst>
                <a:path w="28821" h="35126" extrusionOk="0">
                  <a:moveTo>
                    <a:pt x="0" y="0"/>
                  </a:moveTo>
                  <a:lnTo>
                    <a:pt x="2502" y="20848"/>
                  </a:lnTo>
                  <a:lnTo>
                    <a:pt x="5404" y="35125"/>
                  </a:lnTo>
                  <a:lnTo>
                    <a:pt x="28821" y="35125"/>
                  </a:lnTo>
                  <a:lnTo>
                    <a:pt x="18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 flipH="1">
              <a:off x="7275505" y="4352378"/>
              <a:ext cx="672409" cy="791125"/>
            </a:xfrm>
            <a:custGeom>
              <a:avLst/>
              <a:gdLst/>
              <a:ahLst/>
              <a:cxnLst/>
              <a:rect l="l" t="t" r="r" b="b"/>
              <a:pathLst>
                <a:path w="29855" h="35126" extrusionOk="0">
                  <a:moveTo>
                    <a:pt x="10474" y="0"/>
                  </a:moveTo>
                  <a:lnTo>
                    <a:pt x="0" y="35125"/>
                  </a:lnTo>
                  <a:lnTo>
                    <a:pt x="26752" y="35125"/>
                  </a:lnTo>
                  <a:lnTo>
                    <a:pt x="29855" y="20915"/>
                  </a:lnTo>
                  <a:lnTo>
                    <a:pt x="28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5"/>
            <p:cNvSpPr/>
            <p:nvPr/>
          </p:nvSpPr>
          <p:spPr>
            <a:xfrm flipH="1">
              <a:off x="6809695" y="4352378"/>
              <a:ext cx="257725" cy="424482"/>
            </a:xfrm>
            <a:custGeom>
              <a:avLst/>
              <a:gdLst/>
              <a:ahLst/>
              <a:cxnLst/>
              <a:rect l="l" t="t" r="r" b="b"/>
              <a:pathLst>
                <a:path w="11443" h="18847" extrusionOk="0">
                  <a:moveTo>
                    <a:pt x="1" y="0"/>
                  </a:moveTo>
                  <a:cubicBezTo>
                    <a:pt x="334" y="5671"/>
                    <a:pt x="2602" y="11275"/>
                    <a:pt x="6439" y="15511"/>
                  </a:cubicBezTo>
                  <a:cubicBezTo>
                    <a:pt x="7573" y="16812"/>
                    <a:pt x="8907" y="17980"/>
                    <a:pt x="10508" y="18647"/>
                  </a:cubicBezTo>
                  <a:cubicBezTo>
                    <a:pt x="10775" y="18780"/>
                    <a:pt x="11109" y="18814"/>
                    <a:pt x="11442" y="18847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5"/>
            <p:cNvSpPr/>
            <p:nvPr/>
          </p:nvSpPr>
          <p:spPr>
            <a:xfrm flipH="1">
              <a:off x="7570009" y="4352378"/>
              <a:ext cx="268986" cy="424482"/>
            </a:xfrm>
            <a:custGeom>
              <a:avLst/>
              <a:gdLst/>
              <a:ahLst/>
              <a:cxnLst/>
              <a:rect l="l" t="t" r="r" b="b"/>
              <a:pathLst>
                <a:path w="11943" h="18847" extrusionOk="0">
                  <a:moveTo>
                    <a:pt x="5638" y="0"/>
                  </a:moveTo>
                  <a:lnTo>
                    <a:pt x="1" y="18847"/>
                  </a:lnTo>
                  <a:cubicBezTo>
                    <a:pt x="501" y="18847"/>
                    <a:pt x="1002" y="18814"/>
                    <a:pt x="1435" y="18647"/>
                  </a:cubicBezTo>
                  <a:cubicBezTo>
                    <a:pt x="3003" y="17980"/>
                    <a:pt x="4304" y="16812"/>
                    <a:pt x="5471" y="15511"/>
                  </a:cubicBezTo>
                  <a:cubicBezTo>
                    <a:pt x="9274" y="11275"/>
                    <a:pt x="11576" y="5738"/>
                    <a:pt x="119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5"/>
            <p:cNvSpPr/>
            <p:nvPr/>
          </p:nvSpPr>
          <p:spPr>
            <a:xfrm flipH="1">
              <a:off x="7251451" y="4352378"/>
              <a:ext cx="84932" cy="471824"/>
            </a:xfrm>
            <a:custGeom>
              <a:avLst/>
              <a:gdLst/>
              <a:ahLst/>
              <a:cxnLst/>
              <a:rect l="l" t="t" r="r" b="b"/>
              <a:pathLst>
                <a:path w="3771" h="20949" extrusionOk="0">
                  <a:moveTo>
                    <a:pt x="1" y="0"/>
                  </a:moveTo>
                  <a:cubicBezTo>
                    <a:pt x="668" y="6972"/>
                    <a:pt x="1302" y="13943"/>
                    <a:pt x="1969" y="20848"/>
                  </a:cubicBezTo>
                  <a:cubicBezTo>
                    <a:pt x="2503" y="20915"/>
                    <a:pt x="3103" y="20915"/>
                    <a:pt x="3637" y="20948"/>
                  </a:cubicBezTo>
                  <a:cubicBezTo>
                    <a:pt x="3770" y="13977"/>
                    <a:pt x="3470" y="6972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5"/>
            <p:cNvSpPr/>
            <p:nvPr/>
          </p:nvSpPr>
          <p:spPr>
            <a:xfrm flipH="1">
              <a:off x="7101203" y="2657470"/>
              <a:ext cx="168311" cy="266734"/>
            </a:xfrm>
            <a:custGeom>
              <a:avLst/>
              <a:gdLst/>
              <a:ahLst/>
              <a:cxnLst/>
              <a:rect l="l" t="t" r="r" b="b"/>
              <a:pathLst>
                <a:path w="7473" h="11843" extrusionOk="0">
                  <a:moveTo>
                    <a:pt x="5504" y="0"/>
                  </a:moveTo>
                  <a:cubicBezTo>
                    <a:pt x="4637" y="667"/>
                    <a:pt x="3737" y="1301"/>
                    <a:pt x="2869" y="1968"/>
                  </a:cubicBezTo>
                  <a:cubicBezTo>
                    <a:pt x="1" y="4136"/>
                    <a:pt x="1068" y="8773"/>
                    <a:pt x="2736" y="11842"/>
                  </a:cubicBezTo>
                  <a:cubicBezTo>
                    <a:pt x="4304" y="10141"/>
                    <a:pt x="5871" y="8340"/>
                    <a:pt x="6672" y="6205"/>
                  </a:cubicBezTo>
                  <a:cubicBezTo>
                    <a:pt x="7473" y="4103"/>
                    <a:pt x="7239" y="1501"/>
                    <a:pt x="5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5"/>
            <p:cNvSpPr/>
            <p:nvPr/>
          </p:nvSpPr>
          <p:spPr>
            <a:xfrm flipH="1">
              <a:off x="6527961" y="3689744"/>
              <a:ext cx="455315" cy="513896"/>
            </a:xfrm>
            <a:custGeom>
              <a:avLst/>
              <a:gdLst/>
              <a:ahLst/>
              <a:cxnLst/>
              <a:rect l="l" t="t" r="r" b="b"/>
              <a:pathLst>
                <a:path w="20216" h="22817" extrusionOk="0">
                  <a:moveTo>
                    <a:pt x="10275" y="0"/>
                  </a:moveTo>
                  <a:lnTo>
                    <a:pt x="1" y="5504"/>
                  </a:lnTo>
                  <a:lnTo>
                    <a:pt x="368" y="15978"/>
                  </a:lnTo>
                  <a:lnTo>
                    <a:pt x="10275" y="22816"/>
                  </a:lnTo>
                  <a:lnTo>
                    <a:pt x="20215" y="16512"/>
                  </a:lnTo>
                  <a:lnTo>
                    <a:pt x="1027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 flipH="1">
              <a:off x="6649672" y="3689744"/>
              <a:ext cx="333603" cy="249437"/>
            </a:xfrm>
            <a:custGeom>
              <a:avLst/>
              <a:gdLst/>
              <a:ahLst/>
              <a:cxnLst/>
              <a:rect l="l" t="t" r="r" b="b"/>
              <a:pathLst>
                <a:path w="14812" h="11075" extrusionOk="0">
                  <a:moveTo>
                    <a:pt x="10275" y="0"/>
                  </a:moveTo>
                  <a:lnTo>
                    <a:pt x="1" y="5504"/>
                  </a:lnTo>
                  <a:lnTo>
                    <a:pt x="201" y="11075"/>
                  </a:lnTo>
                  <a:lnTo>
                    <a:pt x="14811" y="7539"/>
                  </a:lnTo>
                  <a:lnTo>
                    <a:pt x="1027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 flipH="1">
              <a:off x="6671474" y="3243460"/>
              <a:ext cx="455292" cy="697229"/>
            </a:xfrm>
            <a:custGeom>
              <a:avLst/>
              <a:gdLst/>
              <a:ahLst/>
              <a:cxnLst/>
              <a:rect l="l" t="t" r="r" b="b"/>
              <a:pathLst>
                <a:path w="20215" h="30957" extrusionOk="0">
                  <a:moveTo>
                    <a:pt x="0" y="1"/>
                  </a:moveTo>
                  <a:lnTo>
                    <a:pt x="2402" y="30956"/>
                  </a:lnTo>
                  <a:cubicBezTo>
                    <a:pt x="2402" y="30956"/>
                    <a:pt x="15145" y="25319"/>
                    <a:pt x="20215" y="19448"/>
                  </a:cubicBezTo>
                  <a:lnTo>
                    <a:pt x="12076" y="7840"/>
                  </a:lnTo>
                  <a:cubicBezTo>
                    <a:pt x="9207" y="3770"/>
                    <a:pt x="4871" y="9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 flipH="1">
              <a:off x="6671474" y="3604834"/>
              <a:ext cx="410968" cy="335112"/>
            </a:xfrm>
            <a:custGeom>
              <a:avLst/>
              <a:gdLst/>
              <a:ahLst/>
              <a:cxnLst/>
              <a:rect l="l" t="t" r="r" b="b"/>
              <a:pathLst>
                <a:path w="18247" h="14879" extrusionOk="0">
                  <a:moveTo>
                    <a:pt x="15878" y="1"/>
                  </a:moveTo>
                  <a:lnTo>
                    <a:pt x="0" y="9474"/>
                  </a:lnTo>
                  <a:lnTo>
                    <a:pt x="401" y="14878"/>
                  </a:lnTo>
                  <a:cubicBezTo>
                    <a:pt x="401" y="14878"/>
                    <a:pt x="401" y="14878"/>
                    <a:pt x="401" y="14878"/>
                  </a:cubicBezTo>
                  <a:cubicBezTo>
                    <a:pt x="510" y="14878"/>
                    <a:pt x="13192" y="9290"/>
                    <a:pt x="18247" y="3403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 flipH="1">
              <a:off x="6903613" y="3243460"/>
              <a:ext cx="886531" cy="1156260"/>
            </a:xfrm>
            <a:custGeom>
              <a:avLst/>
              <a:gdLst/>
              <a:ahLst/>
              <a:cxnLst/>
              <a:rect l="l" t="t" r="r" b="b"/>
              <a:pathLst>
                <a:path w="39362" h="51338" extrusionOk="0">
                  <a:moveTo>
                    <a:pt x="29421" y="1"/>
                  </a:moveTo>
                  <a:lnTo>
                    <a:pt x="5838" y="1402"/>
                  </a:lnTo>
                  <a:lnTo>
                    <a:pt x="0" y="26486"/>
                  </a:lnTo>
                  <a:lnTo>
                    <a:pt x="3102" y="46868"/>
                  </a:lnTo>
                  <a:lnTo>
                    <a:pt x="1501" y="51338"/>
                  </a:lnTo>
                  <a:lnTo>
                    <a:pt x="39161" y="51338"/>
                  </a:lnTo>
                  <a:lnTo>
                    <a:pt x="38161" y="46634"/>
                  </a:lnTo>
                  <a:lnTo>
                    <a:pt x="39195" y="25552"/>
                  </a:lnTo>
                  <a:cubicBezTo>
                    <a:pt x="39361" y="22050"/>
                    <a:pt x="38661" y="18547"/>
                    <a:pt x="37093" y="15445"/>
                  </a:cubicBezTo>
                  <a:lnTo>
                    <a:pt x="294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 flipH="1">
              <a:off x="7162802" y="3245713"/>
              <a:ext cx="466576" cy="319324"/>
            </a:xfrm>
            <a:custGeom>
              <a:avLst/>
              <a:gdLst/>
              <a:ahLst/>
              <a:cxnLst/>
              <a:rect l="l" t="t" r="r" b="b"/>
              <a:pathLst>
                <a:path w="20716" h="14178" extrusionOk="0">
                  <a:moveTo>
                    <a:pt x="20715" y="1"/>
                  </a:moveTo>
                  <a:lnTo>
                    <a:pt x="0" y="1235"/>
                  </a:lnTo>
                  <a:lnTo>
                    <a:pt x="12042" y="14178"/>
                  </a:lnTo>
                  <a:lnTo>
                    <a:pt x="20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 flipH="1">
              <a:off x="6820978" y="3914361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>
              <a:off x="5226742" y="2703059"/>
              <a:ext cx="833963" cy="1374886"/>
            </a:xfrm>
            <a:custGeom>
              <a:avLst/>
              <a:gdLst/>
              <a:ahLst/>
              <a:cxnLst/>
              <a:rect l="l" t="t" r="r" b="b"/>
              <a:pathLst>
                <a:path w="37028" h="61045" extrusionOk="0">
                  <a:moveTo>
                    <a:pt x="5004" y="1"/>
                  </a:moveTo>
                  <a:cubicBezTo>
                    <a:pt x="2236" y="1"/>
                    <a:pt x="1" y="2203"/>
                    <a:pt x="1" y="5005"/>
                  </a:cubicBezTo>
                  <a:lnTo>
                    <a:pt x="1" y="56041"/>
                  </a:lnTo>
                  <a:cubicBezTo>
                    <a:pt x="1" y="58810"/>
                    <a:pt x="2202" y="61045"/>
                    <a:pt x="5004" y="61045"/>
                  </a:cubicBezTo>
                  <a:lnTo>
                    <a:pt x="31957" y="61045"/>
                  </a:lnTo>
                  <a:cubicBezTo>
                    <a:pt x="34759" y="61045"/>
                    <a:pt x="37027" y="58810"/>
                    <a:pt x="36960" y="56041"/>
                  </a:cubicBezTo>
                  <a:lnTo>
                    <a:pt x="36960" y="5005"/>
                  </a:lnTo>
                  <a:cubicBezTo>
                    <a:pt x="36960" y="2269"/>
                    <a:pt x="34759" y="1"/>
                    <a:pt x="31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0" name="Google Shape;2400;p55"/>
            <p:cNvGrpSpPr/>
            <p:nvPr/>
          </p:nvGrpSpPr>
          <p:grpSpPr>
            <a:xfrm flipH="1">
              <a:off x="3814997" y="3827069"/>
              <a:ext cx="1021756" cy="332094"/>
              <a:chOff x="9165713" y="3174931"/>
              <a:chExt cx="1021756" cy="332094"/>
            </a:xfrm>
          </p:grpSpPr>
          <p:sp>
            <p:nvSpPr>
              <p:cNvPr id="2401" name="Google Shape;2401;p55"/>
              <p:cNvSpPr/>
              <p:nvPr/>
            </p:nvSpPr>
            <p:spPr>
              <a:xfrm flipH="1">
                <a:off x="9184497" y="32230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rgbClr val="ED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55"/>
              <p:cNvSpPr/>
              <p:nvPr/>
            </p:nvSpPr>
            <p:spPr>
              <a:xfrm flipH="1">
                <a:off x="9165713" y="31749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55"/>
              <p:cNvSpPr/>
              <p:nvPr/>
            </p:nvSpPr>
            <p:spPr>
              <a:xfrm>
                <a:off x="9309947" y="32228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55"/>
              <p:cNvSpPr/>
              <p:nvPr/>
            </p:nvSpPr>
            <p:spPr>
              <a:xfrm>
                <a:off x="9581929" y="32234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55"/>
              <p:cNvSpPr/>
              <p:nvPr/>
            </p:nvSpPr>
            <p:spPr>
              <a:xfrm>
                <a:off x="9855397" y="32226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6" name="Google Shape;2406;p55"/>
            <p:cNvSpPr/>
            <p:nvPr/>
          </p:nvSpPr>
          <p:spPr>
            <a:xfrm flipH="1">
              <a:off x="5612495" y="2857090"/>
              <a:ext cx="358378" cy="773085"/>
            </a:xfrm>
            <a:custGeom>
              <a:avLst/>
              <a:gdLst/>
              <a:ahLst/>
              <a:cxnLst/>
              <a:rect l="l" t="t" r="r" b="b"/>
              <a:pathLst>
                <a:path w="15912" h="34325" extrusionOk="0">
                  <a:moveTo>
                    <a:pt x="5338" y="0"/>
                  </a:moveTo>
                  <a:cubicBezTo>
                    <a:pt x="2369" y="0"/>
                    <a:pt x="1" y="2369"/>
                    <a:pt x="1" y="5337"/>
                  </a:cubicBezTo>
                  <a:lnTo>
                    <a:pt x="1" y="28988"/>
                  </a:lnTo>
                  <a:cubicBezTo>
                    <a:pt x="1" y="31956"/>
                    <a:pt x="2369" y="34325"/>
                    <a:pt x="5338" y="34325"/>
                  </a:cubicBezTo>
                  <a:lnTo>
                    <a:pt x="10575" y="34325"/>
                  </a:lnTo>
                  <a:cubicBezTo>
                    <a:pt x="13544" y="34325"/>
                    <a:pt x="15912" y="31956"/>
                    <a:pt x="15912" y="28988"/>
                  </a:cubicBezTo>
                  <a:lnTo>
                    <a:pt x="15912" y="5337"/>
                  </a:lnTo>
                  <a:cubicBezTo>
                    <a:pt x="15912" y="2369"/>
                    <a:pt x="13544" y="0"/>
                    <a:pt x="10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 flipH="1">
              <a:off x="5315739" y="2857090"/>
              <a:ext cx="240428" cy="341847"/>
            </a:xfrm>
            <a:custGeom>
              <a:avLst/>
              <a:gdLst/>
              <a:ahLst/>
              <a:cxnLst/>
              <a:rect l="l" t="t" r="r" b="b"/>
              <a:pathLst>
                <a:path w="10675" h="15178" extrusionOk="0">
                  <a:moveTo>
                    <a:pt x="5338" y="0"/>
                  </a:moveTo>
                  <a:cubicBezTo>
                    <a:pt x="2402" y="0"/>
                    <a:pt x="1" y="2369"/>
                    <a:pt x="1" y="5337"/>
                  </a:cubicBezTo>
                  <a:lnTo>
                    <a:pt x="1" y="9841"/>
                  </a:lnTo>
                  <a:cubicBezTo>
                    <a:pt x="1" y="12809"/>
                    <a:pt x="2402" y="15178"/>
                    <a:pt x="5338" y="15178"/>
                  </a:cubicBezTo>
                  <a:cubicBezTo>
                    <a:pt x="8307" y="15178"/>
                    <a:pt x="10675" y="12809"/>
                    <a:pt x="10675" y="9841"/>
                  </a:cubicBezTo>
                  <a:lnTo>
                    <a:pt x="10675" y="5337"/>
                  </a:lnTo>
                  <a:cubicBezTo>
                    <a:pt x="10675" y="2369"/>
                    <a:pt x="8307" y="0"/>
                    <a:pt x="5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5"/>
            <p:cNvSpPr/>
            <p:nvPr/>
          </p:nvSpPr>
          <p:spPr>
            <a:xfrm flipH="1">
              <a:off x="5315739" y="3263531"/>
              <a:ext cx="240428" cy="366644"/>
            </a:xfrm>
            <a:custGeom>
              <a:avLst/>
              <a:gdLst/>
              <a:ahLst/>
              <a:cxnLst/>
              <a:rect l="l" t="t" r="r" b="b"/>
              <a:pathLst>
                <a:path w="10675" h="16279" extrusionOk="0">
                  <a:moveTo>
                    <a:pt x="5338" y="0"/>
                  </a:moveTo>
                  <a:cubicBezTo>
                    <a:pt x="2402" y="0"/>
                    <a:pt x="1" y="2402"/>
                    <a:pt x="1" y="5338"/>
                  </a:cubicBezTo>
                  <a:lnTo>
                    <a:pt x="1" y="10942"/>
                  </a:lnTo>
                  <a:cubicBezTo>
                    <a:pt x="1" y="13910"/>
                    <a:pt x="2402" y="16279"/>
                    <a:pt x="5338" y="16279"/>
                  </a:cubicBezTo>
                  <a:cubicBezTo>
                    <a:pt x="8307" y="16279"/>
                    <a:pt x="10675" y="13910"/>
                    <a:pt x="10675" y="10942"/>
                  </a:cubicBezTo>
                  <a:lnTo>
                    <a:pt x="10675" y="5338"/>
                  </a:lnTo>
                  <a:cubicBezTo>
                    <a:pt x="10675" y="2402"/>
                    <a:pt x="8307" y="0"/>
                    <a:pt x="5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5"/>
            <p:cNvSpPr/>
            <p:nvPr/>
          </p:nvSpPr>
          <p:spPr>
            <a:xfrm flipH="1">
              <a:off x="5314230" y="3709049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2002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2"/>
                    <a:pt x="29155" y="1268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5"/>
            <p:cNvSpPr/>
            <p:nvPr/>
          </p:nvSpPr>
          <p:spPr>
            <a:xfrm flipH="1">
              <a:off x="5314230" y="3799206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2002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2"/>
                    <a:pt x="29155" y="1268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5"/>
            <p:cNvSpPr/>
            <p:nvPr/>
          </p:nvSpPr>
          <p:spPr>
            <a:xfrm flipH="1">
              <a:off x="5314230" y="3889364"/>
              <a:ext cx="656643" cy="57860"/>
            </a:xfrm>
            <a:custGeom>
              <a:avLst/>
              <a:gdLst/>
              <a:ahLst/>
              <a:cxnLst/>
              <a:rect l="l" t="t" r="r" b="b"/>
              <a:pathLst>
                <a:path w="29155" h="2569" extrusionOk="0">
                  <a:moveTo>
                    <a:pt x="1301" y="0"/>
                  </a:moveTo>
                  <a:cubicBezTo>
                    <a:pt x="568" y="0"/>
                    <a:pt x="1" y="567"/>
                    <a:pt x="1" y="1301"/>
                  </a:cubicBezTo>
                  <a:cubicBezTo>
                    <a:pt x="1" y="2001"/>
                    <a:pt x="568" y="2569"/>
                    <a:pt x="1301" y="2569"/>
                  </a:cubicBezTo>
                  <a:lnTo>
                    <a:pt x="27854" y="2569"/>
                  </a:lnTo>
                  <a:cubicBezTo>
                    <a:pt x="28521" y="2569"/>
                    <a:pt x="29088" y="2001"/>
                    <a:pt x="29155" y="1301"/>
                  </a:cubicBezTo>
                  <a:cubicBezTo>
                    <a:pt x="29155" y="567"/>
                    <a:pt x="28554" y="0"/>
                    <a:pt x="27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5"/>
            <p:cNvSpPr/>
            <p:nvPr/>
          </p:nvSpPr>
          <p:spPr>
            <a:xfrm flipH="1">
              <a:off x="6926902" y="4223887"/>
              <a:ext cx="804661" cy="27072"/>
            </a:xfrm>
            <a:custGeom>
              <a:avLst/>
              <a:gdLst/>
              <a:ahLst/>
              <a:cxnLst/>
              <a:rect l="l" t="t" r="r" b="b"/>
              <a:pathLst>
                <a:path w="35727" h="1202" extrusionOk="0">
                  <a:moveTo>
                    <a:pt x="1" y="1"/>
                  </a:moveTo>
                  <a:lnTo>
                    <a:pt x="201" y="1202"/>
                  </a:lnTo>
                  <a:lnTo>
                    <a:pt x="35693" y="1202"/>
                  </a:lnTo>
                  <a:lnTo>
                    <a:pt x="357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5"/>
            <p:cNvSpPr/>
            <p:nvPr/>
          </p:nvSpPr>
          <p:spPr>
            <a:xfrm flipH="1">
              <a:off x="6918636" y="4065374"/>
              <a:ext cx="836215" cy="27072"/>
            </a:xfrm>
            <a:custGeom>
              <a:avLst/>
              <a:gdLst/>
              <a:ahLst/>
              <a:cxnLst/>
              <a:rect l="l" t="t" r="r" b="b"/>
              <a:pathLst>
                <a:path w="37128" h="1202" extrusionOk="0">
                  <a:moveTo>
                    <a:pt x="1" y="1"/>
                  </a:moveTo>
                  <a:lnTo>
                    <a:pt x="168" y="1201"/>
                  </a:lnTo>
                  <a:lnTo>
                    <a:pt x="37061" y="1201"/>
                  </a:lnTo>
                  <a:lnTo>
                    <a:pt x="37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5"/>
            <p:cNvSpPr/>
            <p:nvPr/>
          </p:nvSpPr>
          <p:spPr>
            <a:xfrm flipH="1">
              <a:off x="6911136" y="3906861"/>
              <a:ext cx="868490" cy="27072"/>
            </a:xfrm>
            <a:custGeom>
              <a:avLst/>
              <a:gdLst/>
              <a:ahLst/>
              <a:cxnLst/>
              <a:rect l="l" t="t" r="r" b="b"/>
              <a:pathLst>
                <a:path w="38561" h="1202" extrusionOk="0">
                  <a:moveTo>
                    <a:pt x="0" y="0"/>
                  </a:moveTo>
                  <a:lnTo>
                    <a:pt x="167" y="1201"/>
                  </a:lnTo>
                  <a:lnTo>
                    <a:pt x="38528" y="1201"/>
                  </a:lnTo>
                  <a:lnTo>
                    <a:pt x="38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5"/>
            <p:cNvSpPr/>
            <p:nvPr/>
          </p:nvSpPr>
          <p:spPr>
            <a:xfrm flipH="1">
              <a:off x="6923906" y="3747582"/>
              <a:ext cx="851215" cy="27815"/>
            </a:xfrm>
            <a:custGeom>
              <a:avLst/>
              <a:gdLst/>
              <a:ahLst/>
              <a:cxnLst/>
              <a:rect l="l" t="t" r="r" b="b"/>
              <a:pathLst>
                <a:path w="37794" h="1235" extrusionOk="0">
                  <a:moveTo>
                    <a:pt x="300" y="1"/>
                  </a:moveTo>
                  <a:lnTo>
                    <a:pt x="0" y="1235"/>
                  </a:lnTo>
                  <a:lnTo>
                    <a:pt x="37694" y="1235"/>
                  </a:lnTo>
                  <a:lnTo>
                    <a:pt x="37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5"/>
            <p:cNvSpPr/>
            <p:nvPr/>
          </p:nvSpPr>
          <p:spPr>
            <a:xfrm flipH="1">
              <a:off x="6941924" y="3589068"/>
              <a:ext cx="795630" cy="27050"/>
            </a:xfrm>
            <a:custGeom>
              <a:avLst/>
              <a:gdLst/>
              <a:ahLst/>
              <a:cxnLst/>
              <a:rect l="l" t="t" r="r" b="b"/>
              <a:pathLst>
                <a:path w="35326" h="1201" extrusionOk="0">
                  <a:moveTo>
                    <a:pt x="300" y="0"/>
                  </a:moveTo>
                  <a:lnTo>
                    <a:pt x="0" y="1201"/>
                  </a:lnTo>
                  <a:lnTo>
                    <a:pt x="35325" y="1201"/>
                  </a:lnTo>
                  <a:lnTo>
                    <a:pt x="34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5"/>
            <p:cNvSpPr/>
            <p:nvPr/>
          </p:nvSpPr>
          <p:spPr>
            <a:xfrm flipH="1">
              <a:off x="7020820" y="3430532"/>
              <a:ext cx="679932" cy="27072"/>
            </a:xfrm>
            <a:custGeom>
              <a:avLst/>
              <a:gdLst/>
              <a:ahLst/>
              <a:cxnLst/>
              <a:rect l="l" t="t" r="r" b="b"/>
              <a:pathLst>
                <a:path w="30189" h="1202" extrusionOk="0">
                  <a:moveTo>
                    <a:pt x="301" y="1"/>
                  </a:moveTo>
                  <a:lnTo>
                    <a:pt x="1" y="1202"/>
                  </a:lnTo>
                  <a:lnTo>
                    <a:pt x="30189" y="1202"/>
                  </a:lnTo>
                  <a:lnTo>
                    <a:pt x="29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5"/>
            <p:cNvSpPr/>
            <p:nvPr/>
          </p:nvSpPr>
          <p:spPr>
            <a:xfrm flipH="1">
              <a:off x="7204874" y="3012830"/>
              <a:ext cx="388446" cy="490608"/>
            </a:xfrm>
            <a:custGeom>
              <a:avLst/>
              <a:gdLst/>
              <a:ahLst/>
              <a:cxnLst/>
              <a:rect l="l" t="t" r="r" b="b"/>
              <a:pathLst>
                <a:path w="17247" h="21783" extrusionOk="0">
                  <a:moveTo>
                    <a:pt x="3370" y="0"/>
                  </a:moveTo>
                  <a:cubicBezTo>
                    <a:pt x="3069" y="3770"/>
                    <a:pt x="2736" y="7539"/>
                    <a:pt x="2436" y="11342"/>
                  </a:cubicBezTo>
                  <a:cubicBezTo>
                    <a:pt x="2176" y="11404"/>
                    <a:pt x="1923" y="11421"/>
                    <a:pt x="1673" y="11421"/>
                  </a:cubicBezTo>
                  <a:cubicBezTo>
                    <a:pt x="1369" y="11421"/>
                    <a:pt x="1068" y="11396"/>
                    <a:pt x="763" y="11396"/>
                  </a:cubicBezTo>
                  <a:cubicBezTo>
                    <a:pt x="513" y="11396"/>
                    <a:pt x="260" y="11413"/>
                    <a:pt x="1" y="11475"/>
                  </a:cubicBezTo>
                  <a:cubicBezTo>
                    <a:pt x="3370" y="14777"/>
                    <a:pt x="6739" y="18480"/>
                    <a:pt x="10175" y="21782"/>
                  </a:cubicBezTo>
                  <a:cubicBezTo>
                    <a:pt x="12443" y="18080"/>
                    <a:pt x="14945" y="14144"/>
                    <a:pt x="17246" y="10441"/>
                  </a:cubicBezTo>
                  <a:lnTo>
                    <a:pt x="17246" y="10441"/>
                  </a:lnTo>
                  <a:lnTo>
                    <a:pt x="14177" y="10708"/>
                  </a:lnTo>
                  <a:cubicBezTo>
                    <a:pt x="13377" y="7606"/>
                    <a:pt x="12576" y="4503"/>
                    <a:pt x="11842" y="1401"/>
                  </a:cubicBezTo>
                  <a:cubicBezTo>
                    <a:pt x="10957" y="1628"/>
                    <a:pt x="10054" y="1750"/>
                    <a:pt x="9141" y="1750"/>
                  </a:cubicBezTo>
                  <a:cubicBezTo>
                    <a:pt x="7235" y="1750"/>
                    <a:pt x="5287" y="1218"/>
                    <a:pt x="337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5"/>
            <p:cNvSpPr/>
            <p:nvPr/>
          </p:nvSpPr>
          <p:spPr>
            <a:xfrm flipH="1">
              <a:off x="7287532" y="3012830"/>
              <a:ext cx="234414" cy="200946"/>
            </a:xfrm>
            <a:custGeom>
              <a:avLst/>
              <a:gdLst/>
              <a:ahLst/>
              <a:cxnLst/>
              <a:rect l="l" t="t" r="r" b="b"/>
              <a:pathLst>
                <a:path w="10408" h="8922" extrusionOk="0">
                  <a:moveTo>
                    <a:pt x="234" y="0"/>
                  </a:moveTo>
                  <a:cubicBezTo>
                    <a:pt x="167" y="1068"/>
                    <a:pt x="67" y="2202"/>
                    <a:pt x="1" y="3269"/>
                  </a:cubicBezTo>
                  <a:cubicBezTo>
                    <a:pt x="1602" y="5904"/>
                    <a:pt x="4237" y="7939"/>
                    <a:pt x="7239" y="8706"/>
                  </a:cubicBezTo>
                  <a:cubicBezTo>
                    <a:pt x="7670" y="8836"/>
                    <a:pt x="8157" y="8922"/>
                    <a:pt x="8641" y="8922"/>
                  </a:cubicBezTo>
                  <a:cubicBezTo>
                    <a:pt x="9280" y="8922"/>
                    <a:pt x="9914" y="8772"/>
                    <a:pt x="10408" y="8373"/>
                  </a:cubicBezTo>
                  <a:cubicBezTo>
                    <a:pt x="9841" y="6038"/>
                    <a:pt x="9240" y="3703"/>
                    <a:pt x="8673" y="1401"/>
                  </a:cubicBezTo>
                  <a:cubicBezTo>
                    <a:pt x="7797" y="1631"/>
                    <a:pt x="6891" y="1757"/>
                    <a:pt x="5970" y="1757"/>
                  </a:cubicBezTo>
                  <a:cubicBezTo>
                    <a:pt x="4087" y="1757"/>
                    <a:pt x="2138" y="1232"/>
                    <a:pt x="23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5"/>
            <p:cNvSpPr/>
            <p:nvPr/>
          </p:nvSpPr>
          <p:spPr>
            <a:xfrm flipH="1">
              <a:off x="7205640" y="3047380"/>
              <a:ext cx="326824" cy="323829"/>
            </a:xfrm>
            <a:custGeom>
              <a:avLst/>
              <a:gdLst/>
              <a:ahLst/>
              <a:cxnLst/>
              <a:rect l="l" t="t" r="r" b="b"/>
              <a:pathLst>
                <a:path w="14511" h="14378" extrusionOk="0">
                  <a:moveTo>
                    <a:pt x="534" y="1"/>
                  </a:moveTo>
                  <a:cubicBezTo>
                    <a:pt x="367" y="2236"/>
                    <a:pt x="167" y="4437"/>
                    <a:pt x="1" y="6705"/>
                  </a:cubicBezTo>
                  <a:cubicBezTo>
                    <a:pt x="1635" y="10074"/>
                    <a:pt x="4804" y="13577"/>
                    <a:pt x="11142" y="14378"/>
                  </a:cubicBezTo>
                  <a:cubicBezTo>
                    <a:pt x="12309" y="12543"/>
                    <a:pt x="13410" y="10708"/>
                    <a:pt x="14511" y="8974"/>
                  </a:cubicBezTo>
                  <a:lnTo>
                    <a:pt x="14511" y="8974"/>
                  </a:lnTo>
                  <a:lnTo>
                    <a:pt x="11409" y="9207"/>
                  </a:lnTo>
                  <a:cubicBezTo>
                    <a:pt x="10608" y="6172"/>
                    <a:pt x="9874" y="3136"/>
                    <a:pt x="9074" y="67"/>
                  </a:cubicBezTo>
                  <a:lnTo>
                    <a:pt x="8407" y="67"/>
                  </a:lnTo>
                  <a:cubicBezTo>
                    <a:pt x="7834" y="160"/>
                    <a:pt x="7232" y="210"/>
                    <a:pt x="6609" y="210"/>
                  </a:cubicBezTo>
                  <a:cubicBezTo>
                    <a:pt x="5888" y="210"/>
                    <a:pt x="5139" y="144"/>
                    <a:pt x="437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5"/>
            <p:cNvSpPr/>
            <p:nvPr/>
          </p:nvSpPr>
          <p:spPr>
            <a:xfrm flipH="1">
              <a:off x="7602306" y="2933258"/>
              <a:ext cx="125495" cy="165991"/>
            </a:xfrm>
            <a:custGeom>
              <a:avLst/>
              <a:gdLst/>
              <a:ahLst/>
              <a:cxnLst/>
              <a:rect l="l" t="t" r="r" b="b"/>
              <a:pathLst>
                <a:path w="5572" h="7370" extrusionOk="0">
                  <a:moveTo>
                    <a:pt x="2005" y="0"/>
                  </a:moveTo>
                  <a:cubicBezTo>
                    <a:pt x="1451" y="0"/>
                    <a:pt x="942" y="98"/>
                    <a:pt x="668" y="331"/>
                  </a:cubicBezTo>
                  <a:cubicBezTo>
                    <a:pt x="1" y="865"/>
                    <a:pt x="2402" y="3767"/>
                    <a:pt x="2469" y="4767"/>
                  </a:cubicBezTo>
                  <a:cubicBezTo>
                    <a:pt x="2536" y="5735"/>
                    <a:pt x="2102" y="6735"/>
                    <a:pt x="1402" y="7369"/>
                  </a:cubicBezTo>
                  <a:cubicBezTo>
                    <a:pt x="2469" y="7369"/>
                    <a:pt x="3870" y="6802"/>
                    <a:pt x="4571" y="6068"/>
                  </a:cubicBezTo>
                  <a:cubicBezTo>
                    <a:pt x="5271" y="5301"/>
                    <a:pt x="5571" y="4267"/>
                    <a:pt x="5505" y="3233"/>
                  </a:cubicBezTo>
                  <a:cubicBezTo>
                    <a:pt x="5405" y="2332"/>
                    <a:pt x="4837" y="965"/>
                    <a:pt x="4104" y="498"/>
                  </a:cubicBezTo>
                  <a:cubicBezTo>
                    <a:pt x="3690" y="203"/>
                    <a:pt x="2802" y="0"/>
                    <a:pt x="2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5"/>
            <p:cNvSpPr/>
            <p:nvPr/>
          </p:nvSpPr>
          <p:spPr>
            <a:xfrm flipH="1">
              <a:off x="7497126" y="2958799"/>
              <a:ext cx="154031" cy="165248"/>
            </a:xfrm>
            <a:custGeom>
              <a:avLst/>
              <a:gdLst/>
              <a:ahLst/>
              <a:cxnLst/>
              <a:rect l="l" t="t" r="r" b="b"/>
              <a:pathLst>
                <a:path w="6839" h="7337" extrusionOk="0">
                  <a:moveTo>
                    <a:pt x="4385" y="0"/>
                  </a:moveTo>
                  <a:cubicBezTo>
                    <a:pt x="3404" y="0"/>
                    <a:pt x="2313" y="203"/>
                    <a:pt x="1801" y="498"/>
                  </a:cubicBezTo>
                  <a:cubicBezTo>
                    <a:pt x="934" y="965"/>
                    <a:pt x="200" y="2332"/>
                    <a:pt x="134" y="3200"/>
                  </a:cubicBezTo>
                  <a:cubicBezTo>
                    <a:pt x="0" y="4267"/>
                    <a:pt x="367" y="5301"/>
                    <a:pt x="1268" y="6035"/>
                  </a:cubicBezTo>
                  <a:cubicBezTo>
                    <a:pt x="2135" y="6802"/>
                    <a:pt x="3836" y="7336"/>
                    <a:pt x="5137" y="7336"/>
                  </a:cubicBezTo>
                  <a:cubicBezTo>
                    <a:pt x="4270" y="6702"/>
                    <a:pt x="3769" y="5735"/>
                    <a:pt x="3836" y="4768"/>
                  </a:cubicBezTo>
                  <a:cubicBezTo>
                    <a:pt x="3870" y="3800"/>
                    <a:pt x="6838" y="831"/>
                    <a:pt x="6038" y="331"/>
                  </a:cubicBezTo>
                  <a:cubicBezTo>
                    <a:pt x="5696" y="98"/>
                    <a:pt x="5067" y="0"/>
                    <a:pt x="4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5"/>
            <p:cNvSpPr/>
            <p:nvPr/>
          </p:nvSpPr>
          <p:spPr>
            <a:xfrm flipH="1">
              <a:off x="7216158" y="2551524"/>
              <a:ext cx="507882" cy="564256"/>
            </a:xfrm>
            <a:custGeom>
              <a:avLst/>
              <a:gdLst/>
              <a:ahLst/>
              <a:cxnLst/>
              <a:rect l="l" t="t" r="r" b="b"/>
              <a:pathLst>
                <a:path w="22550" h="25053" extrusionOk="0">
                  <a:moveTo>
                    <a:pt x="12176" y="1"/>
                  </a:moveTo>
                  <a:cubicBezTo>
                    <a:pt x="9441" y="34"/>
                    <a:pt x="6705" y="501"/>
                    <a:pt x="4437" y="1969"/>
                  </a:cubicBezTo>
                  <a:cubicBezTo>
                    <a:pt x="2202" y="3403"/>
                    <a:pt x="1068" y="6005"/>
                    <a:pt x="801" y="7573"/>
                  </a:cubicBezTo>
                  <a:cubicBezTo>
                    <a:pt x="0" y="11843"/>
                    <a:pt x="2569" y="15612"/>
                    <a:pt x="3970" y="19748"/>
                  </a:cubicBezTo>
                  <a:cubicBezTo>
                    <a:pt x="5504" y="24318"/>
                    <a:pt x="6505" y="25052"/>
                    <a:pt x="15378" y="25052"/>
                  </a:cubicBezTo>
                  <a:cubicBezTo>
                    <a:pt x="17880" y="25052"/>
                    <a:pt x="20649" y="24185"/>
                    <a:pt x="21749" y="21983"/>
                  </a:cubicBezTo>
                  <a:cubicBezTo>
                    <a:pt x="22350" y="20849"/>
                    <a:pt x="22416" y="19515"/>
                    <a:pt x="22483" y="18247"/>
                  </a:cubicBezTo>
                  <a:cubicBezTo>
                    <a:pt x="22550" y="15512"/>
                    <a:pt x="22517" y="12710"/>
                    <a:pt x="22350" y="9975"/>
                  </a:cubicBezTo>
                  <a:cubicBezTo>
                    <a:pt x="22183" y="7473"/>
                    <a:pt x="21849" y="4738"/>
                    <a:pt x="20215" y="2836"/>
                  </a:cubicBezTo>
                  <a:cubicBezTo>
                    <a:pt x="18314" y="568"/>
                    <a:pt x="15078" y="1"/>
                    <a:pt x="12176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5"/>
            <p:cNvSpPr/>
            <p:nvPr/>
          </p:nvSpPr>
          <p:spPr>
            <a:xfrm flipH="1">
              <a:off x="7446789" y="2817853"/>
              <a:ext cx="156306" cy="142973"/>
            </a:xfrm>
            <a:custGeom>
              <a:avLst/>
              <a:gdLst/>
              <a:ahLst/>
              <a:cxnLst/>
              <a:rect l="l" t="t" r="r" b="b"/>
              <a:pathLst>
                <a:path w="6940" h="6348" extrusionOk="0">
                  <a:moveTo>
                    <a:pt x="3470" y="1"/>
                  </a:moveTo>
                  <a:cubicBezTo>
                    <a:pt x="2661" y="1"/>
                    <a:pt x="1852" y="318"/>
                    <a:pt x="1235" y="952"/>
                  </a:cubicBezTo>
                  <a:cubicBezTo>
                    <a:pt x="1" y="2186"/>
                    <a:pt x="1" y="4187"/>
                    <a:pt x="1235" y="5422"/>
                  </a:cubicBezTo>
                  <a:cubicBezTo>
                    <a:pt x="1852" y="6039"/>
                    <a:pt x="2661" y="6347"/>
                    <a:pt x="3470" y="6347"/>
                  </a:cubicBezTo>
                  <a:cubicBezTo>
                    <a:pt x="4279" y="6347"/>
                    <a:pt x="5088" y="6039"/>
                    <a:pt x="5705" y="5422"/>
                  </a:cubicBezTo>
                  <a:cubicBezTo>
                    <a:pt x="6939" y="4187"/>
                    <a:pt x="6939" y="2186"/>
                    <a:pt x="5705" y="952"/>
                  </a:cubicBezTo>
                  <a:cubicBezTo>
                    <a:pt x="5088" y="318"/>
                    <a:pt x="4279" y="1"/>
                    <a:pt x="347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5"/>
            <p:cNvSpPr/>
            <p:nvPr/>
          </p:nvSpPr>
          <p:spPr>
            <a:xfrm flipH="1">
              <a:off x="7216901" y="2815983"/>
              <a:ext cx="83423" cy="142027"/>
            </a:xfrm>
            <a:custGeom>
              <a:avLst/>
              <a:gdLst/>
              <a:ahLst/>
              <a:cxnLst/>
              <a:rect l="l" t="t" r="r" b="b"/>
              <a:pathLst>
                <a:path w="3704" h="6306" extrusionOk="0">
                  <a:moveTo>
                    <a:pt x="3103" y="1"/>
                  </a:moveTo>
                  <a:cubicBezTo>
                    <a:pt x="1402" y="1"/>
                    <a:pt x="1" y="1435"/>
                    <a:pt x="1" y="3136"/>
                  </a:cubicBezTo>
                  <a:cubicBezTo>
                    <a:pt x="1" y="4904"/>
                    <a:pt x="1402" y="6305"/>
                    <a:pt x="3170" y="6305"/>
                  </a:cubicBezTo>
                  <a:cubicBezTo>
                    <a:pt x="3337" y="6305"/>
                    <a:pt x="3503" y="6305"/>
                    <a:pt x="3637" y="6272"/>
                  </a:cubicBezTo>
                  <a:cubicBezTo>
                    <a:pt x="3704" y="4170"/>
                    <a:pt x="3704" y="2135"/>
                    <a:pt x="3603" y="67"/>
                  </a:cubicBezTo>
                  <a:cubicBezTo>
                    <a:pt x="3437" y="1"/>
                    <a:pt x="3270" y="1"/>
                    <a:pt x="310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5"/>
            <p:cNvSpPr/>
            <p:nvPr/>
          </p:nvSpPr>
          <p:spPr>
            <a:xfrm flipH="1">
              <a:off x="7211631" y="2420804"/>
              <a:ext cx="501891" cy="186351"/>
            </a:xfrm>
            <a:custGeom>
              <a:avLst/>
              <a:gdLst/>
              <a:ahLst/>
              <a:cxnLst/>
              <a:rect l="l" t="t" r="r" b="b"/>
              <a:pathLst>
                <a:path w="22284" h="8274" extrusionOk="0">
                  <a:moveTo>
                    <a:pt x="22283" y="1"/>
                  </a:moveTo>
                  <a:cubicBezTo>
                    <a:pt x="21015" y="1769"/>
                    <a:pt x="18747" y="2603"/>
                    <a:pt x="16579" y="2803"/>
                  </a:cubicBezTo>
                  <a:cubicBezTo>
                    <a:pt x="16135" y="2844"/>
                    <a:pt x="15689" y="2861"/>
                    <a:pt x="15243" y="2861"/>
                  </a:cubicBezTo>
                  <a:cubicBezTo>
                    <a:pt x="13510" y="2861"/>
                    <a:pt x="11765" y="2602"/>
                    <a:pt x="10041" y="2469"/>
                  </a:cubicBezTo>
                  <a:cubicBezTo>
                    <a:pt x="9389" y="2419"/>
                    <a:pt x="8727" y="2384"/>
                    <a:pt x="8067" y="2384"/>
                  </a:cubicBezTo>
                  <a:cubicBezTo>
                    <a:pt x="6532" y="2384"/>
                    <a:pt x="5002" y="2573"/>
                    <a:pt x="3603" y="3203"/>
                  </a:cubicBezTo>
                  <a:cubicBezTo>
                    <a:pt x="1668" y="4104"/>
                    <a:pt x="0" y="6105"/>
                    <a:pt x="67" y="8273"/>
                  </a:cubicBezTo>
                  <a:cubicBezTo>
                    <a:pt x="5738" y="7339"/>
                    <a:pt x="9674" y="7539"/>
                    <a:pt x="13377" y="6605"/>
                  </a:cubicBezTo>
                  <a:cubicBezTo>
                    <a:pt x="17079" y="5705"/>
                    <a:pt x="20682" y="3470"/>
                    <a:pt x="22283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5"/>
            <p:cNvSpPr/>
            <p:nvPr/>
          </p:nvSpPr>
          <p:spPr>
            <a:xfrm flipH="1">
              <a:off x="7114717" y="2487853"/>
              <a:ext cx="413243" cy="222680"/>
            </a:xfrm>
            <a:custGeom>
              <a:avLst/>
              <a:gdLst/>
              <a:ahLst/>
              <a:cxnLst/>
              <a:rect l="l" t="t" r="r" b="b"/>
              <a:pathLst>
                <a:path w="18348" h="9887" extrusionOk="0">
                  <a:moveTo>
                    <a:pt x="9416" y="1"/>
                  </a:moveTo>
                  <a:cubicBezTo>
                    <a:pt x="7989" y="1"/>
                    <a:pt x="6548" y="233"/>
                    <a:pt x="5171" y="626"/>
                  </a:cubicBezTo>
                  <a:cubicBezTo>
                    <a:pt x="4137" y="893"/>
                    <a:pt x="2002" y="793"/>
                    <a:pt x="1" y="1293"/>
                  </a:cubicBezTo>
                  <a:cubicBezTo>
                    <a:pt x="1001" y="3895"/>
                    <a:pt x="3303" y="5963"/>
                    <a:pt x="5938" y="7298"/>
                  </a:cubicBezTo>
                  <a:cubicBezTo>
                    <a:pt x="8540" y="8632"/>
                    <a:pt x="11509" y="9232"/>
                    <a:pt x="14444" y="9733"/>
                  </a:cubicBezTo>
                  <a:cubicBezTo>
                    <a:pt x="14800" y="9816"/>
                    <a:pt x="15181" y="9887"/>
                    <a:pt x="15556" y="9887"/>
                  </a:cubicBezTo>
                  <a:cubicBezTo>
                    <a:pt x="15779" y="9887"/>
                    <a:pt x="16000" y="9862"/>
                    <a:pt x="16212" y="9799"/>
                  </a:cubicBezTo>
                  <a:cubicBezTo>
                    <a:pt x="17313" y="9466"/>
                    <a:pt x="17880" y="8332"/>
                    <a:pt x="18014" y="7298"/>
                  </a:cubicBezTo>
                  <a:cubicBezTo>
                    <a:pt x="18347" y="4629"/>
                    <a:pt x="16346" y="1994"/>
                    <a:pt x="13710" y="826"/>
                  </a:cubicBezTo>
                  <a:cubicBezTo>
                    <a:pt x="12353" y="250"/>
                    <a:pt x="10892" y="1"/>
                    <a:pt x="9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5"/>
            <p:cNvSpPr/>
            <p:nvPr/>
          </p:nvSpPr>
          <p:spPr>
            <a:xfrm flipH="1">
              <a:off x="7586541" y="2552290"/>
              <a:ext cx="275743" cy="360630"/>
            </a:xfrm>
            <a:custGeom>
              <a:avLst/>
              <a:gdLst/>
              <a:ahLst/>
              <a:cxnLst/>
              <a:rect l="l" t="t" r="r" b="b"/>
              <a:pathLst>
                <a:path w="12243" h="16012" extrusionOk="0">
                  <a:moveTo>
                    <a:pt x="8574" y="0"/>
                  </a:moveTo>
                  <a:lnTo>
                    <a:pt x="8574" y="0"/>
                  </a:lnTo>
                  <a:cubicBezTo>
                    <a:pt x="8507" y="167"/>
                    <a:pt x="8473" y="367"/>
                    <a:pt x="8674" y="467"/>
                  </a:cubicBezTo>
                  <a:cubicBezTo>
                    <a:pt x="5705" y="1301"/>
                    <a:pt x="2469" y="2335"/>
                    <a:pt x="1035" y="4837"/>
                  </a:cubicBezTo>
                  <a:cubicBezTo>
                    <a:pt x="1" y="6705"/>
                    <a:pt x="234" y="9007"/>
                    <a:pt x="1268" y="10941"/>
                  </a:cubicBezTo>
                  <a:cubicBezTo>
                    <a:pt x="2202" y="12843"/>
                    <a:pt x="3803" y="14411"/>
                    <a:pt x="5338" y="16012"/>
                  </a:cubicBezTo>
                  <a:cubicBezTo>
                    <a:pt x="7840" y="13843"/>
                    <a:pt x="10275" y="11408"/>
                    <a:pt x="11242" y="8440"/>
                  </a:cubicBezTo>
                  <a:cubicBezTo>
                    <a:pt x="12243" y="5437"/>
                    <a:pt x="11476" y="1768"/>
                    <a:pt x="8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5"/>
            <p:cNvSpPr/>
            <p:nvPr/>
          </p:nvSpPr>
          <p:spPr>
            <a:xfrm flipH="1">
              <a:off x="7340122" y="2826501"/>
              <a:ext cx="63131" cy="137500"/>
            </a:xfrm>
            <a:custGeom>
              <a:avLst/>
              <a:gdLst/>
              <a:ahLst/>
              <a:cxnLst/>
              <a:rect l="l" t="t" r="r" b="b"/>
              <a:pathLst>
                <a:path w="2803" h="6105" extrusionOk="0">
                  <a:moveTo>
                    <a:pt x="343" y="1"/>
                  </a:moveTo>
                  <a:cubicBezTo>
                    <a:pt x="276" y="1"/>
                    <a:pt x="201" y="34"/>
                    <a:pt x="134" y="101"/>
                  </a:cubicBezTo>
                  <a:cubicBezTo>
                    <a:pt x="1" y="167"/>
                    <a:pt x="1" y="334"/>
                    <a:pt x="134" y="468"/>
                  </a:cubicBezTo>
                  <a:cubicBezTo>
                    <a:pt x="835" y="1201"/>
                    <a:pt x="1635" y="2002"/>
                    <a:pt x="1969" y="3003"/>
                  </a:cubicBezTo>
                  <a:cubicBezTo>
                    <a:pt x="2269" y="3870"/>
                    <a:pt x="2002" y="5104"/>
                    <a:pt x="1168" y="5538"/>
                  </a:cubicBezTo>
                  <a:cubicBezTo>
                    <a:pt x="1068" y="5638"/>
                    <a:pt x="968" y="5805"/>
                    <a:pt x="1068" y="5938"/>
                  </a:cubicBezTo>
                  <a:cubicBezTo>
                    <a:pt x="1102" y="6038"/>
                    <a:pt x="1235" y="6105"/>
                    <a:pt x="1302" y="6105"/>
                  </a:cubicBezTo>
                  <a:cubicBezTo>
                    <a:pt x="1335" y="6105"/>
                    <a:pt x="1435" y="6038"/>
                    <a:pt x="1435" y="6038"/>
                  </a:cubicBezTo>
                  <a:cubicBezTo>
                    <a:pt x="2603" y="5438"/>
                    <a:pt x="2803" y="3937"/>
                    <a:pt x="2469" y="2836"/>
                  </a:cubicBezTo>
                  <a:cubicBezTo>
                    <a:pt x="2102" y="1702"/>
                    <a:pt x="1269" y="835"/>
                    <a:pt x="501" y="101"/>
                  </a:cubicBezTo>
                  <a:cubicBezTo>
                    <a:pt x="468" y="34"/>
                    <a:pt x="410" y="1"/>
                    <a:pt x="343" y="1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5"/>
            <p:cNvSpPr/>
            <p:nvPr/>
          </p:nvSpPr>
          <p:spPr>
            <a:xfrm flipH="1">
              <a:off x="7322081" y="2972245"/>
              <a:ext cx="157049" cy="87072"/>
            </a:xfrm>
            <a:custGeom>
              <a:avLst/>
              <a:gdLst/>
              <a:ahLst/>
              <a:cxnLst/>
              <a:rect l="l" t="t" r="r" b="b"/>
              <a:pathLst>
                <a:path w="6973" h="3866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" y="1702"/>
                    <a:pt x="1235" y="3403"/>
                    <a:pt x="2903" y="3804"/>
                  </a:cubicBezTo>
                  <a:cubicBezTo>
                    <a:pt x="3115" y="3845"/>
                    <a:pt x="3330" y="3865"/>
                    <a:pt x="3545" y="3865"/>
                  </a:cubicBezTo>
                  <a:cubicBezTo>
                    <a:pt x="5049" y="3865"/>
                    <a:pt x="6535" y="2891"/>
                    <a:pt x="6973" y="1635"/>
                  </a:cubicBezTo>
                  <a:cubicBezTo>
                    <a:pt x="4771" y="968"/>
                    <a:pt x="2469" y="368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5"/>
            <p:cNvSpPr/>
            <p:nvPr/>
          </p:nvSpPr>
          <p:spPr>
            <a:xfrm flipH="1">
              <a:off x="6903613" y="3565014"/>
              <a:ext cx="372860" cy="390923"/>
            </a:xfrm>
            <a:custGeom>
              <a:avLst/>
              <a:gdLst/>
              <a:ahLst/>
              <a:cxnLst/>
              <a:rect l="l" t="t" r="r" b="b"/>
              <a:pathLst>
                <a:path w="16555" h="17357" extrusionOk="0">
                  <a:moveTo>
                    <a:pt x="1944" y="1"/>
                  </a:moveTo>
                  <a:cubicBezTo>
                    <a:pt x="1944" y="1"/>
                    <a:pt x="0" y="17357"/>
                    <a:pt x="12227" y="17357"/>
                  </a:cubicBezTo>
                  <a:cubicBezTo>
                    <a:pt x="13401" y="17357"/>
                    <a:pt x="14705" y="17197"/>
                    <a:pt x="16154" y="16846"/>
                  </a:cubicBezTo>
                  <a:lnTo>
                    <a:pt x="16354" y="12576"/>
                  </a:lnTo>
                  <a:cubicBezTo>
                    <a:pt x="16554" y="8240"/>
                    <a:pt x="15654" y="3904"/>
                    <a:pt x="13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5"/>
            <p:cNvSpPr/>
            <p:nvPr/>
          </p:nvSpPr>
          <p:spPr>
            <a:xfrm flipH="1">
              <a:off x="7526428" y="2722965"/>
              <a:ext cx="238175" cy="124347"/>
            </a:xfrm>
            <a:custGeom>
              <a:avLst/>
              <a:gdLst/>
              <a:ahLst/>
              <a:cxnLst/>
              <a:rect l="l" t="t" r="r" b="b"/>
              <a:pathLst>
                <a:path w="10575" h="5521" extrusionOk="0">
                  <a:moveTo>
                    <a:pt x="8149" y="1"/>
                  </a:moveTo>
                  <a:cubicBezTo>
                    <a:pt x="7016" y="1"/>
                    <a:pt x="5119" y="664"/>
                    <a:pt x="4470" y="928"/>
                  </a:cubicBezTo>
                  <a:lnTo>
                    <a:pt x="1368" y="2129"/>
                  </a:lnTo>
                  <a:cubicBezTo>
                    <a:pt x="434" y="2529"/>
                    <a:pt x="0" y="3597"/>
                    <a:pt x="467" y="4531"/>
                  </a:cubicBezTo>
                  <a:cubicBezTo>
                    <a:pt x="768" y="5158"/>
                    <a:pt x="1408" y="5521"/>
                    <a:pt x="2062" y="5521"/>
                  </a:cubicBezTo>
                  <a:cubicBezTo>
                    <a:pt x="2278" y="5521"/>
                    <a:pt x="2495" y="5481"/>
                    <a:pt x="2702" y="5398"/>
                  </a:cubicBezTo>
                  <a:lnTo>
                    <a:pt x="5771" y="4197"/>
                  </a:lnTo>
                  <a:cubicBezTo>
                    <a:pt x="6672" y="3797"/>
                    <a:pt x="10574" y="2062"/>
                    <a:pt x="10207" y="1195"/>
                  </a:cubicBezTo>
                  <a:lnTo>
                    <a:pt x="9007" y="361"/>
                  </a:lnTo>
                  <a:cubicBezTo>
                    <a:pt x="8913" y="100"/>
                    <a:pt x="8589" y="1"/>
                    <a:pt x="8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5"/>
            <p:cNvSpPr/>
            <p:nvPr/>
          </p:nvSpPr>
          <p:spPr>
            <a:xfrm flipH="1">
              <a:off x="7202622" y="2686794"/>
              <a:ext cx="448536" cy="238040"/>
            </a:xfrm>
            <a:custGeom>
              <a:avLst/>
              <a:gdLst/>
              <a:ahLst/>
              <a:cxnLst/>
              <a:rect l="l" t="t" r="r" b="b"/>
              <a:pathLst>
                <a:path w="19915" h="10569" extrusionOk="0">
                  <a:moveTo>
                    <a:pt x="11263" y="0"/>
                  </a:moveTo>
                  <a:cubicBezTo>
                    <a:pt x="7368" y="0"/>
                    <a:pt x="3464" y="893"/>
                    <a:pt x="0" y="2501"/>
                  </a:cubicBezTo>
                  <a:cubicBezTo>
                    <a:pt x="467" y="4569"/>
                    <a:pt x="1101" y="6737"/>
                    <a:pt x="2469" y="8405"/>
                  </a:cubicBezTo>
                  <a:cubicBezTo>
                    <a:pt x="3516" y="9683"/>
                    <a:pt x="5170" y="10569"/>
                    <a:pt x="6787" y="10569"/>
                  </a:cubicBezTo>
                  <a:cubicBezTo>
                    <a:pt x="7281" y="10569"/>
                    <a:pt x="7771" y="10486"/>
                    <a:pt x="8239" y="10307"/>
                  </a:cubicBezTo>
                  <a:cubicBezTo>
                    <a:pt x="9340" y="9873"/>
                    <a:pt x="10307" y="8906"/>
                    <a:pt x="11475" y="8906"/>
                  </a:cubicBezTo>
                  <a:cubicBezTo>
                    <a:pt x="11492" y="8905"/>
                    <a:pt x="11509" y="8905"/>
                    <a:pt x="11525" y="8905"/>
                  </a:cubicBezTo>
                  <a:cubicBezTo>
                    <a:pt x="13102" y="8905"/>
                    <a:pt x="14327" y="10441"/>
                    <a:pt x="15911" y="10507"/>
                  </a:cubicBezTo>
                  <a:cubicBezTo>
                    <a:pt x="16845" y="10507"/>
                    <a:pt x="17746" y="9973"/>
                    <a:pt x="18313" y="9206"/>
                  </a:cubicBezTo>
                  <a:cubicBezTo>
                    <a:pt x="18914" y="8439"/>
                    <a:pt x="19180" y="7538"/>
                    <a:pt x="19414" y="6637"/>
                  </a:cubicBezTo>
                  <a:cubicBezTo>
                    <a:pt x="19781" y="5036"/>
                    <a:pt x="19914" y="3201"/>
                    <a:pt x="18847" y="1900"/>
                  </a:cubicBezTo>
                  <a:cubicBezTo>
                    <a:pt x="18013" y="866"/>
                    <a:pt x="16612" y="533"/>
                    <a:pt x="15311" y="333"/>
                  </a:cubicBezTo>
                  <a:cubicBezTo>
                    <a:pt x="13975" y="109"/>
                    <a:pt x="12620" y="0"/>
                    <a:pt x="11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5"/>
            <p:cNvSpPr/>
            <p:nvPr/>
          </p:nvSpPr>
          <p:spPr>
            <a:xfrm flipH="1">
              <a:off x="7172577" y="2672628"/>
              <a:ext cx="448536" cy="238040"/>
            </a:xfrm>
            <a:custGeom>
              <a:avLst/>
              <a:gdLst/>
              <a:ahLst/>
              <a:cxnLst/>
              <a:rect l="l" t="t" r="r" b="b"/>
              <a:pathLst>
                <a:path w="19915" h="10569" extrusionOk="0">
                  <a:moveTo>
                    <a:pt x="11324" y="0"/>
                  </a:moveTo>
                  <a:cubicBezTo>
                    <a:pt x="7427" y="0"/>
                    <a:pt x="3529" y="906"/>
                    <a:pt x="0" y="2496"/>
                  </a:cubicBezTo>
                  <a:cubicBezTo>
                    <a:pt x="467" y="4598"/>
                    <a:pt x="1101" y="6766"/>
                    <a:pt x="2469" y="8434"/>
                  </a:cubicBezTo>
                  <a:cubicBezTo>
                    <a:pt x="3511" y="9705"/>
                    <a:pt x="5153" y="10569"/>
                    <a:pt x="6762" y="10569"/>
                  </a:cubicBezTo>
                  <a:cubicBezTo>
                    <a:pt x="7264" y="10569"/>
                    <a:pt x="7763" y="10484"/>
                    <a:pt x="8240" y="10302"/>
                  </a:cubicBezTo>
                  <a:cubicBezTo>
                    <a:pt x="9340" y="9868"/>
                    <a:pt x="10308" y="8934"/>
                    <a:pt x="11475" y="8934"/>
                  </a:cubicBezTo>
                  <a:cubicBezTo>
                    <a:pt x="11508" y="8933"/>
                    <a:pt x="11540" y="8932"/>
                    <a:pt x="11573" y="8932"/>
                  </a:cubicBezTo>
                  <a:cubicBezTo>
                    <a:pt x="13127" y="8932"/>
                    <a:pt x="14343" y="10469"/>
                    <a:pt x="15912" y="10502"/>
                  </a:cubicBezTo>
                  <a:cubicBezTo>
                    <a:pt x="16846" y="10502"/>
                    <a:pt x="17746" y="9968"/>
                    <a:pt x="18313" y="9201"/>
                  </a:cubicBezTo>
                  <a:cubicBezTo>
                    <a:pt x="18914" y="8467"/>
                    <a:pt x="19181" y="7533"/>
                    <a:pt x="19414" y="6632"/>
                  </a:cubicBezTo>
                  <a:cubicBezTo>
                    <a:pt x="19781" y="5031"/>
                    <a:pt x="19915" y="3197"/>
                    <a:pt x="18847" y="1896"/>
                  </a:cubicBezTo>
                  <a:cubicBezTo>
                    <a:pt x="18013" y="862"/>
                    <a:pt x="16612" y="528"/>
                    <a:pt x="15311" y="328"/>
                  </a:cubicBezTo>
                  <a:cubicBezTo>
                    <a:pt x="13992" y="107"/>
                    <a:pt x="12658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5"/>
            <p:cNvSpPr/>
            <p:nvPr/>
          </p:nvSpPr>
          <p:spPr>
            <a:xfrm flipH="1">
              <a:off x="7269491" y="2672966"/>
              <a:ext cx="222410" cy="237928"/>
            </a:xfrm>
            <a:custGeom>
              <a:avLst/>
              <a:gdLst/>
              <a:ahLst/>
              <a:cxnLst/>
              <a:rect l="l" t="t" r="r" b="b"/>
              <a:pathLst>
                <a:path w="9875" h="10564" extrusionOk="0">
                  <a:moveTo>
                    <a:pt x="5744" y="0"/>
                  </a:moveTo>
                  <a:cubicBezTo>
                    <a:pt x="4519" y="0"/>
                    <a:pt x="3290" y="83"/>
                    <a:pt x="2069" y="246"/>
                  </a:cubicBezTo>
                  <a:lnTo>
                    <a:pt x="1" y="10454"/>
                  </a:lnTo>
                  <a:cubicBezTo>
                    <a:pt x="346" y="10523"/>
                    <a:pt x="692" y="10563"/>
                    <a:pt x="1032" y="10563"/>
                  </a:cubicBezTo>
                  <a:cubicBezTo>
                    <a:pt x="1514" y="10563"/>
                    <a:pt x="1986" y="10482"/>
                    <a:pt x="2436" y="10287"/>
                  </a:cubicBezTo>
                  <a:cubicBezTo>
                    <a:pt x="3570" y="9853"/>
                    <a:pt x="4537" y="8919"/>
                    <a:pt x="5705" y="8919"/>
                  </a:cubicBezTo>
                  <a:cubicBezTo>
                    <a:pt x="6172" y="8919"/>
                    <a:pt x="6572" y="9019"/>
                    <a:pt x="7006" y="9186"/>
                  </a:cubicBezTo>
                  <a:lnTo>
                    <a:pt x="9875" y="313"/>
                  </a:lnTo>
                  <a:cubicBezTo>
                    <a:pt x="9774" y="313"/>
                    <a:pt x="9674" y="280"/>
                    <a:pt x="9574" y="280"/>
                  </a:cubicBezTo>
                  <a:cubicBezTo>
                    <a:pt x="8311" y="92"/>
                    <a:pt x="7030" y="0"/>
                    <a:pt x="5744" y="0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5"/>
            <p:cNvSpPr/>
            <p:nvPr/>
          </p:nvSpPr>
          <p:spPr>
            <a:xfrm flipH="1">
              <a:off x="7347622" y="2528641"/>
              <a:ext cx="315563" cy="222748"/>
            </a:xfrm>
            <a:custGeom>
              <a:avLst/>
              <a:gdLst/>
              <a:ahLst/>
              <a:cxnLst/>
              <a:rect l="l" t="t" r="r" b="b"/>
              <a:pathLst>
                <a:path w="14011" h="9890" extrusionOk="0">
                  <a:moveTo>
                    <a:pt x="2151" y="1"/>
                  </a:moveTo>
                  <a:cubicBezTo>
                    <a:pt x="1943" y="1"/>
                    <a:pt x="1735" y="28"/>
                    <a:pt x="1535" y="83"/>
                  </a:cubicBezTo>
                  <a:cubicBezTo>
                    <a:pt x="801" y="350"/>
                    <a:pt x="0" y="1150"/>
                    <a:pt x="134" y="1917"/>
                  </a:cubicBezTo>
                  <a:cubicBezTo>
                    <a:pt x="367" y="4019"/>
                    <a:pt x="1368" y="5987"/>
                    <a:pt x="2936" y="7421"/>
                  </a:cubicBezTo>
                  <a:cubicBezTo>
                    <a:pt x="4470" y="8889"/>
                    <a:pt x="6472" y="9756"/>
                    <a:pt x="8607" y="9890"/>
                  </a:cubicBezTo>
                  <a:cubicBezTo>
                    <a:pt x="8673" y="9890"/>
                    <a:pt x="8707" y="9856"/>
                    <a:pt x="8707" y="9756"/>
                  </a:cubicBezTo>
                  <a:cubicBezTo>
                    <a:pt x="8707" y="9690"/>
                    <a:pt x="8673" y="9656"/>
                    <a:pt x="8607" y="9590"/>
                  </a:cubicBezTo>
                  <a:cubicBezTo>
                    <a:pt x="7172" y="9356"/>
                    <a:pt x="6272" y="7922"/>
                    <a:pt x="5871" y="6688"/>
                  </a:cubicBezTo>
                  <a:lnTo>
                    <a:pt x="5771" y="6187"/>
                  </a:lnTo>
                  <a:lnTo>
                    <a:pt x="5771" y="6187"/>
                  </a:lnTo>
                  <a:cubicBezTo>
                    <a:pt x="6205" y="6721"/>
                    <a:pt x="6772" y="7221"/>
                    <a:pt x="7339" y="7688"/>
                  </a:cubicBezTo>
                  <a:cubicBezTo>
                    <a:pt x="9007" y="8922"/>
                    <a:pt x="11142" y="9656"/>
                    <a:pt x="13210" y="9656"/>
                  </a:cubicBezTo>
                  <a:lnTo>
                    <a:pt x="13443" y="9656"/>
                  </a:lnTo>
                  <a:cubicBezTo>
                    <a:pt x="13610" y="9656"/>
                    <a:pt x="13710" y="9656"/>
                    <a:pt x="13877" y="9590"/>
                  </a:cubicBezTo>
                  <a:cubicBezTo>
                    <a:pt x="13977" y="9590"/>
                    <a:pt x="14010" y="9523"/>
                    <a:pt x="14010" y="9423"/>
                  </a:cubicBezTo>
                  <a:cubicBezTo>
                    <a:pt x="14010" y="9356"/>
                    <a:pt x="13944" y="9323"/>
                    <a:pt x="13877" y="9323"/>
                  </a:cubicBezTo>
                  <a:lnTo>
                    <a:pt x="13477" y="9323"/>
                  </a:lnTo>
                  <a:cubicBezTo>
                    <a:pt x="12609" y="9256"/>
                    <a:pt x="11675" y="8722"/>
                    <a:pt x="11108" y="7855"/>
                  </a:cubicBezTo>
                  <a:cubicBezTo>
                    <a:pt x="10475" y="6988"/>
                    <a:pt x="10141" y="5887"/>
                    <a:pt x="9841" y="4853"/>
                  </a:cubicBezTo>
                  <a:lnTo>
                    <a:pt x="9807" y="4719"/>
                  </a:lnTo>
                  <a:cubicBezTo>
                    <a:pt x="9474" y="3552"/>
                    <a:pt x="9107" y="2418"/>
                    <a:pt x="8373" y="1551"/>
                  </a:cubicBezTo>
                  <a:cubicBezTo>
                    <a:pt x="7798" y="839"/>
                    <a:pt x="6864" y="262"/>
                    <a:pt x="5847" y="262"/>
                  </a:cubicBezTo>
                  <a:cubicBezTo>
                    <a:pt x="5625" y="262"/>
                    <a:pt x="5398" y="290"/>
                    <a:pt x="5171" y="350"/>
                  </a:cubicBezTo>
                  <a:cubicBezTo>
                    <a:pt x="4804" y="483"/>
                    <a:pt x="4437" y="717"/>
                    <a:pt x="4137" y="1017"/>
                  </a:cubicBezTo>
                  <a:cubicBezTo>
                    <a:pt x="4003" y="850"/>
                    <a:pt x="3870" y="717"/>
                    <a:pt x="3703" y="583"/>
                  </a:cubicBezTo>
                  <a:cubicBezTo>
                    <a:pt x="3266" y="195"/>
                    <a:pt x="2706" y="1"/>
                    <a:pt x="2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5"/>
            <p:cNvSpPr/>
            <p:nvPr/>
          </p:nvSpPr>
          <p:spPr>
            <a:xfrm flipH="1">
              <a:off x="7625595" y="2798371"/>
              <a:ext cx="151036" cy="182162"/>
            </a:xfrm>
            <a:custGeom>
              <a:avLst/>
              <a:gdLst/>
              <a:ahLst/>
              <a:cxnLst/>
              <a:rect l="l" t="t" r="r" b="b"/>
              <a:pathLst>
                <a:path w="6706" h="8088" extrusionOk="0">
                  <a:moveTo>
                    <a:pt x="3180" y="1"/>
                  </a:moveTo>
                  <a:cubicBezTo>
                    <a:pt x="2632" y="1"/>
                    <a:pt x="2083" y="150"/>
                    <a:pt x="1635" y="449"/>
                  </a:cubicBezTo>
                  <a:cubicBezTo>
                    <a:pt x="501" y="1216"/>
                    <a:pt x="0" y="2717"/>
                    <a:pt x="234" y="4052"/>
                  </a:cubicBezTo>
                  <a:cubicBezTo>
                    <a:pt x="501" y="5386"/>
                    <a:pt x="1468" y="6520"/>
                    <a:pt x="2602" y="7221"/>
                  </a:cubicBezTo>
                  <a:cubicBezTo>
                    <a:pt x="3604" y="7805"/>
                    <a:pt x="4723" y="8088"/>
                    <a:pt x="5860" y="8088"/>
                  </a:cubicBezTo>
                  <a:cubicBezTo>
                    <a:pt x="6086" y="8088"/>
                    <a:pt x="6312" y="8077"/>
                    <a:pt x="6538" y="8054"/>
                  </a:cubicBezTo>
                  <a:cubicBezTo>
                    <a:pt x="6071" y="5686"/>
                    <a:pt x="6705" y="2851"/>
                    <a:pt x="5271" y="949"/>
                  </a:cubicBezTo>
                  <a:cubicBezTo>
                    <a:pt x="4777" y="317"/>
                    <a:pt x="3978" y="1"/>
                    <a:pt x="318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5"/>
            <p:cNvSpPr/>
            <p:nvPr/>
          </p:nvSpPr>
          <p:spPr>
            <a:xfrm flipH="1">
              <a:off x="7122983" y="3274271"/>
              <a:ext cx="666418" cy="1125449"/>
            </a:xfrm>
            <a:custGeom>
              <a:avLst/>
              <a:gdLst/>
              <a:ahLst/>
              <a:cxnLst/>
              <a:rect l="l" t="t" r="r" b="b"/>
              <a:pathLst>
                <a:path w="29589" h="49970" extrusionOk="0">
                  <a:moveTo>
                    <a:pt x="5905" y="0"/>
                  </a:moveTo>
                  <a:lnTo>
                    <a:pt x="0" y="25085"/>
                  </a:lnTo>
                  <a:lnTo>
                    <a:pt x="3103" y="45466"/>
                  </a:lnTo>
                  <a:lnTo>
                    <a:pt x="1535" y="49970"/>
                  </a:lnTo>
                  <a:lnTo>
                    <a:pt x="29588" y="49970"/>
                  </a:lnTo>
                  <a:cubicBezTo>
                    <a:pt x="24485" y="44632"/>
                    <a:pt x="18547" y="38495"/>
                    <a:pt x="14811" y="34992"/>
                  </a:cubicBezTo>
                  <a:cubicBezTo>
                    <a:pt x="8740" y="29288"/>
                    <a:pt x="6672" y="8306"/>
                    <a:pt x="6105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5"/>
            <p:cNvSpPr/>
            <p:nvPr/>
          </p:nvSpPr>
          <p:spPr>
            <a:xfrm flipH="1">
              <a:off x="8400166" y="3327244"/>
              <a:ext cx="124752" cy="195721"/>
            </a:xfrm>
            <a:custGeom>
              <a:avLst/>
              <a:gdLst/>
              <a:ahLst/>
              <a:cxnLst/>
              <a:rect l="l" t="t" r="r" b="b"/>
              <a:pathLst>
                <a:path w="5539" h="8690" extrusionOk="0">
                  <a:moveTo>
                    <a:pt x="3776" y="1"/>
                  </a:moveTo>
                  <a:cubicBezTo>
                    <a:pt x="3150" y="1"/>
                    <a:pt x="2533" y="378"/>
                    <a:pt x="2269" y="984"/>
                  </a:cubicBezTo>
                  <a:lnTo>
                    <a:pt x="1" y="6421"/>
                  </a:lnTo>
                  <a:lnTo>
                    <a:pt x="4004" y="8690"/>
                  </a:lnTo>
                  <a:lnTo>
                    <a:pt x="5371" y="1952"/>
                  </a:lnTo>
                  <a:cubicBezTo>
                    <a:pt x="5538" y="1118"/>
                    <a:pt x="5071" y="317"/>
                    <a:pt x="4270" y="84"/>
                  </a:cubicBezTo>
                  <a:cubicBezTo>
                    <a:pt x="4109" y="28"/>
                    <a:pt x="3942" y="1"/>
                    <a:pt x="3776" y="1"/>
                  </a:cubicBezTo>
                  <a:close/>
                </a:path>
              </a:pathLst>
            </a:custGeom>
            <a:solidFill>
              <a:srgbClr val="E28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5"/>
            <p:cNvSpPr/>
            <p:nvPr/>
          </p:nvSpPr>
          <p:spPr>
            <a:xfrm flipH="1">
              <a:off x="8303252" y="3152762"/>
              <a:ext cx="410991" cy="576058"/>
            </a:xfrm>
            <a:custGeom>
              <a:avLst/>
              <a:gdLst/>
              <a:ahLst/>
              <a:cxnLst/>
              <a:rect l="l" t="t" r="r" b="b"/>
              <a:pathLst>
                <a:path w="18248" h="25577" extrusionOk="0">
                  <a:moveTo>
                    <a:pt x="7779" y="1"/>
                  </a:moveTo>
                  <a:cubicBezTo>
                    <a:pt x="7340" y="1"/>
                    <a:pt x="6915" y="221"/>
                    <a:pt x="6672" y="625"/>
                  </a:cubicBezTo>
                  <a:cubicBezTo>
                    <a:pt x="6389" y="493"/>
                    <a:pt x="6090" y="430"/>
                    <a:pt x="5794" y="430"/>
                  </a:cubicBezTo>
                  <a:cubicBezTo>
                    <a:pt x="5045" y="430"/>
                    <a:pt x="4319" y="833"/>
                    <a:pt x="3937" y="1526"/>
                  </a:cubicBezTo>
                  <a:lnTo>
                    <a:pt x="1" y="8331"/>
                  </a:lnTo>
                  <a:lnTo>
                    <a:pt x="1" y="17471"/>
                  </a:lnTo>
                  <a:lnTo>
                    <a:pt x="10575" y="25577"/>
                  </a:lnTo>
                  <a:lnTo>
                    <a:pt x="18247" y="20473"/>
                  </a:lnTo>
                  <a:cubicBezTo>
                    <a:pt x="18247" y="20473"/>
                    <a:pt x="15679" y="15669"/>
                    <a:pt x="9474" y="13935"/>
                  </a:cubicBezTo>
                  <a:lnTo>
                    <a:pt x="9074" y="9098"/>
                  </a:lnTo>
                  <a:lnTo>
                    <a:pt x="11776" y="4995"/>
                  </a:lnTo>
                  <a:cubicBezTo>
                    <a:pt x="12243" y="4328"/>
                    <a:pt x="12076" y="3461"/>
                    <a:pt x="11409" y="2960"/>
                  </a:cubicBezTo>
                  <a:cubicBezTo>
                    <a:pt x="11135" y="2759"/>
                    <a:pt x="10818" y="2657"/>
                    <a:pt x="10500" y="2657"/>
                  </a:cubicBezTo>
                  <a:cubicBezTo>
                    <a:pt x="10082" y="2657"/>
                    <a:pt x="9663" y="2834"/>
                    <a:pt x="9341" y="3194"/>
                  </a:cubicBezTo>
                  <a:lnTo>
                    <a:pt x="7439" y="5462"/>
                  </a:lnTo>
                  <a:lnTo>
                    <a:pt x="7439" y="5462"/>
                  </a:lnTo>
                  <a:lnTo>
                    <a:pt x="9307" y="2227"/>
                  </a:lnTo>
                  <a:cubicBezTo>
                    <a:pt x="9641" y="1693"/>
                    <a:pt x="9508" y="992"/>
                    <a:pt x="9007" y="625"/>
                  </a:cubicBezTo>
                  <a:lnTo>
                    <a:pt x="8607" y="292"/>
                  </a:lnTo>
                  <a:cubicBezTo>
                    <a:pt x="8357" y="94"/>
                    <a:pt x="8065" y="1"/>
                    <a:pt x="777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5"/>
            <p:cNvSpPr/>
            <p:nvPr/>
          </p:nvSpPr>
          <p:spPr>
            <a:xfrm flipH="1">
              <a:off x="8556450" y="3160082"/>
              <a:ext cx="123986" cy="318558"/>
            </a:xfrm>
            <a:custGeom>
              <a:avLst/>
              <a:gdLst/>
              <a:ahLst/>
              <a:cxnLst/>
              <a:rect l="l" t="t" r="r" b="b"/>
              <a:pathLst>
                <a:path w="5505" h="14144" extrusionOk="0">
                  <a:moveTo>
                    <a:pt x="5221" y="0"/>
                  </a:moveTo>
                  <a:cubicBezTo>
                    <a:pt x="5134" y="0"/>
                    <a:pt x="5038" y="45"/>
                    <a:pt x="4971" y="134"/>
                  </a:cubicBezTo>
                  <a:lnTo>
                    <a:pt x="735" y="7205"/>
                  </a:lnTo>
                  <a:cubicBezTo>
                    <a:pt x="668" y="7239"/>
                    <a:pt x="668" y="7305"/>
                    <a:pt x="668" y="7339"/>
                  </a:cubicBezTo>
                  <a:lnTo>
                    <a:pt x="1" y="13843"/>
                  </a:lnTo>
                  <a:cubicBezTo>
                    <a:pt x="1" y="13977"/>
                    <a:pt x="134" y="14144"/>
                    <a:pt x="301" y="14144"/>
                  </a:cubicBezTo>
                  <a:cubicBezTo>
                    <a:pt x="434" y="14144"/>
                    <a:pt x="568" y="14010"/>
                    <a:pt x="601" y="13877"/>
                  </a:cubicBezTo>
                  <a:lnTo>
                    <a:pt x="1235" y="7439"/>
                  </a:lnTo>
                  <a:lnTo>
                    <a:pt x="5438" y="400"/>
                  </a:lnTo>
                  <a:cubicBezTo>
                    <a:pt x="5505" y="300"/>
                    <a:pt x="5471" y="134"/>
                    <a:pt x="5338" y="34"/>
                  </a:cubicBezTo>
                  <a:cubicBezTo>
                    <a:pt x="5305" y="11"/>
                    <a:pt x="5264" y="0"/>
                    <a:pt x="5221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5"/>
            <p:cNvSpPr/>
            <p:nvPr/>
          </p:nvSpPr>
          <p:spPr>
            <a:xfrm flipH="1">
              <a:off x="8539175" y="3269767"/>
              <a:ext cx="66126" cy="208874"/>
            </a:xfrm>
            <a:custGeom>
              <a:avLst/>
              <a:gdLst/>
              <a:ahLst/>
              <a:cxnLst/>
              <a:rect l="l" t="t" r="r" b="b"/>
              <a:pathLst>
                <a:path w="2936" h="9274" extrusionOk="0">
                  <a:moveTo>
                    <a:pt x="2630" y="0"/>
                  </a:moveTo>
                  <a:cubicBezTo>
                    <a:pt x="2536" y="0"/>
                    <a:pt x="2447" y="45"/>
                    <a:pt x="2402" y="134"/>
                  </a:cubicBezTo>
                  <a:lnTo>
                    <a:pt x="501" y="3269"/>
                  </a:lnTo>
                  <a:cubicBezTo>
                    <a:pt x="468" y="3303"/>
                    <a:pt x="468" y="3336"/>
                    <a:pt x="468" y="3369"/>
                  </a:cubicBezTo>
                  <a:lnTo>
                    <a:pt x="1" y="8973"/>
                  </a:lnTo>
                  <a:cubicBezTo>
                    <a:pt x="1" y="9107"/>
                    <a:pt x="134" y="9274"/>
                    <a:pt x="301" y="9274"/>
                  </a:cubicBezTo>
                  <a:cubicBezTo>
                    <a:pt x="434" y="9274"/>
                    <a:pt x="568" y="9140"/>
                    <a:pt x="568" y="9007"/>
                  </a:cubicBezTo>
                  <a:lnTo>
                    <a:pt x="1001" y="3503"/>
                  </a:lnTo>
                  <a:lnTo>
                    <a:pt x="2836" y="434"/>
                  </a:lnTo>
                  <a:cubicBezTo>
                    <a:pt x="2936" y="301"/>
                    <a:pt x="2903" y="134"/>
                    <a:pt x="2769" y="34"/>
                  </a:cubicBezTo>
                  <a:cubicBezTo>
                    <a:pt x="2725" y="11"/>
                    <a:pt x="2676" y="0"/>
                    <a:pt x="2630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5"/>
            <p:cNvSpPr/>
            <p:nvPr/>
          </p:nvSpPr>
          <p:spPr>
            <a:xfrm flipH="1">
              <a:off x="7715009" y="3592064"/>
              <a:ext cx="761080" cy="590653"/>
            </a:xfrm>
            <a:custGeom>
              <a:avLst/>
              <a:gdLst/>
              <a:ahLst/>
              <a:cxnLst/>
              <a:rect l="l" t="t" r="r" b="b"/>
              <a:pathLst>
                <a:path w="33792" h="26225" extrusionOk="0">
                  <a:moveTo>
                    <a:pt x="7206" y="1"/>
                  </a:moveTo>
                  <a:lnTo>
                    <a:pt x="1" y="6072"/>
                  </a:lnTo>
                  <a:lnTo>
                    <a:pt x="19381" y="23651"/>
                  </a:lnTo>
                  <a:cubicBezTo>
                    <a:pt x="21275" y="25349"/>
                    <a:pt x="23693" y="26225"/>
                    <a:pt x="26136" y="26225"/>
                  </a:cubicBezTo>
                  <a:cubicBezTo>
                    <a:pt x="27868" y="26225"/>
                    <a:pt x="29612" y="25785"/>
                    <a:pt x="31190" y="24885"/>
                  </a:cubicBezTo>
                  <a:lnTo>
                    <a:pt x="32624" y="24051"/>
                  </a:lnTo>
                  <a:lnTo>
                    <a:pt x="33792" y="15812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5"/>
            <p:cNvSpPr/>
            <p:nvPr/>
          </p:nvSpPr>
          <p:spPr>
            <a:xfrm flipH="1">
              <a:off x="7657914" y="3275780"/>
              <a:ext cx="455292" cy="696463"/>
            </a:xfrm>
            <a:custGeom>
              <a:avLst/>
              <a:gdLst/>
              <a:ahLst/>
              <a:cxnLst/>
              <a:rect l="l" t="t" r="r" b="b"/>
              <a:pathLst>
                <a:path w="20215" h="30923" extrusionOk="0">
                  <a:moveTo>
                    <a:pt x="20215" y="0"/>
                  </a:moveTo>
                  <a:lnTo>
                    <a:pt x="20215" y="0"/>
                  </a:lnTo>
                  <a:cubicBezTo>
                    <a:pt x="15345" y="934"/>
                    <a:pt x="11008" y="3736"/>
                    <a:pt x="8140" y="7806"/>
                  </a:cubicBezTo>
                  <a:lnTo>
                    <a:pt x="0" y="19414"/>
                  </a:lnTo>
                  <a:cubicBezTo>
                    <a:pt x="7506" y="24284"/>
                    <a:pt x="17813" y="30922"/>
                    <a:pt x="17813" y="30922"/>
                  </a:cubicBezTo>
                  <a:lnTo>
                    <a:pt x="20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5"/>
            <p:cNvSpPr/>
            <p:nvPr/>
          </p:nvSpPr>
          <p:spPr>
            <a:xfrm flipH="1">
              <a:off x="7702239" y="3634879"/>
              <a:ext cx="410968" cy="337365"/>
            </a:xfrm>
            <a:custGeom>
              <a:avLst/>
              <a:gdLst/>
              <a:ahLst/>
              <a:cxnLst/>
              <a:rect l="l" t="t" r="r" b="b"/>
              <a:pathLst>
                <a:path w="18247" h="14979" extrusionOk="0">
                  <a:moveTo>
                    <a:pt x="2436" y="1"/>
                  </a:moveTo>
                  <a:lnTo>
                    <a:pt x="0" y="3470"/>
                  </a:lnTo>
                  <a:cubicBezTo>
                    <a:pt x="7339" y="8307"/>
                    <a:pt x="17813" y="14978"/>
                    <a:pt x="17813" y="14978"/>
                  </a:cubicBezTo>
                  <a:lnTo>
                    <a:pt x="18247" y="9908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5"/>
            <p:cNvSpPr/>
            <p:nvPr/>
          </p:nvSpPr>
          <p:spPr>
            <a:xfrm flipH="1">
              <a:off x="7869018" y="3382447"/>
              <a:ext cx="244189" cy="486869"/>
            </a:xfrm>
            <a:custGeom>
              <a:avLst/>
              <a:gdLst/>
              <a:ahLst/>
              <a:cxnLst/>
              <a:rect l="l" t="t" r="r" b="b"/>
              <a:pathLst>
                <a:path w="10842" h="21617" extrusionOk="0">
                  <a:moveTo>
                    <a:pt x="10842" y="1"/>
                  </a:moveTo>
                  <a:lnTo>
                    <a:pt x="10842" y="1"/>
                  </a:lnTo>
                  <a:cubicBezTo>
                    <a:pt x="9841" y="902"/>
                    <a:pt x="8940" y="1969"/>
                    <a:pt x="8140" y="3070"/>
                  </a:cubicBezTo>
                  <a:lnTo>
                    <a:pt x="0" y="14678"/>
                  </a:lnTo>
                  <a:cubicBezTo>
                    <a:pt x="3403" y="16880"/>
                    <a:pt x="7406" y="19482"/>
                    <a:pt x="10675" y="21616"/>
                  </a:cubicBezTo>
                  <a:cubicBezTo>
                    <a:pt x="9741" y="14778"/>
                    <a:pt x="10441" y="4571"/>
                    <a:pt x="10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5"/>
            <p:cNvSpPr/>
            <p:nvPr/>
          </p:nvSpPr>
          <p:spPr>
            <a:xfrm flipH="1">
              <a:off x="8314535" y="3592064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8D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5"/>
            <p:cNvSpPr/>
            <p:nvPr/>
          </p:nvSpPr>
          <p:spPr>
            <a:xfrm flipH="1">
              <a:off x="7866022" y="3586253"/>
              <a:ext cx="456801" cy="289076"/>
            </a:xfrm>
            <a:custGeom>
              <a:avLst/>
              <a:gdLst/>
              <a:ahLst/>
              <a:cxnLst/>
              <a:rect l="l" t="t" r="r" b="b"/>
              <a:pathLst>
                <a:path w="20282" h="12835" extrusionOk="0">
                  <a:moveTo>
                    <a:pt x="303" y="0"/>
                  </a:moveTo>
                  <a:cubicBezTo>
                    <a:pt x="218" y="0"/>
                    <a:pt x="141" y="44"/>
                    <a:pt x="101" y="125"/>
                  </a:cubicBezTo>
                  <a:cubicBezTo>
                    <a:pt x="1" y="259"/>
                    <a:pt x="68" y="425"/>
                    <a:pt x="168" y="492"/>
                  </a:cubicBezTo>
                  <a:lnTo>
                    <a:pt x="19815" y="12801"/>
                  </a:lnTo>
                  <a:cubicBezTo>
                    <a:pt x="19915" y="12834"/>
                    <a:pt x="19948" y="12834"/>
                    <a:pt x="19982" y="12834"/>
                  </a:cubicBezTo>
                  <a:cubicBezTo>
                    <a:pt x="20115" y="12834"/>
                    <a:pt x="20215" y="12801"/>
                    <a:pt x="20215" y="12734"/>
                  </a:cubicBezTo>
                  <a:cubicBezTo>
                    <a:pt x="20282" y="12601"/>
                    <a:pt x="20249" y="12434"/>
                    <a:pt x="20115" y="12334"/>
                  </a:cubicBezTo>
                  <a:lnTo>
                    <a:pt x="468" y="58"/>
                  </a:lnTo>
                  <a:cubicBezTo>
                    <a:pt x="415" y="19"/>
                    <a:pt x="357" y="0"/>
                    <a:pt x="303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5"/>
            <p:cNvSpPr/>
            <p:nvPr/>
          </p:nvSpPr>
          <p:spPr>
            <a:xfrm flipH="1">
              <a:off x="7718770" y="3151276"/>
              <a:ext cx="994706" cy="1032026"/>
            </a:xfrm>
            <a:custGeom>
              <a:avLst/>
              <a:gdLst/>
              <a:ahLst/>
              <a:cxnLst/>
              <a:rect l="l" t="t" r="r" b="b"/>
              <a:pathLst>
                <a:path w="44165" h="45822" extrusionOk="0">
                  <a:moveTo>
                    <a:pt x="7779" y="0"/>
                  </a:moveTo>
                  <a:cubicBezTo>
                    <a:pt x="7340" y="0"/>
                    <a:pt x="6914" y="221"/>
                    <a:pt x="6672" y="625"/>
                  </a:cubicBezTo>
                  <a:cubicBezTo>
                    <a:pt x="6409" y="507"/>
                    <a:pt x="6126" y="451"/>
                    <a:pt x="5843" y="451"/>
                  </a:cubicBezTo>
                  <a:cubicBezTo>
                    <a:pt x="5085" y="451"/>
                    <a:pt x="4325" y="854"/>
                    <a:pt x="3936" y="1559"/>
                  </a:cubicBezTo>
                  <a:lnTo>
                    <a:pt x="0" y="8364"/>
                  </a:lnTo>
                  <a:lnTo>
                    <a:pt x="0" y="17470"/>
                  </a:lnTo>
                  <a:lnTo>
                    <a:pt x="10541" y="25643"/>
                  </a:lnTo>
                  <a:lnTo>
                    <a:pt x="29888" y="43222"/>
                  </a:lnTo>
                  <a:cubicBezTo>
                    <a:pt x="30255" y="43555"/>
                    <a:pt x="30622" y="43822"/>
                    <a:pt x="31056" y="44122"/>
                  </a:cubicBezTo>
                  <a:cubicBezTo>
                    <a:pt x="32708" y="45242"/>
                    <a:pt x="34654" y="45822"/>
                    <a:pt x="36621" y="45822"/>
                  </a:cubicBezTo>
                  <a:cubicBezTo>
                    <a:pt x="38347" y="45822"/>
                    <a:pt x="40089" y="45376"/>
                    <a:pt x="41663" y="44456"/>
                  </a:cubicBezTo>
                  <a:lnTo>
                    <a:pt x="43131" y="43622"/>
                  </a:lnTo>
                  <a:lnTo>
                    <a:pt x="44165" y="36284"/>
                  </a:lnTo>
                  <a:lnTo>
                    <a:pt x="37393" y="38152"/>
                  </a:lnTo>
                  <a:cubicBezTo>
                    <a:pt x="36534" y="38391"/>
                    <a:pt x="35662" y="38508"/>
                    <a:pt x="34799" y="38508"/>
                  </a:cubicBezTo>
                  <a:cubicBezTo>
                    <a:pt x="32416" y="38508"/>
                    <a:pt x="30099" y="37616"/>
                    <a:pt x="28287" y="35950"/>
                  </a:cubicBezTo>
                  <a:lnTo>
                    <a:pt x="15278" y="23941"/>
                  </a:lnTo>
                  <a:cubicBezTo>
                    <a:pt x="10808" y="17103"/>
                    <a:pt x="3636" y="14301"/>
                    <a:pt x="3636" y="14301"/>
                  </a:cubicBezTo>
                  <a:lnTo>
                    <a:pt x="4236" y="6963"/>
                  </a:lnTo>
                  <a:lnTo>
                    <a:pt x="8873" y="525"/>
                  </a:lnTo>
                  <a:lnTo>
                    <a:pt x="8606" y="291"/>
                  </a:lnTo>
                  <a:cubicBezTo>
                    <a:pt x="8356" y="94"/>
                    <a:pt x="8065" y="0"/>
                    <a:pt x="777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5"/>
            <p:cNvSpPr/>
            <p:nvPr/>
          </p:nvSpPr>
          <p:spPr>
            <a:xfrm flipH="1">
              <a:off x="6172623" y="3301276"/>
              <a:ext cx="135991" cy="196148"/>
            </a:xfrm>
            <a:custGeom>
              <a:avLst/>
              <a:gdLst/>
              <a:ahLst/>
              <a:cxnLst/>
              <a:rect l="l" t="t" r="r" b="b"/>
              <a:pathLst>
                <a:path w="6038" h="8709" extrusionOk="0">
                  <a:moveTo>
                    <a:pt x="1761" y="1"/>
                  </a:moveTo>
                  <a:cubicBezTo>
                    <a:pt x="1543" y="1"/>
                    <a:pt x="1320" y="45"/>
                    <a:pt x="1101" y="136"/>
                  </a:cubicBezTo>
                  <a:cubicBezTo>
                    <a:pt x="367" y="469"/>
                    <a:pt x="0" y="1370"/>
                    <a:pt x="234" y="2104"/>
                  </a:cubicBezTo>
                  <a:lnTo>
                    <a:pt x="2302" y="8709"/>
                  </a:lnTo>
                  <a:lnTo>
                    <a:pt x="6038" y="5973"/>
                  </a:lnTo>
                  <a:lnTo>
                    <a:pt x="3203" y="870"/>
                  </a:lnTo>
                  <a:cubicBezTo>
                    <a:pt x="2887" y="312"/>
                    <a:pt x="2343" y="1"/>
                    <a:pt x="1761" y="1"/>
                  </a:cubicBezTo>
                  <a:close/>
                </a:path>
              </a:pathLst>
            </a:custGeom>
            <a:solidFill>
              <a:srgbClr val="E28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5"/>
            <p:cNvSpPr/>
            <p:nvPr/>
          </p:nvSpPr>
          <p:spPr>
            <a:xfrm flipH="1">
              <a:off x="5964515" y="3141231"/>
              <a:ext cx="129234" cy="306599"/>
            </a:xfrm>
            <a:custGeom>
              <a:avLst/>
              <a:gdLst/>
              <a:ahLst/>
              <a:cxnLst/>
              <a:rect l="l" t="t" r="r" b="b"/>
              <a:pathLst>
                <a:path w="5738" h="13613" extrusionOk="0">
                  <a:moveTo>
                    <a:pt x="1687" y="1"/>
                  </a:moveTo>
                  <a:cubicBezTo>
                    <a:pt x="1659" y="1"/>
                    <a:pt x="1630" y="2"/>
                    <a:pt x="1602" y="3"/>
                  </a:cubicBezTo>
                  <a:cubicBezTo>
                    <a:pt x="634" y="37"/>
                    <a:pt x="0" y="1037"/>
                    <a:pt x="367" y="1938"/>
                  </a:cubicBezTo>
                  <a:lnTo>
                    <a:pt x="2436" y="6841"/>
                  </a:lnTo>
                  <a:lnTo>
                    <a:pt x="1201" y="12612"/>
                  </a:lnTo>
                  <a:lnTo>
                    <a:pt x="4637" y="13613"/>
                  </a:lnTo>
                  <a:lnTo>
                    <a:pt x="5738" y="6341"/>
                  </a:lnTo>
                  <a:lnTo>
                    <a:pt x="2903" y="737"/>
                  </a:lnTo>
                  <a:cubicBezTo>
                    <a:pt x="2681" y="294"/>
                    <a:pt x="2219" y="1"/>
                    <a:pt x="1687" y="1"/>
                  </a:cubicBez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5"/>
            <p:cNvSpPr/>
            <p:nvPr/>
          </p:nvSpPr>
          <p:spPr>
            <a:xfrm flipH="1">
              <a:off x="5976520" y="3116434"/>
              <a:ext cx="401216" cy="580833"/>
            </a:xfrm>
            <a:custGeom>
              <a:avLst/>
              <a:gdLst/>
              <a:ahLst/>
              <a:cxnLst/>
              <a:rect l="l" t="t" r="r" b="b"/>
              <a:pathLst>
                <a:path w="17814" h="25789" extrusionOk="0">
                  <a:moveTo>
                    <a:pt x="8354" y="0"/>
                  </a:moveTo>
                  <a:cubicBezTo>
                    <a:pt x="8020" y="0"/>
                    <a:pt x="7684" y="128"/>
                    <a:pt x="7439" y="404"/>
                  </a:cubicBezTo>
                  <a:lnTo>
                    <a:pt x="7039" y="771"/>
                  </a:lnTo>
                  <a:cubicBezTo>
                    <a:pt x="6605" y="1238"/>
                    <a:pt x="6572" y="1938"/>
                    <a:pt x="6939" y="2439"/>
                  </a:cubicBezTo>
                  <a:lnTo>
                    <a:pt x="9140" y="5441"/>
                  </a:lnTo>
                  <a:lnTo>
                    <a:pt x="7005" y="3406"/>
                  </a:lnTo>
                  <a:cubicBezTo>
                    <a:pt x="6713" y="3148"/>
                    <a:pt x="6332" y="3005"/>
                    <a:pt x="5954" y="3005"/>
                  </a:cubicBezTo>
                  <a:cubicBezTo>
                    <a:pt x="5598" y="3005"/>
                    <a:pt x="5245" y="3131"/>
                    <a:pt x="4971" y="3406"/>
                  </a:cubicBezTo>
                  <a:cubicBezTo>
                    <a:pt x="4337" y="3906"/>
                    <a:pt x="4304" y="4807"/>
                    <a:pt x="4804" y="5441"/>
                  </a:cubicBezTo>
                  <a:lnTo>
                    <a:pt x="7939" y="9277"/>
                  </a:lnTo>
                  <a:lnTo>
                    <a:pt x="8006" y="14114"/>
                  </a:lnTo>
                  <a:cubicBezTo>
                    <a:pt x="2002" y="16449"/>
                    <a:pt x="0" y="21486"/>
                    <a:pt x="0" y="21486"/>
                  </a:cubicBezTo>
                  <a:lnTo>
                    <a:pt x="8240" y="25789"/>
                  </a:lnTo>
                  <a:lnTo>
                    <a:pt x="17813" y="16515"/>
                  </a:lnTo>
                  <a:lnTo>
                    <a:pt x="16846" y="7442"/>
                  </a:lnTo>
                  <a:lnTo>
                    <a:pt x="12209" y="1104"/>
                  </a:lnTo>
                  <a:cubicBezTo>
                    <a:pt x="11775" y="539"/>
                    <a:pt x="11113" y="229"/>
                    <a:pt x="10438" y="229"/>
                  </a:cubicBezTo>
                  <a:cubicBezTo>
                    <a:pt x="10076" y="229"/>
                    <a:pt x="9711" y="318"/>
                    <a:pt x="9374" y="504"/>
                  </a:cubicBezTo>
                  <a:cubicBezTo>
                    <a:pt x="9139" y="179"/>
                    <a:pt x="8748" y="0"/>
                    <a:pt x="835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5"/>
            <p:cNvSpPr/>
            <p:nvPr/>
          </p:nvSpPr>
          <p:spPr>
            <a:xfrm flipH="1">
              <a:off x="6017848" y="3121343"/>
              <a:ext cx="155540" cy="305450"/>
            </a:xfrm>
            <a:custGeom>
              <a:avLst/>
              <a:gdLst/>
              <a:ahLst/>
              <a:cxnLst/>
              <a:rect l="l" t="t" r="r" b="b"/>
              <a:pathLst>
                <a:path w="6906" h="13562" extrusionOk="0">
                  <a:moveTo>
                    <a:pt x="326" y="1"/>
                  </a:moveTo>
                  <a:cubicBezTo>
                    <a:pt x="268" y="1"/>
                    <a:pt x="211" y="27"/>
                    <a:pt x="167" y="86"/>
                  </a:cubicBezTo>
                  <a:cubicBezTo>
                    <a:pt x="34" y="152"/>
                    <a:pt x="1" y="319"/>
                    <a:pt x="101" y="453"/>
                  </a:cubicBezTo>
                  <a:lnTo>
                    <a:pt x="5038" y="6991"/>
                  </a:lnTo>
                  <a:lnTo>
                    <a:pt x="6372" y="13328"/>
                  </a:lnTo>
                  <a:cubicBezTo>
                    <a:pt x="6372" y="13462"/>
                    <a:pt x="6505" y="13562"/>
                    <a:pt x="6605" y="13562"/>
                  </a:cubicBezTo>
                  <a:cubicBezTo>
                    <a:pt x="6772" y="13529"/>
                    <a:pt x="6906" y="13395"/>
                    <a:pt x="6872" y="13228"/>
                  </a:cubicBezTo>
                  <a:lnTo>
                    <a:pt x="5538" y="6857"/>
                  </a:lnTo>
                  <a:cubicBezTo>
                    <a:pt x="5538" y="6790"/>
                    <a:pt x="5505" y="6757"/>
                    <a:pt x="5505" y="6724"/>
                  </a:cubicBezTo>
                  <a:lnTo>
                    <a:pt x="534" y="119"/>
                  </a:lnTo>
                  <a:cubicBezTo>
                    <a:pt x="478" y="44"/>
                    <a:pt x="401" y="1"/>
                    <a:pt x="326" y="1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5"/>
            <p:cNvSpPr/>
            <p:nvPr/>
          </p:nvSpPr>
          <p:spPr>
            <a:xfrm flipH="1">
              <a:off x="6092984" y="3232402"/>
              <a:ext cx="87162" cy="202657"/>
            </a:xfrm>
            <a:custGeom>
              <a:avLst/>
              <a:gdLst/>
              <a:ahLst/>
              <a:cxnLst/>
              <a:rect l="l" t="t" r="r" b="b"/>
              <a:pathLst>
                <a:path w="3870" h="8998" extrusionOk="0">
                  <a:moveTo>
                    <a:pt x="309" y="0"/>
                  </a:moveTo>
                  <a:cubicBezTo>
                    <a:pt x="257" y="0"/>
                    <a:pt x="207" y="19"/>
                    <a:pt x="167" y="58"/>
                  </a:cubicBezTo>
                  <a:cubicBezTo>
                    <a:pt x="34" y="158"/>
                    <a:pt x="0" y="325"/>
                    <a:pt x="100" y="458"/>
                  </a:cubicBezTo>
                  <a:lnTo>
                    <a:pt x="2269" y="3327"/>
                  </a:lnTo>
                  <a:lnTo>
                    <a:pt x="3336" y="8798"/>
                  </a:lnTo>
                  <a:cubicBezTo>
                    <a:pt x="3369" y="8931"/>
                    <a:pt x="3503" y="8998"/>
                    <a:pt x="3636" y="8998"/>
                  </a:cubicBezTo>
                  <a:cubicBezTo>
                    <a:pt x="3770" y="8965"/>
                    <a:pt x="3870" y="8831"/>
                    <a:pt x="3870" y="8664"/>
                  </a:cubicBezTo>
                  <a:lnTo>
                    <a:pt x="2802" y="3160"/>
                  </a:lnTo>
                  <a:cubicBezTo>
                    <a:pt x="2802" y="3127"/>
                    <a:pt x="2736" y="3094"/>
                    <a:pt x="2736" y="3027"/>
                  </a:cubicBezTo>
                  <a:lnTo>
                    <a:pt x="534" y="125"/>
                  </a:lnTo>
                  <a:cubicBezTo>
                    <a:pt x="474" y="44"/>
                    <a:pt x="388" y="0"/>
                    <a:pt x="309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5"/>
            <p:cNvSpPr/>
            <p:nvPr/>
          </p:nvSpPr>
          <p:spPr>
            <a:xfrm flipH="1">
              <a:off x="6193659" y="3577784"/>
              <a:ext cx="730270" cy="633535"/>
            </a:xfrm>
            <a:custGeom>
              <a:avLst/>
              <a:gdLst/>
              <a:ahLst/>
              <a:cxnLst/>
              <a:rect l="l" t="t" r="r" b="b"/>
              <a:pathLst>
                <a:path w="32424" h="28129" extrusionOk="0">
                  <a:moveTo>
                    <a:pt x="24652" y="1"/>
                  </a:moveTo>
                  <a:lnTo>
                    <a:pt x="468" y="18481"/>
                  </a:lnTo>
                  <a:lnTo>
                    <a:pt x="1" y="26486"/>
                  </a:lnTo>
                  <a:lnTo>
                    <a:pt x="3503" y="27287"/>
                  </a:lnTo>
                  <a:cubicBezTo>
                    <a:pt x="4812" y="27854"/>
                    <a:pt x="6191" y="28129"/>
                    <a:pt x="7557" y="28129"/>
                  </a:cubicBezTo>
                  <a:cubicBezTo>
                    <a:pt x="10370" y="28129"/>
                    <a:pt x="13125" y="26963"/>
                    <a:pt x="15078" y="24785"/>
                  </a:cubicBezTo>
                  <a:lnTo>
                    <a:pt x="32424" y="5305"/>
                  </a:lnTo>
                  <a:lnTo>
                    <a:pt x="2465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5"/>
            <p:cNvSpPr/>
            <p:nvPr/>
          </p:nvSpPr>
          <p:spPr>
            <a:xfrm flipH="1">
              <a:off x="6369447" y="3577784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8D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5"/>
            <p:cNvSpPr/>
            <p:nvPr/>
          </p:nvSpPr>
          <p:spPr>
            <a:xfrm flipH="1">
              <a:off x="6362690" y="3571681"/>
              <a:ext cx="422995" cy="335202"/>
            </a:xfrm>
            <a:custGeom>
              <a:avLst/>
              <a:gdLst/>
              <a:ahLst/>
              <a:cxnLst/>
              <a:rect l="l" t="t" r="r" b="b"/>
              <a:pathLst>
                <a:path w="18781" h="14883" extrusionOk="0">
                  <a:moveTo>
                    <a:pt x="18516" y="0"/>
                  </a:moveTo>
                  <a:cubicBezTo>
                    <a:pt x="18454" y="0"/>
                    <a:pt x="18393" y="25"/>
                    <a:pt x="18347" y="72"/>
                  </a:cubicBezTo>
                  <a:lnTo>
                    <a:pt x="101" y="14382"/>
                  </a:lnTo>
                  <a:cubicBezTo>
                    <a:pt x="1" y="14449"/>
                    <a:pt x="1" y="14615"/>
                    <a:pt x="67" y="14749"/>
                  </a:cubicBezTo>
                  <a:cubicBezTo>
                    <a:pt x="101" y="14816"/>
                    <a:pt x="201" y="14882"/>
                    <a:pt x="267" y="14882"/>
                  </a:cubicBezTo>
                  <a:cubicBezTo>
                    <a:pt x="367" y="14882"/>
                    <a:pt x="401" y="14882"/>
                    <a:pt x="434" y="14782"/>
                  </a:cubicBezTo>
                  <a:lnTo>
                    <a:pt x="18647" y="472"/>
                  </a:lnTo>
                  <a:cubicBezTo>
                    <a:pt x="18781" y="405"/>
                    <a:pt x="18781" y="238"/>
                    <a:pt x="18714" y="105"/>
                  </a:cubicBezTo>
                  <a:cubicBezTo>
                    <a:pt x="18660" y="34"/>
                    <a:pt x="18587" y="0"/>
                    <a:pt x="18516" y="0"/>
                  </a:cubicBezTo>
                  <a:close/>
                </a:path>
              </a:pathLst>
            </a:custGeom>
            <a:solidFill>
              <a:srgbClr val="E59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5"/>
            <p:cNvSpPr/>
            <p:nvPr/>
          </p:nvSpPr>
          <p:spPr>
            <a:xfrm flipH="1">
              <a:off x="5977285" y="3116434"/>
              <a:ext cx="946643" cy="1096395"/>
            </a:xfrm>
            <a:custGeom>
              <a:avLst/>
              <a:gdLst/>
              <a:ahLst/>
              <a:cxnLst/>
              <a:rect l="l" t="t" r="r" b="b"/>
              <a:pathLst>
                <a:path w="42031" h="48680" extrusionOk="0">
                  <a:moveTo>
                    <a:pt x="32571" y="0"/>
                  </a:moveTo>
                  <a:cubicBezTo>
                    <a:pt x="32238" y="0"/>
                    <a:pt x="31902" y="128"/>
                    <a:pt x="31657" y="404"/>
                  </a:cubicBezTo>
                  <a:lnTo>
                    <a:pt x="31423" y="637"/>
                  </a:lnTo>
                  <a:lnTo>
                    <a:pt x="36727" y="6508"/>
                  </a:lnTo>
                  <a:lnTo>
                    <a:pt x="38095" y="13747"/>
                  </a:lnTo>
                  <a:cubicBezTo>
                    <a:pt x="38095" y="13747"/>
                    <a:pt x="31256" y="17316"/>
                    <a:pt x="27554" y="24588"/>
                  </a:cubicBezTo>
                  <a:lnTo>
                    <a:pt x="16379" y="37364"/>
                  </a:lnTo>
                  <a:cubicBezTo>
                    <a:pt x="14486" y="39513"/>
                    <a:pt x="11787" y="40701"/>
                    <a:pt x="9022" y="40701"/>
                  </a:cubicBezTo>
                  <a:cubicBezTo>
                    <a:pt x="8183" y="40701"/>
                    <a:pt x="7337" y="40591"/>
                    <a:pt x="6505" y="40366"/>
                  </a:cubicBezTo>
                  <a:lnTo>
                    <a:pt x="401" y="38765"/>
                  </a:lnTo>
                  <a:lnTo>
                    <a:pt x="1" y="47037"/>
                  </a:lnTo>
                  <a:lnTo>
                    <a:pt x="3503" y="47838"/>
                  </a:lnTo>
                  <a:cubicBezTo>
                    <a:pt x="4808" y="48404"/>
                    <a:pt x="6181" y="48679"/>
                    <a:pt x="7541" y="48679"/>
                  </a:cubicBezTo>
                  <a:cubicBezTo>
                    <a:pt x="9868" y="48679"/>
                    <a:pt x="12158" y="47873"/>
                    <a:pt x="14011" y="46337"/>
                  </a:cubicBezTo>
                  <a:cubicBezTo>
                    <a:pt x="14378" y="46003"/>
                    <a:pt x="14711" y="45669"/>
                    <a:pt x="15045" y="45303"/>
                  </a:cubicBezTo>
                  <a:lnTo>
                    <a:pt x="32424" y="25789"/>
                  </a:lnTo>
                  <a:lnTo>
                    <a:pt x="42031" y="16515"/>
                  </a:lnTo>
                  <a:lnTo>
                    <a:pt x="41063" y="7442"/>
                  </a:lnTo>
                  <a:lnTo>
                    <a:pt x="36427" y="1104"/>
                  </a:lnTo>
                  <a:cubicBezTo>
                    <a:pt x="35992" y="539"/>
                    <a:pt x="35331" y="229"/>
                    <a:pt x="34656" y="229"/>
                  </a:cubicBezTo>
                  <a:cubicBezTo>
                    <a:pt x="34294" y="229"/>
                    <a:pt x="33929" y="318"/>
                    <a:pt x="33591" y="504"/>
                  </a:cubicBezTo>
                  <a:cubicBezTo>
                    <a:pt x="33357" y="179"/>
                    <a:pt x="32966" y="0"/>
                    <a:pt x="3257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5"/>
            <p:cNvSpPr/>
            <p:nvPr/>
          </p:nvSpPr>
          <p:spPr>
            <a:xfrm flipH="1">
              <a:off x="5231108" y="2703059"/>
              <a:ext cx="831711" cy="98446"/>
            </a:xfrm>
            <a:custGeom>
              <a:avLst/>
              <a:gdLst/>
              <a:ahLst/>
              <a:cxnLst/>
              <a:rect l="l" t="t" r="r" b="b"/>
              <a:pathLst>
                <a:path w="36928" h="4371" extrusionOk="0">
                  <a:moveTo>
                    <a:pt x="5004" y="1"/>
                  </a:moveTo>
                  <a:cubicBezTo>
                    <a:pt x="2402" y="1"/>
                    <a:pt x="301" y="1936"/>
                    <a:pt x="1" y="4371"/>
                  </a:cubicBezTo>
                  <a:lnTo>
                    <a:pt x="36927" y="4371"/>
                  </a:lnTo>
                  <a:cubicBezTo>
                    <a:pt x="36594" y="1936"/>
                    <a:pt x="34525" y="1"/>
                    <a:pt x="31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5"/>
            <p:cNvSpPr/>
            <p:nvPr/>
          </p:nvSpPr>
          <p:spPr>
            <a:xfrm flipH="1">
              <a:off x="5556565" y="3960937"/>
              <a:ext cx="1509" cy="2297"/>
            </a:xfrm>
            <a:custGeom>
              <a:avLst/>
              <a:gdLst/>
              <a:ahLst/>
              <a:cxnLst/>
              <a:rect l="l" t="t" r="r" b="b"/>
              <a:pathLst>
                <a:path w="67" h="102" fill="none" extrusionOk="0">
                  <a:moveTo>
                    <a:pt x="67" y="101"/>
                  </a:moveTo>
                  <a:cubicBezTo>
                    <a:pt x="67" y="34"/>
                    <a:pt x="67" y="34"/>
                    <a:pt x="0" y="1"/>
                  </a:cubicBezTo>
                  <a:cubicBezTo>
                    <a:pt x="33" y="34"/>
                    <a:pt x="67" y="101"/>
                    <a:pt x="67" y="101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5"/>
            <p:cNvSpPr/>
            <p:nvPr/>
          </p:nvSpPr>
          <p:spPr>
            <a:xfrm flipH="1">
              <a:off x="5559561" y="3951928"/>
              <a:ext cx="766" cy="1532"/>
            </a:xfrm>
            <a:custGeom>
              <a:avLst/>
              <a:gdLst/>
              <a:ahLst/>
              <a:cxnLst/>
              <a:rect l="l" t="t" r="r" b="b"/>
              <a:pathLst>
                <a:path w="34" h="68" fill="none" extrusionOk="0">
                  <a:moveTo>
                    <a:pt x="33" y="67"/>
                  </a:moveTo>
                  <a:cubicBezTo>
                    <a:pt x="33" y="34"/>
                    <a:pt x="33" y="1"/>
                    <a:pt x="0" y="1"/>
                  </a:cubicBezTo>
                  <a:cubicBezTo>
                    <a:pt x="0" y="34"/>
                    <a:pt x="0" y="34"/>
                    <a:pt x="33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5"/>
            <p:cNvSpPr/>
            <p:nvPr/>
          </p:nvSpPr>
          <p:spPr>
            <a:xfrm flipH="1">
              <a:off x="5563322" y="3941410"/>
              <a:ext cx="766" cy="3041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67"/>
                    <a:pt x="0" y="34"/>
                    <a:pt x="0" y="1"/>
                  </a:cubicBezTo>
                  <a:cubicBezTo>
                    <a:pt x="0" y="34"/>
                    <a:pt x="34" y="67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5"/>
            <p:cNvSpPr/>
            <p:nvPr/>
          </p:nvSpPr>
          <p:spPr>
            <a:xfrm flipH="1">
              <a:off x="5551295" y="3993257"/>
              <a:ext cx="23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5"/>
            <p:cNvSpPr/>
            <p:nvPr/>
          </p:nvSpPr>
          <p:spPr>
            <a:xfrm flipH="1">
              <a:off x="5555056" y="3971455"/>
              <a:ext cx="23" cy="788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5"/>
            <p:cNvSpPr/>
            <p:nvPr/>
          </p:nvSpPr>
          <p:spPr>
            <a:xfrm flipH="1">
              <a:off x="5552804" y="3981973"/>
              <a:ext cx="23" cy="788"/>
            </a:xfrm>
            <a:custGeom>
              <a:avLst/>
              <a:gdLst/>
              <a:ahLst/>
              <a:cxnLst/>
              <a:rect l="l" t="t" r="r" b="b"/>
              <a:pathLst>
                <a:path w="1" h="35" fill="none" extrusionOk="0">
                  <a:moveTo>
                    <a:pt x="1" y="34"/>
                  </a:moveTo>
                  <a:cubicBezTo>
                    <a:pt x="1" y="34"/>
                    <a:pt x="1" y="1"/>
                    <a:pt x="1" y="34"/>
                  </a:cubicBezTo>
                  <a:cubicBezTo>
                    <a:pt x="1" y="1"/>
                    <a:pt x="1" y="34"/>
                    <a:pt x="1" y="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6" name="Google Shape;2466;p55"/>
            <p:cNvGrpSpPr/>
            <p:nvPr/>
          </p:nvGrpSpPr>
          <p:grpSpPr>
            <a:xfrm flipH="1">
              <a:off x="4978669" y="3830860"/>
              <a:ext cx="749797" cy="717499"/>
              <a:chOff x="8274000" y="3178722"/>
              <a:chExt cx="749797" cy="717499"/>
            </a:xfrm>
          </p:grpSpPr>
          <p:sp>
            <p:nvSpPr>
              <p:cNvPr id="2467" name="Google Shape;2467;p55"/>
              <p:cNvSpPr/>
              <p:nvPr/>
            </p:nvSpPr>
            <p:spPr>
              <a:xfrm flipH="1">
                <a:off x="8313054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55"/>
              <p:cNvSpPr/>
              <p:nvPr/>
            </p:nvSpPr>
            <p:spPr>
              <a:xfrm flipH="1">
                <a:off x="8274000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55"/>
              <p:cNvSpPr/>
              <p:nvPr/>
            </p:nvSpPr>
            <p:spPr>
              <a:xfrm>
                <a:off x="8325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55"/>
              <p:cNvSpPr/>
              <p:nvPr/>
            </p:nvSpPr>
            <p:spPr>
              <a:xfrm>
                <a:off x="8527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55"/>
              <p:cNvSpPr/>
              <p:nvPr/>
            </p:nvSpPr>
            <p:spPr>
              <a:xfrm>
                <a:off x="8448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2" name="Google Shape;2472;p55"/>
            <p:cNvSpPr/>
            <p:nvPr/>
          </p:nvSpPr>
          <p:spPr>
            <a:xfrm flipH="1">
              <a:off x="8524130" y="4024811"/>
              <a:ext cx="67658" cy="67635"/>
            </a:xfrm>
            <a:custGeom>
              <a:avLst/>
              <a:gdLst/>
              <a:ahLst/>
              <a:cxnLst/>
              <a:rect l="l" t="t" r="r" b="b"/>
              <a:pathLst>
                <a:path w="3004" h="3003" extrusionOk="0">
                  <a:moveTo>
                    <a:pt x="1502" y="0"/>
                  </a:moveTo>
                  <a:cubicBezTo>
                    <a:pt x="668" y="0"/>
                    <a:pt x="1" y="667"/>
                    <a:pt x="1" y="1501"/>
                  </a:cubicBezTo>
                  <a:cubicBezTo>
                    <a:pt x="1" y="2335"/>
                    <a:pt x="668" y="3002"/>
                    <a:pt x="1502" y="3002"/>
                  </a:cubicBezTo>
                  <a:cubicBezTo>
                    <a:pt x="2336" y="3002"/>
                    <a:pt x="3003" y="2335"/>
                    <a:pt x="3003" y="1501"/>
                  </a:cubicBezTo>
                  <a:cubicBezTo>
                    <a:pt x="2970" y="667"/>
                    <a:pt x="2303" y="0"/>
                    <a:pt x="1502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5"/>
            <p:cNvSpPr/>
            <p:nvPr/>
          </p:nvSpPr>
          <p:spPr>
            <a:xfrm>
              <a:off x="8550436" y="3752018"/>
              <a:ext cx="137500" cy="150946"/>
            </a:xfrm>
            <a:custGeom>
              <a:avLst/>
              <a:gdLst/>
              <a:ahLst/>
              <a:cxnLst/>
              <a:rect l="l" t="t" r="r" b="b"/>
              <a:pathLst>
                <a:path w="6105" h="6702" extrusionOk="0">
                  <a:moveTo>
                    <a:pt x="751" y="1"/>
                  </a:moveTo>
                  <a:cubicBezTo>
                    <a:pt x="369" y="1"/>
                    <a:pt x="0" y="330"/>
                    <a:pt x="0" y="738"/>
                  </a:cubicBezTo>
                  <a:lnTo>
                    <a:pt x="0" y="5975"/>
                  </a:lnTo>
                  <a:cubicBezTo>
                    <a:pt x="0" y="6406"/>
                    <a:pt x="347" y="6702"/>
                    <a:pt x="733" y="6702"/>
                  </a:cubicBezTo>
                  <a:cubicBezTo>
                    <a:pt x="855" y="6702"/>
                    <a:pt x="981" y="6672"/>
                    <a:pt x="1101" y="6608"/>
                  </a:cubicBezTo>
                  <a:lnTo>
                    <a:pt x="5638" y="3973"/>
                  </a:lnTo>
                  <a:cubicBezTo>
                    <a:pt x="6105" y="3706"/>
                    <a:pt x="6105" y="3039"/>
                    <a:pt x="5638" y="2739"/>
                  </a:cubicBezTo>
                  <a:lnTo>
                    <a:pt x="1101" y="104"/>
                  </a:lnTo>
                  <a:cubicBezTo>
                    <a:pt x="990" y="33"/>
                    <a:pt x="870" y="1"/>
                    <a:pt x="751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5"/>
            <p:cNvSpPr/>
            <p:nvPr/>
          </p:nvSpPr>
          <p:spPr>
            <a:xfrm flipH="1">
              <a:off x="8731271" y="4393068"/>
              <a:ext cx="100698" cy="87995"/>
            </a:xfrm>
            <a:custGeom>
              <a:avLst/>
              <a:gdLst/>
              <a:ahLst/>
              <a:cxnLst/>
              <a:rect l="l" t="t" r="r" b="b"/>
              <a:pathLst>
                <a:path w="4471" h="3907" extrusionOk="0">
                  <a:moveTo>
                    <a:pt x="2233" y="1"/>
                  </a:moveTo>
                  <a:cubicBezTo>
                    <a:pt x="1487" y="1"/>
                    <a:pt x="787" y="424"/>
                    <a:pt x="468" y="1136"/>
                  </a:cubicBezTo>
                  <a:cubicBezTo>
                    <a:pt x="1" y="2137"/>
                    <a:pt x="468" y="3271"/>
                    <a:pt x="1402" y="3738"/>
                  </a:cubicBezTo>
                  <a:cubicBezTo>
                    <a:pt x="1665" y="3852"/>
                    <a:pt x="1938" y="3906"/>
                    <a:pt x="2205" y="3906"/>
                  </a:cubicBezTo>
                  <a:cubicBezTo>
                    <a:pt x="2953" y="3906"/>
                    <a:pt x="3660" y="3483"/>
                    <a:pt x="4004" y="2771"/>
                  </a:cubicBezTo>
                  <a:cubicBezTo>
                    <a:pt x="4471" y="1770"/>
                    <a:pt x="4037" y="636"/>
                    <a:pt x="3036" y="169"/>
                  </a:cubicBezTo>
                  <a:cubicBezTo>
                    <a:pt x="2773" y="55"/>
                    <a:pt x="2500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5"/>
            <p:cNvSpPr/>
            <p:nvPr/>
          </p:nvSpPr>
          <p:spPr>
            <a:xfrm flipH="1">
              <a:off x="8517150" y="4873653"/>
              <a:ext cx="24820" cy="33649"/>
            </a:xfrm>
            <a:custGeom>
              <a:avLst/>
              <a:gdLst/>
              <a:ahLst/>
              <a:cxnLst/>
              <a:rect l="l" t="t" r="r" b="b"/>
              <a:pathLst>
                <a:path w="1102" h="1494" extrusionOk="0">
                  <a:moveTo>
                    <a:pt x="233" y="0"/>
                  </a:moveTo>
                  <a:cubicBezTo>
                    <a:pt x="201" y="0"/>
                    <a:pt x="167" y="4"/>
                    <a:pt x="134" y="13"/>
                  </a:cubicBezTo>
                  <a:cubicBezTo>
                    <a:pt x="67" y="113"/>
                    <a:pt x="1" y="146"/>
                    <a:pt x="1" y="179"/>
                  </a:cubicBezTo>
                  <a:cubicBezTo>
                    <a:pt x="1" y="246"/>
                    <a:pt x="1" y="280"/>
                    <a:pt x="67" y="313"/>
                  </a:cubicBezTo>
                  <a:lnTo>
                    <a:pt x="668" y="1414"/>
                  </a:lnTo>
                  <a:cubicBezTo>
                    <a:pt x="692" y="1463"/>
                    <a:pt x="770" y="1494"/>
                    <a:pt x="863" y="1494"/>
                  </a:cubicBezTo>
                  <a:cubicBezTo>
                    <a:pt x="896" y="1494"/>
                    <a:pt x="932" y="1489"/>
                    <a:pt x="968" y="1480"/>
                  </a:cubicBezTo>
                  <a:cubicBezTo>
                    <a:pt x="1068" y="1447"/>
                    <a:pt x="1101" y="1314"/>
                    <a:pt x="1068" y="1180"/>
                  </a:cubicBezTo>
                  <a:lnTo>
                    <a:pt x="434" y="113"/>
                  </a:lnTo>
                  <a:cubicBezTo>
                    <a:pt x="409" y="38"/>
                    <a:pt x="328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5"/>
            <p:cNvSpPr/>
            <p:nvPr/>
          </p:nvSpPr>
          <p:spPr>
            <a:xfrm flipH="1">
              <a:off x="8559222" y="4571627"/>
              <a:ext cx="151036" cy="261621"/>
            </a:xfrm>
            <a:custGeom>
              <a:avLst/>
              <a:gdLst/>
              <a:ahLst/>
              <a:cxnLst/>
              <a:rect l="l" t="t" r="r" b="b"/>
              <a:pathLst>
                <a:path w="6706" h="11616" extrusionOk="0">
                  <a:moveTo>
                    <a:pt x="225" y="0"/>
                  </a:moveTo>
                  <a:cubicBezTo>
                    <a:pt x="192" y="0"/>
                    <a:pt x="161" y="4"/>
                    <a:pt x="134" y="13"/>
                  </a:cubicBezTo>
                  <a:cubicBezTo>
                    <a:pt x="67" y="46"/>
                    <a:pt x="67" y="80"/>
                    <a:pt x="1" y="180"/>
                  </a:cubicBezTo>
                  <a:cubicBezTo>
                    <a:pt x="1" y="213"/>
                    <a:pt x="1" y="247"/>
                    <a:pt x="67" y="313"/>
                  </a:cubicBezTo>
                  <a:lnTo>
                    <a:pt x="1302" y="2548"/>
                  </a:lnTo>
                  <a:cubicBezTo>
                    <a:pt x="1352" y="2623"/>
                    <a:pt x="1439" y="2661"/>
                    <a:pt x="1522" y="2661"/>
                  </a:cubicBezTo>
                  <a:cubicBezTo>
                    <a:pt x="1550" y="2661"/>
                    <a:pt x="1577" y="2657"/>
                    <a:pt x="1602" y="2648"/>
                  </a:cubicBezTo>
                  <a:cubicBezTo>
                    <a:pt x="1702" y="2582"/>
                    <a:pt x="1735" y="2415"/>
                    <a:pt x="1702" y="2348"/>
                  </a:cubicBezTo>
                  <a:lnTo>
                    <a:pt x="434" y="80"/>
                  </a:lnTo>
                  <a:cubicBezTo>
                    <a:pt x="410" y="31"/>
                    <a:pt x="314" y="0"/>
                    <a:pt x="225" y="0"/>
                  </a:cubicBezTo>
                  <a:close/>
                  <a:moveTo>
                    <a:pt x="2703" y="4489"/>
                  </a:moveTo>
                  <a:cubicBezTo>
                    <a:pt x="2667" y="4489"/>
                    <a:pt x="2632" y="4497"/>
                    <a:pt x="2602" y="4516"/>
                  </a:cubicBezTo>
                  <a:cubicBezTo>
                    <a:pt x="2569" y="4516"/>
                    <a:pt x="2536" y="4583"/>
                    <a:pt x="2469" y="4683"/>
                  </a:cubicBezTo>
                  <a:cubicBezTo>
                    <a:pt x="2469" y="4716"/>
                    <a:pt x="2469" y="4750"/>
                    <a:pt x="2536" y="4817"/>
                  </a:cubicBezTo>
                  <a:lnTo>
                    <a:pt x="3770" y="7051"/>
                  </a:lnTo>
                  <a:cubicBezTo>
                    <a:pt x="3794" y="7099"/>
                    <a:pt x="3884" y="7146"/>
                    <a:pt x="3970" y="7146"/>
                  </a:cubicBezTo>
                  <a:cubicBezTo>
                    <a:pt x="4006" y="7146"/>
                    <a:pt x="4041" y="7138"/>
                    <a:pt x="4070" y="7118"/>
                  </a:cubicBezTo>
                  <a:cubicBezTo>
                    <a:pt x="4137" y="7085"/>
                    <a:pt x="4204" y="6918"/>
                    <a:pt x="4137" y="6851"/>
                  </a:cubicBezTo>
                  <a:lnTo>
                    <a:pt x="2903" y="4583"/>
                  </a:lnTo>
                  <a:cubicBezTo>
                    <a:pt x="2879" y="4536"/>
                    <a:pt x="2789" y="4489"/>
                    <a:pt x="2703" y="4489"/>
                  </a:cubicBezTo>
                  <a:close/>
                  <a:moveTo>
                    <a:pt x="5204" y="8959"/>
                  </a:moveTo>
                  <a:cubicBezTo>
                    <a:pt x="5169" y="8959"/>
                    <a:pt x="5134" y="8967"/>
                    <a:pt x="5104" y="8986"/>
                  </a:cubicBezTo>
                  <a:cubicBezTo>
                    <a:pt x="5071" y="9020"/>
                    <a:pt x="5038" y="9053"/>
                    <a:pt x="4971" y="9153"/>
                  </a:cubicBezTo>
                  <a:cubicBezTo>
                    <a:pt x="4971" y="9186"/>
                    <a:pt x="4971" y="9220"/>
                    <a:pt x="5038" y="9253"/>
                  </a:cubicBezTo>
                  <a:lnTo>
                    <a:pt x="6272" y="11521"/>
                  </a:lnTo>
                  <a:cubicBezTo>
                    <a:pt x="6295" y="11569"/>
                    <a:pt x="6386" y="11616"/>
                    <a:pt x="6472" y="11616"/>
                  </a:cubicBezTo>
                  <a:cubicBezTo>
                    <a:pt x="6508" y="11616"/>
                    <a:pt x="6543" y="11608"/>
                    <a:pt x="6572" y="11588"/>
                  </a:cubicBezTo>
                  <a:cubicBezTo>
                    <a:pt x="6639" y="11555"/>
                    <a:pt x="6705" y="11388"/>
                    <a:pt x="6639" y="11321"/>
                  </a:cubicBezTo>
                  <a:lnTo>
                    <a:pt x="5404" y="9053"/>
                  </a:lnTo>
                  <a:cubicBezTo>
                    <a:pt x="5381" y="9006"/>
                    <a:pt x="5291" y="8959"/>
                    <a:pt x="5204" y="89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5"/>
            <p:cNvSpPr/>
            <p:nvPr/>
          </p:nvSpPr>
          <p:spPr>
            <a:xfrm flipH="1">
              <a:off x="8726767" y="4495411"/>
              <a:ext cx="24054" cy="33581"/>
            </a:xfrm>
            <a:custGeom>
              <a:avLst/>
              <a:gdLst/>
              <a:ahLst/>
              <a:cxnLst/>
              <a:rect l="l" t="t" r="r" b="b"/>
              <a:pathLst>
                <a:path w="1068" h="1491" extrusionOk="0">
                  <a:moveTo>
                    <a:pt x="215" y="0"/>
                  </a:moveTo>
                  <a:cubicBezTo>
                    <a:pt x="179" y="0"/>
                    <a:pt x="139" y="8"/>
                    <a:pt x="100" y="28"/>
                  </a:cubicBezTo>
                  <a:cubicBezTo>
                    <a:pt x="34" y="61"/>
                    <a:pt x="0" y="128"/>
                    <a:pt x="0" y="195"/>
                  </a:cubicBezTo>
                  <a:cubicBezTo>
                    <a:pt x="0" y="228"/>
                    <a:pt x="0" y="262"/>
                    <a:pt x="34" y="295"/>
                  </a:cubicBezTo>
                  <a:lnTo>
                    <a:pt x="667" y="1396"/>
                  </a:lnTo>
                  <a:cubicBezTo>
                    <a:pt x="691" y="1443"/>
                    <a:pt x="765" y="1490"/>
                    <a:pt x="841" y="1490"/>
                  </a:cubicBezTo>
                  <a:cubicBezTo>
                    <a:pt x="873" y="1490"/>
                    <a:pt x="905" y="1482"/>
                    <a:pt x="934" y="1462"/>
                  </a:cubicBezTo>
                  <a:cubicBezTo>
                    <a:pt x="1034" y="1429"/>
                    <a:pt x="1068" y="1296"/>
                    <a:pt x="1034" y="1196"/>
                  </a:cubicBezTo>
                  <a:lnTo>
                    <a:pt x="401" y="95"/>
                  </a:lnTo>
                  <a:cubicBezTo>
                    <a:pt x="377" y="48"/>
                    <a:pt x="303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5"/>
            <p:cNvSpPr/>
            <p:nvPr/>
          </p:nvSpPr>
          <p:spPr>
            <a:xfrm flipH="1">
              <a:off x="8429244" y="4921356"/>
              <a:ext cx="108964" cy="95248"/>
            </a:xfrm>
            <a:custGeom>
              <a:avLst/>
              <a:gdLst/>
              <a:ahLst/>
              <a:cxnLst/>
              <a:rect l="l" t="t" r="r" b="b"/>
              <a:pathLst>
                <a:path w="4838" h="4229" extrusionOk="0">
                  <a:moveTo>
                    <a:pt x="2445" y="1"/>
                  </a:moveTo>
                  <a:cubicBezTo>
                    <a:pt x="1647" y="1"/>
                    <a:pt x="868" y="472"/>
                    <a:pt x="501" y="1230"/>
                  </a:cubicBezTo>
                  <a:cubicBezTo>
                    <a:pt x="0" y="2298"/>
                    <a:pt x="501" y="3532"/>
                    <a:pt x="1568" y="4032"/>
                  </a:cubicBezTo>
                  <a:cubicBezTo>
                    <a:pt x="1844" y="4166"/>
                    <a:pt x="2134" y="4228"/>
                    <a:pt x="2420" y="4228"/>
                  </a:cubicBezTo>
                  <a:cubicBezTo>
                    <a:pt x="3208" y="4228"/>
                    <a:pt x="3970" y="3757"/>
                    <a:pt x="4337" y="2998"/>
                  </a:cubicBezTo>
                  <a:cubicBezTo>
                    <a:pt x="4837" y="1964"/>
                    <a:pt x="4337" y="697"/>
                    <a:pt x="3303" y="196"/>
                  </a:cubicBezTo>
                  <a:cubicBezTo>
                    <a:pt x="3027" y="63"/>
                    <a:pt x="2735" y="1"/>
                    <a:pt x="2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5"/>
            <p:cNvSpPr/>
            <p:nvPr/>
          </p:nvSpPr>
          <p:spPr>
            <a:xfrm flipH="1">
              <a:off x="5928135" y="2721842"/>
              <a:ext cx="62365" cy="62387"/>
            </a:xfrm>
            <a:custGeom>
              <a:avLst/>
              <a:gdLst/>
              <a:ahLst/>
              <a:cxnLst/>
              <a:rect l="l" t="t" r="r" b="b"/>
              <a:pathLst>
                <a:path w="2769" h="2770" extrusionOk="0">
                  <a:moveTo>
                    <a:pt x="1368" y="1"/>
                  </a:moveTo>
                  <a:cubicBezTo>
                    <a:pt x="634" y="1"/>
                    <a:pt x="0" y="635"/>
                    <a:pt x="0" y="1369"/>
                  </a:cubicBezTo>
                  <a:cubicBezTo>
                    <a:pt x="0" y="2136"/>
                    <a:pt x="634" y="2770"/>
                    <a:pt x="1368" y="2770"/>
                  </a:cubicBezTo>
                  <a:cubicBezTo>
                    <a:pt x="2135" y="2770"/>
                    <a:pt x="2769" y="2136"/>
                    <a:pt x="2769" y="1369"/>
                  </a:cubicBezTo>
                  <a:cubicBezTo>
                    <a:pt x="2769" y="635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5"/>
            <p:cNvSpPr/>
            <p:nvPr/>
          </p:nvSpPr>
          <p:spPr>
            <a:xfrm flipH="1">
              <a:off x="5813180" y="2721842"/>
              <a:ext cx="61622" cy="61644"/>
            </a:xfrm>
            <a:custGeom>
              <a:avLst/>
              <a:gdLst/>
              <a:ahLst/>
              <a:cxnLst/>
              <a:rect l="l" t="t" r="r" b="b"/>
              <a:pathLst>
                <a:path w="2736" h="2737" extrusionOk="0">
                  <a:moveTo>
                    <a:pt x="1368" y="1"/>
                  </a:moveTo>
                  <a:cubicBezTo>
                    <a:pt x="601" y="1"/>
                    <a:pt x="0" y="601"/>
                    <a:pt x="0" y="1369"/>
                  </a:cubicBezTo>
                  <a:cubicBezTo>
                    <a:pt x="0" y="2136"/>
                    <a:pt x="601" y="2736"/>
                    <a:pt x="1368" y="2736"/>
                  </a:cubicBezTo>
                  <a:cubicBezTo>
                    <a:pt x="2135" y="2736"/>
                    <a:pt x="2736" y="2136"/>
                    <a:pt x="2736" y="1369"/>
                  </a:cubicBezTo>
                  <a:cubicBezTo>
                    <a:pt x="2736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5"/>
            <p:cNvSpPr/>
            <p:nvPr/>
          </p:nvSpPr>
          <p:spPr>
            <a:xfrm flipH="1">
              <a:off x="5697482" y="2721842"/>
              <a:ext cx="61622" cy="61644"/>
            </a:xfrm>
            <a:custGeom>
              <a:avLst/>
              <a:gdLst/>
              <a:ahLst/>
              <a:cxnLst/>
              <a:rect l="l" t="t" r="r" b="b"/>
              <a:pathLst>
                <a:path w="2736" h="2737" extrusionOk="0">
                  <a:moveTo>
                    <a:pt x="1368" y="1"/>
                  </a:moveTo>
                  <a:cubicBezTo>
                    <a:pt x="601" y="1"/>
                    <a:pt x="0" y="601"/>
                    <a:pt x="0" y="1369"/>
                  </a:cubicBezTo>
                  <a:cubicBezTo>
                    <a:pt x="0" y="2136"/>
                    <a:pt x="601" y="2736"/>
                    <a:pt x="1368" y="2736"/>
                  </a:cubicBezTo>
                  <a:cubicBezTo>
                    <a:pt x="2135" y="2736"/>
                    <a:pt x="2736" y="2136"/>
                    <a:pt x="2736" y="1369"/>
                  </a:cubicBezTo>
                  <a:cubicBezTo>
                    <a:pt x="2736" y="601"/>
                    <a:pt x="2135" y="1"/>
                    <a:pt x="1368" y="1"/>
                  </a:cubicBezTo>
                  <a:close/>
                </a:path>
              </a:pathLst>
            </a:custGeom>
            <a:solidFill>
              <a:srgbClr val="C2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FC0A565-CB51-57C9-CBB8-057512464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232135"/>
              </p:ext>
            </p:extLst>
          </p:nvPr>
        </p:nvGraphicFramePr>
        <p:xfrm>
          <a:off x="186783" y="2602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5AF50268-2936-0D0D-5AE6-17C993107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726668"/>
              </p:ext>
            </p:extLst>
          </p:nvPr>
        </p:nvGraphicFramePr>
        <p:xfrm>
          <a:off x="4147324" y="22887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710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52"/>
          <p:cNvSpPr/>
          <p:nvPr/>
        </p:nvSpPr>
        <p:spPr>
          <a:xfrm>
            <a:off x="713098" y="1137398"/>
            <a:ext cx="4127954" cy="2868696"/>
          </a:xfrm>
          <a:custGeom>
            <a:avLst/>
            <a:gdLst/>
            <a:ahLst/>
            <a:cxnLst/>
            <a:rect l="l" t="t" r="r" b="b"/>
            <a:pathLst>
              <a:path w="285721" h="198560" extrusionOk="0">
                <a:moveTo>
                  <a:pt x="4894" y="1"/>
                </a:moveTo>
                <a:cubicBezTo>
                  <a:pt x="2320" y="1"/>
                  <a:pt x="0" y="2065"/>
                  <a:pt x="0" y="4901"/>
                </a:cubicBezTo>
                <a:lnTo>
                  <a:pt x="0" y="193405"/>
                </a:lnTo>
                <a:cubicBezTo>
                  <a:pt x="0" y="196239"/>
                  <a:pt x="2320" y="198560"/>
                  <a:pt x="4894" y="198560"/>
                </a:cubicBezTo>
                <a:lnTo>
                  <a:pt x="281292" y="198560"/>
                </a:lnTo>
                <a:cubicBezTo>
                  <a:pt x="283867" y="198560"/>
                  <a:pt x="285720" y="196239"/>
                  <a:pt x="285720" y="193405"/>
                </a:cubicBezTo>
                <a:lnTo>
                  <a:pt x="285719" y="4901"/>
                </a:lnTo>
                <a:cubicBezTo>
                  <a:pt x="285719" y="2065"/>
                  <a:pt x="283865" y="1"/>
                  <a:pt x="281292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3881B4-28FC-A458-8DDD-542B4EA44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8" y="1237759"/>
            <a:ext cx="4063812" cy="2284833"/>
          </a:xfrm>
          <a:prstGeom prst="rect">
            <a:avLst/>
          </a:prstGeom>
        </p:spPr>
      </p:pic>
      <p:sp>
        <p:nvSpPr>
          <p:cNvPr id="2284" name="Google Shape;2284;p52"/>
          <p:cNvSpPr txBox="1">
            <a:spLocks noGrp="1"/>
          </p:cNvSpPr>
          <p:nvPr>
            <p:ph type="title"/>
          </p:nvPr>
        </p:nvSpPr>
        <p:spPr>
          <a:xfrm>
            <a:off x="5463540" y="2150930"/>
            <a:ext cx="334074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Notebook</a:t>
            </a:r>
            <a:endParaRPr sz="4500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87" name="Google Shape;2287;p52"/>
          <p:cNvSpPr/>
          <p:nvPr/>
        </p:nvSpPr>
        <p:spPr>
          <a:xfrm>
            <a:off x="891900" y="3589500"/>
            <a:ext cx="3733942" cy="21801"/>
          </a:xfrm>
          <a:custGeom>
            <a:avLst/>
            <a:gdLst/>
            <a:ahLst/>
            <a:cxnLst/>
            <a:rect l="l" t="t" r="r" b="b"/>
            <a:pathLst>
              <a:path w="258897" h="1444" extrusionOk="0">
                <a:moveTo>
                  <a:pt x="0" y="0"/>
                </a:moveTo>
                <a:lnTo>
                  <a:pt x="0" y="1443"/>
                </a:lnTo>
                <a:lnTo>
                  <a:pt x="258897" y="1443"/>
                </a:lnTo>
                <a:lnTo>
                  <a:pt x="2588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52"/>
          <p:cNvSpPr/>
          <p:nvPr/>
        </p:nvSpPr>
        <p:spPr>
          <a:xfrm>
            <a:off x="891900" y="3589500"/>
            <a:ext cx="1422902" cy="21801"/>
          </a:xfrm>
          <a:custGeom>
            <a:avLst/>
            <a:gdLst/>
            <a:ahLst/>
            <a:cxnLst/>
            <a:rect l="l" t="t" r="r" b="b"/>
            <a:pathLst>
              <a:path w="105733" h="1444" extrusionOk="0">
                <a:moveTo>
                  <a:pt x="0" y="0"/>
                </a:moveTo>
                <a:lnTo>
                  <a:pt x="0" y="1443"/>
                </a:lnTo>
                <a:lnTo>
                  <a:pt x="105732" y="1443"/>
                </a:lnTo>
                <a:lnTo>
                  <a:pt x="105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52"/>
          <p:cNvSpPr/>
          <p:nvPr/>
        </p:nvSpPr>
        <p:spPr>
          <a:xfrm>
            <a:off x="1540099" y="3710665"/>
            <a:ext cx="103457" cy="145543"/>
          </a:xfrm>
          <a:custGeom>
            <a:avLst/>
            <a:gdLst/>
            <a:ahLst/>
            <a:cxnLst/>
            <a:rect l="l" t="t" r="r" b="b"/>
            <a:pathLst>
              <a:path w="6856" h="9645" extrusionOk="0">
                <a:moveTo>
                  <a:pt x="0" y="0"/>
                </a:moveTo>
                <a:lnTo>
                  <a:pt x="0" y="9644"/>
                </a:lnTo>
                <a:lnTo>
                  <a:pt x="6855" y="48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52"/>
          <p:cNvSpPr/>
          <p:nvPr/>
        </p:nvSpPr>
        <p:spPr>
          <a:xfrm>
            <a:off x="1661498" y="3710665"/>
            <a:ext cx="24235" cy="145543"/>
          </a:xfrm>
          <a:custGeom>
            <a:avLst/>
            <a:gdLst/>
            <a:ahLst/>
            <a:cxnLst/>
            <a:rect l="l" t="t" r="r" b="b"/>
            <a:pathLst>
              <a:path w="1606" h="9645" extrusionOk="0">
                <a:moveTo>
                  <a:pt x="1" y="0"/>
                </a:moveTo>
                <a:lnTo>
                  <a:pt x="1" y="9644"/>
                </a:lnTo>
                <a:lnTo>
                  <a:pt x="1605" y="9644"/>
                </a:lnTo>
                <a:lnTo>
                  <a:pt x="16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52"/>
          <p:cNvSpPr/>
          <p:nvPr/>
        </p:nvSpPr>
        <p:spPr>
          <a:xfrm>
            <a:off x="1246523" y="3710665"/>
            <a:ext cx="103487" cy="145543"/>
          </a:xfrm>
          <a:custGeom>
            <a:avLst/>
            <a:gdLst/>
            <a:ahLst/>
            <a:cxnLst/>
            <a:rect l="l" t="t" r="r" b="b"/>
            <a:pathLst>
              <a:path w="6858" h="9645" extrusionOk="0">
                <a:moveTo>
                  <a:pt x="1" y="0"/>
                </a:moveTo>
                <a:lnTo>
                  <a:pt x="1" y="9644"/>
                </a:lnTo>
                <a:lnTo>
                  <a:pt x="6857" y="48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52"/>
          <p:cNvSpPr/>
          <p:nvPr/>
        </p:nvSpPr>
        <p:spPr>
          <a:xfrm>
            <a:off x="952977" y="3710665"/>
            <a:ext cx="103472" cy="145543"/>
          </a:xfrm>
          <a:custGeom>
            <a:avLst/>
            <a:gdLst/>
            <a:ahLst/>
            <a:cxnLst/>
            <a:rect l="l" t="t" r="r" b="b"/>
            <a:pathLst>
              <a:path w="6857" h="9645" extrusionOk="0">
                <a:moveTo>
                  <a:pt x="6857" y="0"/>
                </a:moveTo>
                <a:lnTo>
                  <a:pt x="0" y="4822"/>
                </a:lnTo>
                <a:lnTo>
                  <a:pt x="6857" y="9644"/>
                </a:lnTo>
                <a:lnTo>
                  <a:pt x="68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52"/>
          <p:cNvSpPr/>
          <p:nvPr/>
        </p:nvSpPr>
        <p:spPr>
          <a:xfrm>
            <a:off x="910800" y="3710665"/>
            <a:ext cx="24235" cy="145543"/>
          </a:xfrm>
          <a:custGeom>
            <a:avLst/>
            <a:gdLst/>
            <a:ahLst/>
            <a:cxnLst/>
            <a:rect l="l" t="t" r="r" b="b"/>
            <a:pathLst>
              <a:path w="1606" h="9645" extrusionOk="0">
                <a:moveTo>
                  <a:pt x="0" y="0"/>
                </a:moveTo>
                <a:lnTo>
                  <a:pt x="0" y="9644"/>
                </a:lnTo>
                <a:lnTo>
                  <a:pt x="1605" y="9644"/>
                </a:lnTo>
                <a:lnTo>
                  <a:pt x="16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52"/>
          <p:cNvSpPr/>
          <p:nvPr/>
        </p:nvSpPr>
        <p:spPr>
          <a:xfrm>
            <a:off x="3727222" y="3685404"/>
            <a:ext cx="189108" cy="184988"/>
          </a:xfrm>
          <a:custGeom>
            <a:avLst/>
            <a:gdLst/>
            <a:ahLst/>
            <a:cxnLst/>
            <a:rect l="l" t="t" r="r" b="b"/>
            <a:pathLst>
              <a:path w="12532" h="12259" extrusionOk="0">
                <a:moveTo>
                  <a:pt x="6266" y="4165"/>
                </a:moveTo>
                <a:cubicBezTo>
                  <a:pt x="7372" y="4165"/>
                  <a:pt x="8275" y="5046"/>
                  <a:pt x="8275" y="6128"/>
                </a:cubicBezTo>
                <a:cubicBezTo>
                  <a:pt x="8275" y="7212"/>
                  <a:pt x="7374" y="8094"/>
                  <a:pt x="6266" y="8094"/>
                </a:cubicBezTo>
                <a:cubicBezTo>
                  <a:pt x="5158" y="8094"/>
                  <a:pt x="4257" y="7212"/>
                  <a:pt x="4257" y="6128"/>
                </a:cubicBezTo>
                <a:cubicBezTo>
                  <a:pt x="4257" y="5046"/>
                  <a:pt x="5159" y="4165"/>
                  <a:pt x="6266" y="4165"/>
                </a:cubicBezTo>
                <a:close/>
                <a:moveTo>
                  <a:pt x="5550" y="0"/>
                </a:moveTo>
                <a:cubicBezTo>
                  <a:pt x="5454" y="0"/>
                  <a:pt x="4829" y="1686"/>
                  <a:pt x="4829" y="1686"/>
                </a:cubicBezTo>
                <a:lnTo>
                  <a:pt x="4064" y="1996"/>
                </a:lnTo>
                <a:cubicBezTo>
                  <a:pt x="4064" y="1996"/>
                  <a:pt x="2509" y="1336"/>
                  <a:pt x="2319" y="1336"/>
                </a:cubicBezTo>
                <a:cubicBezTo>
                  <a:pt x="2310" y="1336"/>
                  <a:pt x="2304" y="1338"/>
                  <a:pt x="2301" y="1340"/>
                </a:cubicBezTo>
                <a:lnTo>
                  <a:pt x="1328" y="2292"/>
                </a:lnTo>
                <a:cubicBezTo>
                  <a:pt x="1261" y="2357"/>
                  <a:pt x="2035" y="3983"/>
                  <a:pt x="2035" y="3983"/>
                </a:cubicBezTo>
                <a:lnTo>
                  <a:pt x="1719" y="4733"/>
                </a:lnTo>
                <a:cubicBezTo>
                  <a:pt x="1719" y="4733"/>
                  <a:pt x="0" y="5394"/>
                  <a:pt x="0" y="5484"/>
                </a:cubicBezTo>
                <a:lnTo>
                  <a:pt x="0" y="6830"/>
                </a:lnTo>
                <a:cubicBezTo>
                  <a:pt x="0" y="6924"/>
                  <a:pt x="1724" y="7537"/>
                  <a:pt x="1724" y="7537"/>
                </a:cubicBezTo>
                <a:lnTo>
                  <a:pt x="2039" y="8285"/>
                </a:lnTo>
                <a:cubicBezTo>
                  <a:pt x="2039" y="8285"/>
                  <a:pt x="1304" y="9944"/>
                  <a:pt x="1369" y="10007"/>
                </a:cubicBezTo>
                <a:lnTo>
                  <a:pt x="2342" y="10961"/>
                </a:lnTo>
                <a:cubicBezTo>
                  <a:pt x="2345" y="10963"/>
                  <a:pt x="2350" y="10964"/>
                  <a:pt x="2358" y="10964"/>
                </a:cubicBezTo>
                <a:cubicBezTo>
                  <a:pt x="2540" y="10964"/>
                  <a:pt x="4069" y="10267"/>
                  <a:pt x="4069" y="10267"/>
                </a:cubicBezTo>
                <a:lnTo>
                  <a:pt x="4836" y="10579"/>
                </a:lnTo>
                <a:cubicBezTo>
                  <a:pt x="4836" y="10579"/>
                  <a:pt x="5513" y="12259"/>
                  <a:pt x="5607" y="12259"/>
                </a:cubicBezTo>
                <a:lnTo>
                  <a:pt x="6983" y="12259"/>
                </a:lnTo>
                <a:cubicBezTo>
                  <a:pt x="7077" y="12259"/>
                  <a:pt x="7704" y="10573"/>
                  <a:pt x="7704" y="10573"/>
                </a:cubicBezTo>
                <a:lnTo>
                  <a:pt x="8471" y="10263"/>
                </a:lnTo>
                <a:cubicBezTo>
                  <a:pt x="8471" y="10263"/>
                  <a:pt x="10025" y="10924"/>
                  <a:pt x="10212" y="10924"/>
                </a:cubicBezTo>
                <a:cubicBezTo>
                  <a:pt x="10220" y="10924"/>
                  <a:pt x="10226" y="10923"/>
                  <a:pt x="10229" y="10920"/>
                </a:cubicBezTo>
                <a:lnTo>
                  <a:pt x="11203" y="9968"/>
                </a:lnTo>
                <a:cubicBezTo>
                  <a:pt x="11271" y="9902"/>
                  <a:pt x="10495" y="8276"/>
                  <a:pt x="10495" y="8276"/>
                </a:cubicBezTo>
                <a:lnTo>
                  <a:pt x="10811" y="7526"/>
                </a:lnTo>
                <a:cubicBezTo>
                  <a:pt x="10811" y="7526"/>
                  <a:pt x="12531" y="6865"/>
                  <a:pt x="12531" y="6773"/>
                </a:cubicBezTo>
                <a:lnTo>
                  <a:pt x="12531" y="5427"/>
                </a:lnTo>
                <a:cubicBezTo>
                  <a:pt x="12531" y="5334"/>
                  <a:pt x="10809" y="4724"/>
                  <a:pt x="10809" y="4724"/>
                </a:cubicBezTo>
                <a:lnTo>
                  <a:pt x="10492" y="3972"/>
                </a:lnTo>
                <a:cubicBezTo>
                  <a:pt x="10492" y="3972"/>
                  <a:pt x="11229" y="2313"/>
                  <a:pt x="11163" y="2249"/>
                </a:cubicBezTo>
                <a:lnTo>
                  <a:pt x="10190" y="1298"/>
                </a:lnTo>
                <a:cubicBezTo>
                  <a:pt x="10187" y="1296"/>
                  <a:pt x="10181" y="1294"/>
                  <a:pt x="10173" y="1294"/>
                </a:cubicBezTo>
                <a:cubicBezTo>
                  <a:pt x="9987" y="1294"/>
                  <a:pt x="8462" y="1991"/>
                  <a:pt x="8462" y="1991"/>
                </a:cubicBezTo>
                <a:lnTo>
                  <a:pt x="7695" y="1682"/>
                </a:lnTo>
                <a:cubicBezTo>
                  <a:pt x="7695" y="1682"/>
                  <a:pt x="7019" y="0"/>
                  <a:pt x="692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52"/>
          <p:cNvSpPr/>
          <p:nvPr/>
        </p:nvSpPr>
        <p:spPr>
          <a:xfrm>
            <a:off x="4050254" y="3705731"/>
            <a:ext cx="215742" cy="141816"/>
          </a:xfrm>
          <a:custGeom>
            <a:avLst/>
            <a:gdLst/>
            <a:ahLst/>
            <a:cxnLst/>
            <a:rect l="l" t="t" r="r" b="b"/>
            <a:pathLst>
              <a:path w="14297" h="9398" extrusionOk="0">
                <a:moveTo>
                  <a:pt x="13244" y="1052"/>
                </a:moveTo>
                <a:lnTo>
                  <a:pt x="13244" y="8346"/>
                </a:lnTo>
                <a:lnTo>
                  <a:pt x="1053" y="8346"/>
                </a:lnTo>
                <a:lnTo>
                  <a:pt x="1053" y="1052"/>
                </a:lnTo>
                <a:close/>
                <a:moveTo>
                  <a:pt x="0" y="1"/>
                </a:moveTo>
                <a:lnTo>
                  <a:pt x="0" y="9398"/>
                </a:lnTo>
                <a:lnTo>
                  <a:pt x="14296" y="9398"/>
                </a:lnTo>
                <a:lnTo>
                  <a:pt x="14296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52"/>
          <p:cNvSpPr/>
          <p:nvPr/>
        </p:nvSpPr>
        <p:spPr>
          <a:xfrm>
            <a:off x="4497732" y="3690686"/>
            <a:ext cx="70666" cy="70591"/>
          </a:xfrm>
          <a:custGeom>
            <a:avLst/>
            <a:gdLst/>
            <a:ahLst/>
            <a:cxnLst/>
            <a:rect l="l" t="t" r="r" b="b"/>
            <a:pathLst>
              <a:path w="4683" h="4678" extrusionOk="0">
                <a:moveTo>
                  <a:pt x="1" y="1"/>
                </a:moveTo>
                <a:lnTo>
                  <a:pt x="1" y="1052"/>
                </a:lnTo>
                <a:lnTo>
                  <a:pt x="3630" y="1052"/>
                </a:lnTo>
                <a:lnTo>
                  <a:pt x="3630" y="4678"/>
                </a:lnTo>
                <a:lnTo>
                  <a:pt x="4682" y="4678"/>
                </a:lnTo>
                <a:lnTo>
                  <a:pt x="4682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52"/>
          <p:cNvSpPr/>
          <p:nvPr/>
        </p:nvSpPr>
        <p:spPr>
          <a:xfrm>
            <a:off x="4396343" y="3690686"/>
            <a:ext cx="70636" cy="70591"/>
          </a:xfrm>
          <a:custGeom>
            <a:avLst/>
            <a:gdLst/>
            <a:ahLst/>
            <a:cxnLst/>
            <a:rect l="l" t="t" r="r" b="b"/>
            <a:pathLst>
              <a:path w="4681" h="4678" extrusionOk="0">
                <a:moveTo>
                  <a:pt x="1" y="1"/>
                </a:moveTo>
                <a:lnTo>
                  <a:pt x="1" y="4678"/>
                </a:lnTo>
                <a:lnTo>
                  <a:pt x="1053" y="4678"/>
                </a:lnTo>
                <a:lnTo>
                  <a:pt x="1053" y="1052"/>
                </a:lnTo>
                <a:lnTo>
                  <a:pt x="4681" y="1052"/>
                </a:lnTo>
                <a:lnTo>
                  <a:pt x="468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52"/>
          <p:cNvSpPr/>
          <p:nvPr/>
        </p:nvSpPr>
        <p:spPr>
          <a:xfrm>
            <a:off x="4497735" y="3785615"/>
            <a:ext cx="70666" cy="70591"/>
          </a:xfrm>
          <a:custGeom>
            <a:avLst/>
            <a:gdLst/>
            <a:ahLst/>
            <a:cxnLst/>
            <a:rect l="l" t="t" r="r" b="b"/>
            <a:pathLst>
              <a:path w="4683" h="4678" extrusionOk="0">
                <a:moveTo>
                  <a:pt x="3630" y="0"/>
                </a:moveTo>
                <a:lnTo>
                  <a:pt x="3630" y="3626"/>
                </a:lnTo>
                <a:lnTo>
                  <a:pt x="1" y="3626"/>
                </a:lnTo>
                <a:lnTo>
                  <a:pt x="1" y="4677"/>
                </a:lnTo>
                <a:lnTo>
                  <a:pt x="4682" y="4677"/>
                </a:lnTo>
                <a:lnTo>
                  <a:pt x="4682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52"/>
          <p:cNvSpPr/>
          <p:nvPr/>
        </p:nvSpPr>
        <p:spPr>
          <a:xfrm>
            <a:off x="4396345" y="3785615"/>
            <a:ext cx="70636" cy="70591"/>
          </a:xfrm>
          <a:custGeom>
            <a:avLst/>
            <a:gdLst/>
            <a:ahLst/>
            <a:cxnLst/>
            <a:rect l="l" t="t" r="r" b="b"/>
            <a:pathLst>
              <a:path w="4681" h="4678" extrusionOk="0">
                <a:moveTo>
                  <a:pt x="1" y="0"/>
                </a:moveTo>
                <a:lnTo>
                  <a:pt x="1" y="4677"/>
                </a:lnTo>
                <a:lnTo>
                  <a:pt x="4681" y="4677"/>
                </a:lnTo>
                <a:lnTo>
                  <a:pt x="4681" y="3626"/>
                </a:lnTo>
                <a:lnTo>
                  <a:pt x="1053" y="3626"/>
                </a:lnTo>
                <a:lnTo>
                  <a:pt x="105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52"/>
          <p:cNvSpPr/>
          <p:nvPr/>
        </p:nvSpPr>
        <p:spPr>
          <a:xfrm>
            <a:off x="2275790" y="3562285"/>
            <a:ext cx="78015" cy="75043"/>
          </a:xfrm>
          <a:custGeom>
            <a:avLst/>
            <a:gdLst/>
            <a:ahLst/>
            <a:cxnLst/>
            <a:rect l="l" t="t" r="r" b="b"/>
            <a:pathLst>
              <a:path w="5170" h="4973" extrusionOk="0">
                <a:moveTo>
                  <a:pt x="2684" y="0"/>
                </a:moveTo>
                <a:cubicBezTo>
                  <a:pt x="2683" y="0"/>
                  <a:pt x="2682" y="0"/>
                  <a:pt x="2681" y="0"/>
                </a:cubicBezTo>
                <a:cubicBezTo>
                  <a:pt x="1675" y="0"/>
                  <a:pt x="768" y="607"/>
                  <a:pt x="385" y="1536"/>
                </a:cubicBezTo>
                <a:cubicBezTo>
                  <a:pt x="0" y="2464"/>
                  <a:pt x="213" y="3535"/>
                  <a:pt x="925" y="4246"/>
                </a:cubicBezTo>
                <a:cubicBezTo>
                  <a:pt x="1400" y="4721"/>
                  <a:pt x="2035" y="4973"/>
                  <a:pt x="2682" y="4973"/>
                </a:cubicBezTo>
                <a:cubicBezTo>
                  <a:pt x="3003" y="4973"/>
                  <a:pt x="3328" y="4910"/>
                  <a:pt x="3637" y="4782"/>
                </a:cubicBezTo>
                <a:cubicBezTo>
                  <a:pt x="4565" y="4397"/>
                  <a:pt x="5170" y="3488"/>
                  <a:pt x="5170" y="2482"/>
                </a:cubicBezTo>
                <a:cubicBezTo>
                  <a:pt x="5168" y="1112"/>
                  <a:pt x="4056" y="0"/>
                  <a:pt x="26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2" name="Google Shape;2302;p52"/>
          <p:cNvGrpSpPr/>
          <p:nvPr/>
        </p:nvGrpSpPr>
        <p:grpSpPr>
          <a:xfrm>
            <a:off x="2242259" y="1871359"/>
            <a:ext cx="1066471" cy="1066442"/>
            <a:chOff x="2884175" y="1668575"/>
            <a:chExt cx="1845425" cy="1845375"/>
          </a:xfrm>
        </p:grpSpPr>
        <p:sp>
          <p:nvSpPr>
            <p:cNvPr id="2303" name="Google Shape;2303;p52"/>
            <p:cNvSpPr/>
            <p:nvPr/>
          </p:nvSpPr>
          <p:spPr>
            <a:xfrm>
              <a:off x="2884175" y="1668575"/>
              <a:ext cx="1845425" cy="1845375"/>
            </a:xfrm>
            <a:custGeom>
              <a:avLst/>
              <a:gdLst/>
              <a:ahLst/>
              <a:cxnLst/>
              <a:rect l="l" t="t" r="r" b="b"/>
              <a:pathLst>
                <a:path w="73817" h="73815" extrusionOk="0">
                  <a:moveTo>
                    <a:pt x="36909" y="1"/>
                  </a:moveTo>
                  <a:cubicBezTo>
                    <a:pt x="27121" y="1"/>
                    <a:pt x="17732" y="3888"/>
                    <a:pt x="10811" y="10811"/>
                  </a:cubicBezTo>
                  <a:cubicBezTo>
                    <a:pt x="3890" y="17732"/>
                    <a:pt x="1" y="27119"/>
                    <a:pt x="1" y="36908"/>
                  </a:cubicBezTo>
                  <a:cubicBezTo>
                    <a:pt x="1" y="46696"/>
                    <a:pt x="3890" y="56083"/>
                    <a:pt x="10811" y="63005"/>
                  </a:cubicBezTo>
                  <a:cubicBezTo>
                    <a:pt x="17732" y="69926"/>
                    <a:pt x="27121" y="73814"/>
                    <a:pt x="36909" y="73814"/>
                  </a:cubicBezTo>
                  <a:cubicBezTo>
                    <a:pt x="46697" y="73814"/>
                    <a:pt x="56085" y="69926"/>
                    <a:pt x="63006" y="63005"/>
                  </a:cubicBezTo>
                  <a:cubicBezTo>
                    <a:pt x="69927" y="56083"/>
                    <a:pt x="73817" y="46696"/>
                    <a:pt x="73817" y="36908"/>
                  </a:cubicBezTo>
                  <a:cubicBezTo>
                    <a:pt x="73817" y="27119"/>
                    <a:pt x="69927" y="17732"/>
                    <a:pt x="63006" y="10811"/>
                  </a:cubicBezTo>
                  <a:cubicBezTo>
                    <a:pt x="56085" y="3888"/>
                    <a:pt x="46697" y="1"/>
                    <a:pt x="3690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>
              <a:off x="3562325" y="2101650"/>
              <a:ext cx="738925" cy="979225"/>
            </a:xfrm>
            <a:custGeom>
              <a:avLst/>
              <a:gdLst/>
              <a:ahLst/>
              <a:cxnLst/>
              <a:rect l="l" t="t" r="r" b="b"/>
              <a:pathLst>
                <a:path w="29557" h="39169" extrusionOk="0">
                  <a:moveTo>
                    <a:pt x="1" y="0"/>
                  </a:moveTo>
                  <a:lnTo>
                    <a:pt x="1" y="39169"/>
                  </a:lnTo>
                  <a:lnTo>
                    <a:pt x="29556" y="19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5" name="Google Shape;2305;p52"/>
          <p:cNvGrpSpPr/>
          <p:nvPr/>
        </p:nvGrpSpPr>
        <p:grpSpPr>
          <a:xfrm>
            <a:off x="6142050" y="4373706"/>
            <a:ext cx="1021756" cy="332094"/>
            <a:chOff x="7289663" y="3996131"/>
            <a:chExt cx="1021756" cy="332094"/>
          </a:xfrm>
        </p:grpSpPr>
        <p:sp>
          <p:nvSpPr>
            <p:cNvPr id="2306" name="Google Shape;2306;p52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2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2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2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2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50"/>
          <p:cNvSpPr txBox="1">
            <a:spLocks noGrp="1"/>
          </p:cNvSpPr>
          <p:nvPr>
            <p:ph type="title"/>
          </p:nvPr>
        </p:nvSpPr>
        <p:spPr>
          <a:xfrm>
            <a:off x="2177028" y="1299198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Conclusiones</a:t>
            </a:r>
            <a:endParaRPr sz="4500" dirty="0">
              <a:solidFill>
                <a:schemeClr val="accen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" name="Google Shape;3564;p64">
            <a:extLst>
              <a:ext uri="{FF2B5EF4-FFF2-40B4-BE49-F238E27FC236}">
                <a16:creationId xmlns:a16="http://schemas.microsoft.com/office/drawing/2014/main" id="{10089BD8-2CE3-13E8-2D6E-44DBCD6AB0D4}"/>
              </a:ext>
            </a:extLst>
          </p:cNvPr>
          <p:cNvGrpSpPr/>
          <p:nvPr/>
        </p:nvGrpSpPr>
        <p:grpSpPr>
          <a:xfrm flipH="1">
            <a:off x="0" y="1941002"/>
            <a:ext cx="3260391" cy="2968685"/>
            <a:chOff x="5392210" y="1600180"/>
            <a:chExt cx="3260391" cy="2968685"/>
          </a:xfrm>
        </p:grpSpPr>
        <p:grpSp>
          <p:nvGrpSpPr>
            <p:cNvPr id="3" name="Google Shape;3565;p64">
              <a:extLst>
                <a:ext uri="{FF2B5EF4-FFF2-40B4-BE49-F238E27FC236}">
                  <a16:creationId xmlns:a16="http://schemas.microsoft.com/office/drawing/2014/main" id="{301D8949-2CFB-304A-EEF1-8C92DC1368B0}"/>
                </a:ext>
              </a:extLst>
            </p:cNvPr>
            <p:cNvGrpSpPr/>
            <p:nvPr/>
          </p:nvGrpSpPr>
          <p:grpSpPr>
            <a:xfrm>
              <a:off x="7464236" y="1870747"/>
              <a:ext cx="749797" cy="717499"/>
              <a:chOff x="7847861" y="3178722"/>
              <a:chExt cx="749797" cy="717499"/>
            </a:xfrm>
          </p:grpSpPr>
          <p:sp>
            <p:nvSpPr>
              <p:cNvPr id="2303" name="Google Shape;3566;p64">
                <a:extLst>
                  <a:ext uri="{FF2B5EF4-FFF2-40B4-BE49-F238E27FC236}">
                    <a16:creationId xmlns:a16="http://schemas.microsoft.com/office/drawing/2014/main" id="{D8B04953-9312-AA2C-BD9D-D753C9B6B267}"/>
                  </a:ext>
                </a:extLst>
              </p:cNvPr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3567;p64">
                <a:extLst>
                  <a:ext uri="{FF2B5EF4-FFF2-40B4-BE49-F238E27FC236}">
                    <a16:creationId xmlns:a16="http://schemas.microsoft.com/office/drawing/2014/main" id="{BD421B4F-EB14-2755-91A1-B254B1E3CFC9}"/>
                  </a:ext>
                </a:extLst>
              </p:cNvPr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3568;p64">
              <a:extLst>
                <a:ext uri="{FF2B5EF4-FFF2-40B4-BE49-F238E27FC236}">
                  <a16:creationId xmlns:a16="http://schemas.microsoft.com/office/drawing/2014/main" id="{23B00EA7-E5E6-29DB-2CAE-E2D2CCA24375}"/>
                </a:ext>
              </a:extLst>
            </p:cNvPr>
            <p:cNvGrpSpPr/>
            <p:nvPr/>
          </p:nvGrpSpPr>
          <p:grpSpPr>
            <a:xfrm>
              <a:off x="5392210" y="1600180"/>
              <a:ext cx="3260391" cy="2816296"/>
              <a:chOff x="269675" y="694857"/>
              <a:chExt cx="4147553" cy="3582618"/>
            </a:xfrm>
          </p:grpSpPr>
          <p:sp>
            <p:nvSpPr>
              <p:cNvPr id="35" name="Google Shape;3569;p64">
                <a:extLst>
                  <a:ext uri="{FF2B5EF4-FFF2-40B4-BE49-F238E27FC236}">
                    <a16:creationId xmlns:a16="http://schemas.microsoft.com/office/drawing/2014/main" id="{923B24AB-5F6A-9901-3442-B1CF117B82EE}"/>
                  </a:ext>
                </a:extLst>
              </p:cNvPr>
              <p:cNvSpPr/>
              <p:nvPr/>
            </p:nvSpPr>
            <p:spPr>
              <a:xfrm>
                <a:off x="3864844" y="3542571"/>
                <a:ext cx="111150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668" extrusionOk="0">
                    <a:moveTo>
                      <a:pt x="0" y="0"/>
                    </a:moveTo>
                    <a:lnTo>
                      <a:pt x="0" y="3667"/>
                    </a:lnTo>
                    <a:lnTo>
                      <a:pt x="3667" y="3667"/>
                    </a:lnTo>
                    <a:lnTo>
                      <a:pt x="36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570;p64">
                <a:extLst>
                  <a:ext uri="{FF2B5EF4-FFF2-40B4-BE49-F238E27FC236}">
                    <a16:creationId xmlns:a16="http://schemas.microsoft.com/office/drawing/2014/main" id="{2087457D-532D-EDB4-8762-A791AE0D149D}"/>
                  </a:ext>
                </a:extLst>
              </p:cNvPr>
              <p:cNvSpPr/>
              <p:nvPr/>
            </p:nvSpPr>
            <p:spPr>
              <a:xfrm>
                <a:off x="3833814" y="3605328"/>
                <a:ext cx="78302" cy="78696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597" extrusionOk="0">
                    <a:moveTo>
                      <a:pt x="0" y="1"/>
                    </a:moveTo>
                    <a:lnTo>
                      <a:pt x="0" y="2596"/>
                    </a:lnTo>
                    <a:lnTo>
                      <a:pt x="2584" y="2596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571;p64">
                <a:extLst>
                  <a:ext uri="{FF2B5EF4-FFF2-40B4-BE49-F238E27FC236}">
                    <a16:creationId xmlns:a16="http://schemas.microsoft.com/office/drawing/2014/main" id="{1E58F4A1-C551-A9E4-5E8B-FE279616093A}"/>
                  </a:ext>
                </a:extLst>
              </p:cNvPr>
              <p:cNvSpPr/>
              <p:nvPr/>
            </p:nvSpPr>
            <p:spPr>
              <a:xfrm>
                <a:off x="3327970" y="3928235"/>
                <a:ext cx="72908" cy="72908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406" extrusionOk="0">
                    <a:moveTo>
                      <a:pt x="1" y="1"/>
                    </a:moveTo>
                    <a:lnTo>
                      <a:pt x="1" y="2406"/>
                    </a:lnTo>
                    <a:lnTo>
                      <a:pt x="2406" y="2406"/>
                    </a:lnTo>
                    <a:lnTo>
                      <a:pt x="240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572;p64">
                <a:extLst>
                  <a:ext uri="{FF2B5EF4-FFF2-40B4-BE49-F238E27FC236}">
                    <a16:creationId xmlns:a16="http://schemas.microsoft.com/office/drawing/2014/main" id="{EDE22DF5-01D6-B3B3-C24C-7D989E040B48}"/>
                  </a:ext>
                </a:extLst>
              </p:cNvPr>
              <p:cNvSpPr/>
              <p:nvPr/>
            </p:nvSpPr>
            <p:spPr>
              <a:xfrm>
                <a:off x="3736754" y="3446602"/>
                <a:ext cx="65696" cy="6566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67" extrusionOk="0">
                    <a:moveTo>
                      <a:pt x="0" y="0"/>
                    </a:moveTo>
                    <a:lnTo>
                      <a:pt x="0" y="2167"/>
                    </a:lnTo>
                    <a:lnTo>
                      <a:pt x="2167" y="2167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573;p64">
                <a:extLst>
                  <a:ext uri="{FF2B5EF4-FFF2-40B4-BE49-F238E27FC236}">
                    <a16:creationId xmlns:a16="http://schemas.microsoft.com/office/drawing/2014/main" id="{535C3DB8-8A22-D26D-0A7E-5DF4A5CD1878}"/>
                  </a:ext>
                </a:extLst>
              </p:cNvPr>
              <p:cNvSpPr/>
              <p:nvPr/>
            </p:nvSpPr>
            <p:spPr>
              <a:xfrm>
                <a:off x="4258853" y="1773850"/>
                <a:ext cx="128300" cy="1283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5133" extrusionOk="0">
                    <a:moveTo>
                      <a:pt x="0" y="1"/>
                    </a:moveTo>
                    <a:lnTo>
                      <a:pt x="0" y="5132"/>
                    </a:lnTo>
                    <a:lnTo>
                      <a:pt x="5132" y="5132"/>
                    </a:lnTo>
                    <a:lnTo>
                      <a:pt x="513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74;p64">
                <a:extLst>
                  <a:ext uri="{FF2B5EF4-FFF2-40B4-BE49-F238E27FC236}">
                    <a16:creationId xmlns:a16="http://schemas.microsoft.com/office/drawing/2014/main" id="{057B99CA-1DEA-982E-399B-83C589763C19}"/>
                  </a:ext>
                </a:extLst>
              </p:cNvPr>
              <p:cNvSpPr/>
              <p:nvPr/>
            </p:nvSpPr>
            <p:spPr>
              <a:xfrm>
                <a:off x="4217478" y="1854825"/>
                <a:ext cx="86925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3477" extrusionOk="0">
                    <a:moveTo>
                      <a:pt x="0" y="0"/>
                    </a:moveTo>
                    <a:lnTo>
                      <a:pt x="0" y="3477"/>
                    </a:lnTo>
                    <a:lnTo>
                      <a:pt x="3477" y="3477"/>
                    </a:lnTo>
                    <a:lnTo>
                      <a:pt x="347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75;p64">
                <a:extLst>
                  <a:ext uri="{FF2B5EF4-FFF2-40B4-BE49-F238E27FC236}">
                    <a16:creationId xmlns:a16="http://schemas.microsoft.com/office/drawing/2014/main" id="{D77870E4-96B2-E200-4100-5F94BBF1978E}"/>
                  </a:ext>
                </a:extLst>
              </p:cNvPr>
              <p:cNvSpPr/>
              <p:nvPr/>
            </p:nvSpPr>
            <p:spPr>
              <a:xfrm>
                <a:off x="4118053" y="1723850"/>
                <a:ext cx="8010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3204" extrusionOk="0">
                    <a:moveTo>
                      <a:pt x="1" y="1"/>
                    </a:moveTo>
                    <a:lnTo>
                      <a:pt x="1" y="3203"/>
                    </a:lnTo>
                    <a:lnTo>
                      <a:pt x="3203" y="3203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76;p64">
                <a:extLst>
                  <a:ext uri="{FF2B5EF4-FFF2-40B4-BE49-F238E27FC236}">
                    <a16:creationId xmlns:a16="http://schemas.microsoft.com/office/drawing/2014/main" id="{35C701A8-D635-8163-638C-3F5C4A66B27B}"/>
                  </a:ext>
                </a:extLst>
              </p:cNvPr>
              <p:cNvSpPr/>
              <p:nvPr/>
            </p:nvSpPr>
            <p:spPr>
              <a:xfrm>
                <a:off x="4375528" y="1654800"/>
                <a:ext cx="4170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0" y="0"/>
                    </a:moveTo>
                    <a:lnTo>
                      <a:pt x="0" y="1667"/>
                    </a:lnTo>
                    <a:lnTo>
                      <a:pt x="1667" y="1667"/>
                    </a:lnTo>
                    <a:lnTo>
                      <a:pt x="16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77;p64">
                <a:extLst>
                  <a:ext uri="{FF2B5EF4-FFF2-40B4-BE49-F238E27FC236}">
                    <a16:creationId xmlns:a16="http://schemas.microsoft.com/office/drawing/2014/main" id="{1DD07AAA-0CD0-FAAF-95F4-A347162CD122}"/>
                  </a:ext>
                </a:extLst>
              </p:cNvPr>
              <p:cNvSpPr/>
              <p:nvPr/>
            </p:nvSpPr>
            <p:spPr>
              <a:xfrm>
                <a:off x="490525" y="2790350"/>
                <a:ext cx="104500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4192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4180" y="4192"/>
                    </a:lnTo>
                    <a:lnTo>
                      <a:pt x="418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78;p64">
                <a:extLst>
                  <a:ext uri="{FF2B5EF4-FFF2-40B4-BE49-F238E27FC236}">
                    <a16:creationId xmlns:a16="http://schemas.microsoft.com/office/drawing/2014/main" id="{B565A14F-9CEF-EF86-934F-70F0F19D413E}"/>
                  </a:ext>
                </a:extLst>
              </p:cNvPr>
              <p:cNvSpPr/>
              <p:nvPr/>
            </p:nvSpPr>
            <p:spPr>
              <a:xfrm>
                <a:off x="558975" y="2852275"/>
                <a:ext cx="118800" cy="1187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4751" extrusionOk="0">
                    <a:moveTo>
                      <a:pt x="1" y="0"/>
                    </a:moveTo>
                    <a:lnTo>
                      <a:pt x="1" y="4751"/>
                    </a:lnTo>
                    <a:lnTo>
                      <a:pt x="4752" y="4751"/>
                    </a:lnTo>
                    <a:lnTo>
                      <a:pt x="475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79;p64">
                <a:extLst>
                  <a:ext uri="{FF2B5EF4-FFF2-40B4-BE49-F238E27FC236}">
                    <a16:creationId xmlns:a16="http://schemas.microsoft.com/office/drawing/2014/main" id="{174ED922-5AD8-AC3B-C804-C658EEE5C6F2}"/>
                  </a:ext>
                </a:extLst>
              </p:cNvPr>
              <p:cNvSpPr/>
              <p:nvPr/>
            </p:nvSpPr>
            <p:spPr>
              <a:xfrm>
                <a:off x="458675" y="257277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" y="0"/>
                    </a:moveTo>
                    <a:lnTo>
                      <a:pt x="1" y="2536"/>
                    </a:lnTo>
                    <a:lnTo>
                      <a:pt x="2537" y="2536"/>
                    </a:lnTo>
                    <a:lnTo>
                      <a:pt x="25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80;p64">
                <a:extLst>
                  <a:ext uri="{FF2B5EF4-FFF2-40B4-BE49-F238E27FC236}">
                    <a16:creationId xmlns:a16="http://schemas.microsoft.com/office/drawing/2014/main" id="{72D543E7-46E5-12CD-BAF5-DEEB3D57795D}"/>
                  </a:ext>
                </a:extLst>
              </p:cNvPr>
              <p:cNvSpPr/>
              <p:nvPr/>
            </p:nvSpPr>
            <p:spPr>
              <a:xfrm>
                <a:off x="956851" y="929210"/>
                <a:ext cx="104606" cy="104144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478" extrusionOk="0">
                    <a:moveTo>
                      <a:pt x="0" y="1"/>
                    </a:moveTo>
                    <a:lnTo>
                      <a:pt x="0" y="2477"/>
                    </a:lnTo>
                    <a:lnTo>
                      <a:pt x="2489" y="2477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81;p64">
                <a:extLst>
                  <a:ext uri="{FF2B5EF4-FFF2-40B4-BE49-F238E27FC236}">
                    <a16:creationId xmlns:a16="http://schemas.microsoft.com/office/drawing/2014/main" id="{10911B38-C304-7C72-63D1-DF436863B9F8}"/>
                  </a:ext>
                </a:extLst>
              </p:cNvPr>
              <p:cNvSpPr/>
              <p:nvPr/>
            </p:nvSpPr>
            <p:spPr>
              <a:xfrm>
                <a:off x="875274" y="990781"/>
                <a:ext cx="121628" cy="121123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2882" extrusionOk="0">
                    <a:moveTo>
                      <a:pt x="1" y="0"/>
                    </a:moveTo>
                    <a:lnTo>
                      <a:pt x="1" y="2882"/>
                    </a:lnTo>
                    <a:lnTo>
                      <a:pt x="2894" y="2882"/>
                    </a:lnTo>
                    <a:lnTo>
                      <a:pt x="289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82;p64">
                <a:extLst>
                  <a:ext uri="{FF2B5EF4-FFF2-40B4-BE49-F238E27FC236}">
                    <a16:creationId xmlns:a16="http://schemas.microsoft.com/office/drawing/2014/main" id="{F12B66A3-5ED2-80B1-4820-3F5CC6993AB4}"/>
                  </a:ext>
                </a:extLst>
              </p:cNvPr>
              <p:cNvSpPr/>
              <p:nvPr/>
            </p:nvSpPr>
            <p:spPr>
              <a:xfrm>
                <a:off x="763689" y="893192"/>
                <a:ext cx="1261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001" extrusionOk="0">
                    <a:moveTo>
                      <a:pt x="1" y="1"/>
                    </a:moveTo>
                    <a:lnTo>
                      <a:pt x="1" y="3001"/>
                    </a:lnTo>
                    <a:lnTo>
                      <a:pt x="3001" y="3001"/>
                    </a:lnTo>
                    <a:lnTo>
                      <a:pt x="300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83;p64">
                <a:extLst>
                  <a:ext uri="{FF2B5EF4-FFF2-40B4-BE49-F238E27FC236}">
                    <a16:creationId xmlns:a16="http://schemas.microsoft.com/office/drawing/2014/main" id="{E2706ED9-59B9-2B31-C261-F566AD9C8FAB}"/>
                  </a:ext>
                </a:extLst>
              </p:cNvPr>
              <p:cNvSpPr/>
              <p:nvPr/>
            </p:nvSpPr>
            <p:spPr>
              <a:xfrm>
                <a:off x="661097" y="943752"/>
                <a:ext cx="47071" cy="46566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108" extrusionOk="0">
                    <a:moveTo>
                      <a:pt x="1" y="0"/>
                    </a:moveTo>
                    <a:lnTo>
                      <a:pt x="1" y="1107"/>
                    </a:lnTo>
                    <a:lnTo>
                      <a:pt x="1120" y="1107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84;p64">
                <a:extLst>
                  <a:ext uri="{FF2B5EF4-FFF2-40B4-BE49-F238E27FC236}">
                    <a16:creationId xmlns:a16="http://schemas.microsoft.com/office/drawing/2014/main" id="{698630FD-6062-15B8-74B5-5B59D9A2D085}"/>
                  </a:ext>
                </a:extLst>
              </p:cNvPr>
              <p:cNvSpPr/>
              <p:nvPr/>
            </p:nvSpPr>
            <p:spPr>
              <a:xfrm>
                <a:off x="716155" y="1164400"/>
                <a:ext cx="71111" cy="70606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1691" y="1680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85;p64">
                <a:extLst>
                  <a:ext uri="{FF2B5EF4-FFF2-40B4-BE49-F238E27FC236}">
                    <a16:creationId xmlns:a16="http://schemas.microsoft.com/office/drawing/2014/main" id="{D5A3C89B-D7C7-78A1-EEED-F9C9ECA50A72}"/>
                  </a:ext>
                </a:extLst>
              </p:cNvPr>
              <p:cNvSpPr/>
              <p:nvPr/>
            </p:nvSpPr>
            <p:spPr>
              <a:xfrm>
                <a:off x="2177396" y="790252"/>
                <a:ext cx="163003" cy="16297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0" y="0"/>
                    </a:moveTo>
                    <a:lnTo>
                      <a:pt x="0" y="4048"/>
                    </a:lnTo>
                    <a:lnTo>
                      <a:pt x="4048" y="4048"/>
                    </a:lnTo>
                    <a:lnTo>
                      <a:pt x="404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86;p64">
                <a:extLst>
                  <a:ext uri="{FF2B5EF4-FFF2-40B4-BE49-F238E27FC236}">
                    <a16:creationId xmlns:a16="http://schemas.microsoft.com/office/drawing/2014/main" id="{34A8F900-9477-24CA-0E1C-FB64216F816C}"/>
                  </a:ext>
                </a:extLst>
              </p:cNvPr>
              <p:cNvSpPr/>
              <p:nvPr/>
            </p:nvSpPr>
            <p:spPr>
              <a:xfrm>
                <a:off x="2093017" y="914828"/>
                <a:ext cx="128502" cy="12799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80" extrusionOk="0">
                    <a:moveTo>
                      <a:pt x="1" y="1"/>
                    </a:moveTo>
                    <a:lnTo>
                      <a:pt x="1" y="3180"/>
                    </a:lnTo>
                    <a:lnTo>
                      <a:pt x="3192" y="3180"/>
                    </a:lnTo>
                    <a:lnTo>
                      <a:pt x="31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587;p64">
                <a:extLst>
                  <a:ext uri="{FF2B5EF4-FFF2-40B4-BE49-F238E27FC236}">
                    <a16:creationId xmlns:a16="http://schemas.microsoft.com/office/drawing/2014/main" id="{6C033F9D-FB24-139F-978B-A0A43A840937}"/>
                  </a:ext>
                </a:extLst>
              </p:cNvPr>
              <p:cNvSpPr/>
              <p:nvPr/>
            </p:nvSpPr>
            <p:spPr>
              <a:xfrm>
                <a:off x="1957392" y="806030"/>
                <a:ext cx="82971" cy="83438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3" extrusionOk="0">
                    <a:moveTo>
                      <a:pt x="0" y="1"/>
                    </a:moveTo>
                    <a:lnTo>
                      <a:pt x="0" y="2073"/>
                    </a:lnTo>
                    <a:lnTo>
                      <a:pt x="2060" y="2073"/>
                    </a:lnTo>
                    <a:lnTo>
                      <a:pt x="2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588;p64">
                <a:extLst>
                  <a:ext uri="{FF2B5EF4-FFF2-40B4-BE49-F238E27FC236}">
                    <a16:creationId xmlns:a16="http://schemas.microsoft.com/office/drawing/2014/main" id="{AD89EBE1-78AA-892B-F2D4-D021A87E30B9}"/>
                  </a:ext>
                </a:extLst>
              </p:cNvPr>
              <p:cNvSpPr/>
              <p:nvPr/>
            </p:nvSpPr>
            <p:spPr>
              <a:xfrm>
                <a:off x="2354727" y="694857"/>
                <a:ext cx="55153" cy="5514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1370" y="1370"/>
                    </a:lnTo>
                    <a:lnTo>
                      <a:pt x="137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589;p64">
                <a:extLst>
                  <a:ext uri="{FF2B5EF4-FFF2-40B4-BE49-F238E27FC236}">
                    <a16:creationId xmlns:a16="http://schemas.microsoft.com/office/drawing/2014/main" id="{4A936E42-C49C-8CE6-F226-AE489A6C3B47}"/>
                  </a:ext>
                </a:extLst>
              </p:cNvPr>
              <p:cNvSpPr/>
              <p:nvPr/>
            </p:nvSpPr>
            <p:spPr>
              <a:xfrm>
                <a:off x="1665075" y="2197575"/>
                <a:ext cx="964725" cy="752350"/>
              </a:xfrm>
              <a:custGeom>
                <a:avLst/>
                <a:gdLst/>
                <a:ahLst/>
                <a:cxnLst/>
                <a:rect l="l" t="t" r="r" b="b"/>
                <a:pathLst>
                  <a:path w="38589" h="30094" extrusionOk="0">
                    <a:moveTo>
                      <a:pt x="21964" y="1"/>
                    </a:moveTo>
                    <a:cubicBezTo>
                      <a:pt x="11982" y="1"/>
                      <a:pt x="5037" y="6955"/>
                      <a:pt x="3692" y="8746"/>
                    </a:cubicBezTo>
                    <a:cubicBezTo>
                      <a:pt x="1" y="13627"/>
                      <a:pt x="4049" y="15020"/>
                      <a:pt x="5668" y="17890"/>
                    </a:cubicBezTo>
                    <a:cubicBezTo>
                      <a:pt x="7275" y="20771"/>
                      <a:pt x="9430" y="26605"/>
                      <a:pt x="9430" y="26605"/>
                    </a:cubicBezTo>
                    <a:lnTo>
                      <a:pt x="15360" y="30093"/>
                    </a:lnTo>
                    <a:cubicBezTo>
                      <a:pt x="15360" y="30093"/>
                      <a:pt x="31147" y="28391"/>
                      <a:pt x="31600" y="28296"/>
                    </a:cubicBezTo>
                    <a:cubicBezTo>
                      <a:pt x="32040" y="28212"/>
                      <a:pt x="38589" y="21569"/>
                      <a:pt x="37612" y="11794"/>
                    </a:cubicBezTo>
                    <a:cubicBezTo>
                      <a:pt x="36624" y="2019"/>
                      <a:pt x="24956" y="209"/>
                      <a:pt x="24956" y="209"/>
                    </a:cubicBezTo>
                    <a:cubicBezTo>
                      <a:pt x="23932" y="66"/>
                      <a:pt x="22933" y="1"/>
                      <a:pt x="219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590;p64">
                <a:extLst>
                  <a:ext uri="{FF2B5EF4-FFF2-40B4-BE49-F238E27FC236}">
                    <a16:creationId xmlns:a16="http://schemas.microsoft.com/office/drawing/2014/main" id="{D446BBC1-8CDF-B42E-0B4C-E7C36E9DFBDA}"/>
                  </a:ext>
                </a:extLst>
              </p:cNvPr>
              <p:cNvSpPr/>
              <p:nvPr/>
            </p:nvSpPr>
            <p:spPr>
              <a:xfrm>
                <a:off x="1715975" y="2200400"/>
                <a:ext cx="756375" cy="588800"/>
              </a:xfrm>
              <a:custGeom>
                <a:avLst/>
                <a:gdLst/>
                <a:ahLst/>
                <a:cxnLst/>
                <a:rect l="l" t="t" r="r" b="b"/>
                <a:pathLst>
                  <a:path w="30255" h="23552" extrusionOk="0">
                    <a:moveTo>
                      <a:pt x="9359" y="21110"/>
                    </a:moveTo>
                    <a:cubicBezTo>
                      <a:pt x="9359" y="21110"/>
                      <a:pt x="10347" y="17884"/>
                      <a:pt x="4168" y="14586"/>
                    </a:cubicBezTo>
                    <a:cubicBezTo>
                      <a:pt x="1" y="12347"/>
                      <a:pt x="7120" y="1"/>
                      <a:pt x="18229" y="1013"/>
                    </a:cubicBezTo>
                    <a:cubicBezTo>
                      <a:pt x="29361" y="2025"/>
                      <a:pt x="30254" y="10847"/>
                      <a:pt x="29207" y="13074"/>
                    </a:cubicBezTo>
                    <a:cubicBezTo>
                      <a:pt x="28147" y="15312"/>
                      <a:pt x="23492" y="16169"/>
                      <a:pt x="23039" y="19181"/>
                    </a:cubicBezTo>
                    <a:cubicBezTo>
                      <a:pt x="22599" y="22182"/>
                      <a:pt x="13347" y="23551"/>
                      <a:pt x="9359" y="211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591;p64">
                <a:extLst>
                  <a:ext uri="{FF2B5EF4-FFF2-40B4-BE49-F238E27FC236}">
                    <a16:creationId xmlns:a16="http://schemas.microsoft.com/office/drawing/2014/main" id="{FBEB522C-7AF3-B68B-EB8E-7D5A9F42A731}"/>
                  </a:ext>
                </a:extLst>
              </p:cNvPr>
              <p:cNvSpPr/>
              <p:nvPr/>
            </p:nvSpPr>
            <p:spPr>
              <a:xfrm>
                <a:off x="1611200" y="1598875"/>
                <a:ext cx="829600" cy="78887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31555" extrusionOk="0">
                    <a:moveTo>
                      <a:pt x="13371" y="1"/>
                    </a:moveTo>
                    <a:cubicBezTo>
                      <a:pt x="12914" y="1"/>
                      <a:pt x="12507" y="66"/>
                      <a:pt x="12169" y="213"/>
                    </a:cubicBezTo>
                    <a:cubicBezTo>
                      <a:pt x="11288" y="582"/>
                      <a:pt x="10788" y="1356"/>
                      <a:pt x="10502" y="2249"/>
                    </a:cubicBezTo>
                    <a:cubicBezTo>
                      <a:pt x="8549" y="2368"/>
                      <a:pt x="6680" y="2690"/>
                      <a:pt x="4918" y="3238"/>
                    </a:cubicBezTo>
                    <a:cubicBezTo>
                      <a:pt x="1036" y="4452"/>
                      <a:pt x="1" y="6405"/>
                      <a:pt x="155" y="8345"/>
                    </a:cubicBezTo>
                    <a:cubicBezTo>
                      <a:pt x="417" y="11405"/>
                      <a:pt x="3775" y="14429"/>
                      <a:pt x="3775" y="14429"/>
                    </a:cubicBezTo>
                    <a:cubicBezTo>
                      <a:pt x="3775" y="14429"/>
                      <a:pt x="977" y="15322"/>
                      <a:pt x="1620" y="16715"/>
                    </a:cubicBezTo>
                    <a:cubicBezTo>
                      <a:pt x="2239" y="18120"/>
                      <a:pt x="4287" y="19013"/>
                      <a:pt x="4287" y="19013"/>
                    </a:cubicBezTo>
                    <a:lnTo>
                      <a:pt x="4287" y="19025"/>
                    </a:lnTo>
                    <a:cubicBezTo>
                      <a:pt x="4287" y="19025"/>
                      <a:pt x="4263" y="19037"/>
                      <a:pt x="4263" y="19061"/>
                    </a:cubicBezTo>
                    <a:cubicBezTo>
                      <a:pt x="4251" y="19073"/>
                      <a:pt x="4251" y="19073"/>
                      <a:pt x="4251" y="19085"/>
                    </a:cubicBezTo>
                    <a:cubicBezTo>
                      <a:pt x="4251" y="19097"/>
                      <a:pt x="4239" y="19097"/>
                      <a:pt x="4239" y="19120"/>
                    </a:cubicBezTo>
                    <a:cubicBezTo>
                      <a:pt x="4203" y="19204"/>
                      <a:pt x="4168" y="19311"/>
                      <a:pt x="4108" y="19466"/>
                    </a:cubicBezTo>
                    <a:lnTo>
                      <a:pt x="4061" y="19609"/>
                    </a:lnTo>
                    <a:cubicBezTo>
                      <a:pt x="3942" y="19990"/>
                      <a:pt x="3763" y="20525"/>
                      <a:pt x="3644" y="21180"/>
                    </a:cubicBezTo>
                    <a:cubicBezTo>
                      <a:pt x="3632" y="21252"/>
                      <a:pt x="3608" y="21347"/>
                      <a:pt x="3596" y="21418"/>
                    </a:cubicBezTo>
                    <a:cubicBezTo>
                      <a:pt x="3334" y="22942"/>
                      <a:pt x="3310" y="24954"/>
                      <a:pt x="4311" y="26800"/>
                    </a:cubicBezTo>
                    <a:cubicBezTo>
                      <a:pt x="4942" y="27955"/>
                      <a:pt x="5977" y="29038"/>
                      <a:pt x="7621" y="29919"/>
                    </a:cubicBezTo>
                    <a:cubicBezTo>
                      <a:pt x="8394" y="30336"/>
                      <a:pt x="9311" y="30693"/>
                      <a:pt x="10395" y="30991"/>
                    </a:cubicBezTo>
                    <a:cubicBezTo>
                      <a:pt x="11850" y="31385"/>
                      <a:pt x="13285" y="31555"/>
                      <a:pt x="14675" y="31555"/>
                    </a:cubicBezTo>
                    <a:cubicBezTo>
                      <a:pt x="23151" y="31555"/>
                      <a:pt x="30004" y="25264"/>
                      <a:pt x="30004" y="25264"/>
                    </a:cubicBezTo>
                    <a:cubicBezTo>
                      <a:pt x="30004" y="25264"/>
                      <a:pt x="33183" y="12036"/>
                      <a:pt x="31397" y="8464"/>
                    </a:cubicBezTo>
                    <a:cubicBezTo>
                      <a:pt x="30623" y="6940"/>
                      <a:pt x="27504" y="5166"/>
                      <a:pt x="23361" y="3904"/>
                    </a:cubicBezTo>
                    <a:cubicBezTo>
                      <a:pt x="21582" y="2860"/>
                      <a:pt x="16390" y="1"/>
                      <a:pt x="133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592;p64">
                <a:extLst>
                  <a:ext uri="{FF2B5EF4-FFF2-40B4-BE49-F238E27FC236}">
                    <a16:creationId xmlns:a16="http://schemas.microsoft.com/office/drawing/2014/main" id="{E7A2B2BE-DFA3-156C-8A2F-CCD9FF74B2D7}"/>
                  </a:ext>
                </a:extLst>
              </p:cNvPr>
              <p:cNvSpPr/>
              <p:nvPr/>
            </p:nvSpPr>
            <p:spPr>
              <a:xfrm>
                <a:off x="1614775" y="1806900"/>
                <a:ext cx="763800" cy="539675"/>
              </a:xfrm>
              <a:custGeom>
                <a:avLst/>
                <a:gdLst/>
                <a:ahLst/>
                <a:cxnLst/>
                <a:rect l="l" t="t" r="r" b="b"/>
                <a:pathLst>
                  <a:path w="30552" h="2158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50" y="3072"/>
                      <a:pt x="3620" y="6096"/>
                      <a:pt x="3620" y="6096"/>
                    </a:cubicBezTo>
                    <a:cubicBezTo>
                      <a:pt x="3620" y="6096"/>
                      <a:pt x="822" y="6989"/>
                      <a:pt x="1465" y="8382"/>
                    </a:cubicBezTo>
                    <a:cubicBezTo>
                      <a:pt x="2084" y="9787"/>
                      <a:pt x="4120" y="10680"/>
                      <a:pt x="4120" y="10680"/>
                    </a:cubicBezTo>
                    <a:lnTo>
                      <a:pt x="4120" y="10692"/>
                    </a:lnTo>
                    <a:cubicBezTo>
                      <a:pt x="4120" y="10692"/>
                      <a:pt x="4108" y="10704"/>
                      <a:pt x="4108" y="10716"/>
                    </a:cubicBezTo>
                    <a:cubicBezTo>
                      <a:pt x="4096" y="10740"/>
                      <a:pt x="4096" y="10740"/>
                      <a:pt x="4096" y="10752"/>
                    </a:cubicBezTo>
                    <a:cubicBezTo>
                      <a:pt x="4096" y="10764"/>
                      <a:pt x="4084" y="10764"/>
                      <a:pt x="4084" y="10776"/>
                    </a:cubicBezTo>
                    <a:cubicBezTo>
                      <a:pt x="4049" y="10871"/>
                      <a:pt x="4001" y="10966"/>
                      <a:pt x="3941" y="11133"/>
                    </a:cubicBezTo>
                    <a:lnTo>
                      <a:pt x="3906" y="11264"/>
                    </a:lnTo>
                    <a:cubicBezTo>
                      <a:pt x="3787" y="11657"/>
                      <a:pt x="3608" y="12192"/>
                      <a:pt x="3489" y="12847"/>
                    </a:cubicBezTo>
                    <a:cubicBezTo>
                      <a:pt x="3465" y="12919"/>
                      <a:pt x="3453" y="13014"/>
                      <a:pt x="3441" y="13085"/>
                    </a:cubicBezTo>
                    <a:cubicBezTo>
                      <a:pt x="3167" y="14609"/>
                      <a:pt x="3156" y="16610"/>
                      <a:pt x="4156" y="18455"/>
                    </a:cubicBezTo>
                    <a:cubicBezTo>
                      <a:pt x="4775" y="19622"/>
                      <a:pt x="5823" y="20705"/>
                      <a:pt x="7454" y="21586"/>
                    </a:cubicBezTo>
                    <a:cubicBezTo>
                      <a:pt x="7668" y="21456"/>
                      <a:pt x="7859" y="21313"/>
                      <a:pt x="8049" y="21194"/>
                    </a:cubicBezTo>
                    <a:cubicBezTo>
                      <a:pt x="8442" y="20955"/>
                      <a:pt x="8930" y="20301"/>
                      <a:pt x="9454" y="19515"/>
                    </a:cubicBezTo>
                    <a:lnTo>
                      <a:pt x="14109" y="20455"/>
                    </a:lnTo>
                    <a:lnTo>
                      <a:pt x="20491" y="21015"/>
                    </a:lnTo>
                    <a:cubicBezTo>
                      <a:pt x="20491" y="21015"/>
                      <a:pt x="30552" y="17848"/>
                      <a:pt x="27575" y="14848"/>
                    </a:cubicBezTo>
                    <a:cubicBezTo>
                      <a:pt x="24599" y="11871"/>
                      <a:pt x="25813" y="3799"/>
                      <a:pt x="25813" y="3799"/>
                    </a:cubicBezTo>
                    <a:lnTo>
                      <a:pt x="25813" y="3799"/>
                    </a:lnTo>
                    <a:cubicBezTo>
                      <a:pt x="24852" y="3937"/>
                      <a:pt x="23788" y="3998"/>
                      <a:pt x="22655" y="3998"/>
                    </a:cubicBezTo>
                    <a:cubicBezTo>
                      <a:pt x="14992" y="3998"/>
                      <a:pt x="4139" y="1173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593;p64">
                <a:extLst>
                  <a:ext uri="{FF2B5EF4-FFF2-40B4-BE49-F238E27FC236}">
                    <a16:creationId xmlns:a16="http://schemas.microsoft.com/office/drawing/2014/main" id="{E17937CC-3FDE-24A2-4166-DC61927C6F82}"/>
                  </a:ext>
                </a:extLst>
              </p:cNvPr>
              <p:cNvSpPr/>
              <p:nvPr/>
            </p:nvSpPr>
            <p:spPr>
              <a:xfrm>
                <a:off x="2441950" y="2667725"/>
                <a:ext cx="606350" cy="1075450"/>
              </a:xfrm>
              <a:custGeom>
                <a:avLst/>
                <a:gdLst/>
                <a:ahLst/>
                <a:cxnLst/>
                <a:rect l="l" t="t" r="r" b="b"/>
                <a:pathLst>
                  <a:path w="24254" h="43018" extrusionOk="0">
                    <a:moveTo>
                      <a:pt x="4144" y="0"/>
                    </a:moveTo>
                    <a:lnTo>
                      <a:pt x="1" y="13180"/>
                    </a:lnTo>
                    <a:lnTo>
                      <a:pt x="799" y="15228"/>
                    </a:lnTo>
                    <a:lnTo>
                      <a:pt x="11800" y="43017"/>
                    </a:lnTo>
                    <a:lnTo>
                      <a:pt x="24254" y="41160"/>
                    </a:lnTo>
                    <a:cubicBezTo>
                      <a:pt x="24254" y="41160"/>
                      <a:pt x="23242" y="34897"/>
                      <a:pt x="21754" y="27742"/>
                    </a:cubicBezTo>
                    <a:cubicBezTo>
                      <a:pt x="20242" y="20396"/>
                      <a:pt x="18217" y="12109"/>
                      <a:pt x="16265" y="8680"/>
                    </a:cubicBezTo>
                    <a:cubicBezTo>
                      <a:pt x="12431" y="1929"/>
                      <a:pt x="4144" y="0"/>
                      <a:pt x="4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594;p64">
                <a:extLst>
                  <a:ext uri="{FF2B5EF4-FFF2-40B4-BE49-F238E27FC236}">
                    <a16:creationId xmlns:a16="http://schemas.microsoft.com/office/drawing/2014/main" id="{16B8D6EE-C6A5-E5AA-0A02-90EB467E63C5}"/>
                  </a:ext>
                </a:extLst>
              </p:cNvPr>
              <p:cNvSpPr/>
              <p:nvPr/>
            </p:nvSpPr>
            <p:spPr>
              <a:xfrm>
                <a:off x="2461900" y="3004675"/>
                <a:ext cx="586400" cy="738500"/>
              </a:xfrm>
              <a:custGeom>
                <a:avLst/>
                <a:gdLst/>
                <a:ahLst/>
                <a:cxnLst/>
                <a:rect l="l" t="t" r="r" b="b"/>
                <a:pathLst>
                  <a:path w="23456" h="29540" extrusionOk="0">
                    <a:moveTo>
                      <a:pt x="3680" y="0"/>
                    </a:moveTo>
                    <a:lnTo>
                      <a:pt x="1" y="1750"/>
                    </a:lnTo>
                    <a:lnTo>
                      <a:pt x="11002" y="29539"/>
                    </a:lnTo>
                    <a:lnTo>
                      <a:pt x="23456" y="27682"/>
                    </a:lnTo>
                    <a:cubicBezTo>
                      <a:pt x="23456" y="27682"/>
                      <a:pt x="22444" y="21419"/>
                      <a:pt x="20979" y="14276"/>
                    </a:cubicBezTo>
                    <a:cubicBezTo>
                      <a:pt x="20846" y="14257"/>
                      <a:pt x="20711" y="14248"/>
                      <a:pt x="20573" y="14248"/>
                    </a:cubicBezTo>
                    <a:cubicBezTo>
                      <a:pt x="19725" y="14248"/>
                      <a:pt x="18789" y="14606"/>
                      <a:pt x="17765" y="15466"/>
                    </a:cubicBezTo>
                    <a:cubicBezTo>
                      <a:pt x="16886" y="16202"/>
                      <a:pt x="16011" y="16525"/>
                      <a:pt x="15151" y="16525"/>
                    </a:cubicBezTo>
                    <a:cubicBezTo>
                      <a:pt x="9005" y="16525"/>
                      <a:pt x="3680" y="0"/>
                      <a:pt x="3680" y="0"/>
                    </a:cubicBez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595;p64">
                <a:extLst>
                  <a:ext uri="{FF2B5EF4-FFF2-40B4-BE49-F238E27FC236}">
                    <a16:creationId xmlns:a16="http://schemas.microsoft.com/office/drawing/2014/main" id="{A37E81D9-CD8D-9B0D-F9C9-641E41086AB2}"/>
                  </a:ext>
                </a:extLst>
              </p:cNvPr>
              <p:cNvSpPr/>
              <p:nvPr/>
            </p:nvSpPr>
            <p:spPr>
              <a:xfrm>
                <a:off x="2879525" y="2210825"/>
                <a:ext cx="710225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28409" h="22813" extrusionOk="0">
                    <a:moveTo>
                      <a:pt x="25063" y="22813"/>
                    </a:moveTo>
                    <a:lnTo>
                      <a:pt x="0" y="22813"/>
                    </a:lnTo>
                    <a:lnTo>
                      <a:pt x="3346" y="0"/>
                    </a:lnTo>
                    <a:lnTo>
                      <a:pt x="28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596;p64">
                <a:extLst>
                  <a:ext uri="{FF2B5EF4-FFF2-40B4-BE49-F238E27FC236}">
                    <a16:creationId xmlns:a16="http://schemas.microsoft.com/office/drawing/2014/main" id="{6DEE7931-898F-C002-93B2-2D8FF5276337}"/>
                  </a:ext>
                </a:extLst>
              </p:cNvPr>
              <p:cNvSpPr/>
              <p:nvPr/>
            </p:nvSpPr>
            <p:spPr>
              <a:xfrm>
                <a:off x="2836350" y="2210825"/>
                <a:ext cx="710525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28421" h="22813" extrusionOk="0">
                    <a:moveTo>
                      <a:pt x="25063" y="22813"/>
                    </a:moveTo>
                    <a:lnTo>
                      <a:pt x="1" y="22813"/>
                    </a:lnTo>
                    <a:lnTo>
                      <a:pt x="3358" y="0"/>
                    </a:lnTo>
                    <a:lnTo>
                      <a:pt x="284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597;p64">
                <a:extLst>
                  <a:ext uri="{FF2B5EF4-FFF2-40B4-BE49-F238E27FC236}">
                    <a16:creationId xmlns:a16="http://schemas.microsoft.com/office/drawing/2014/main" id="{C5AB5EBB-1561-629F-8D55-5160AE4E3484}"/>
                  </a:ext>
                </a:extLst>
              </p:cNvPr>
              <p:cNvSpPr/>
              <p:nvPr/>
            </p:nvSpPr>
            <p:spPr>
              <a:xfrm>
                <a:off x="3052450" y="2407875"/>
                <a:ext cx="3027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8835" extrusionOk="0">
                    <a:moveTo>
                      <a:pt x="6061" y="0"/>
                    </a:moveTo>
                    <a:cubicBezTo>
                      <a:pt x="2715" y="0"/>
                      <a:pt x="1" y="1977"/>
                      <a:pt x="1" y="4417"/>
                    </a:cubicBezTo>
                    <a:cubicBezTo>
                      <a:pt x="1" y="6858"/>
                      <a:pt x="2715" y="8835"/>
                      <a:pt x="6061" y="8835"/>
                    </a:cubicBezTo>
                    <a:cubicBezTo>
                      <a:pt x="9407" y="8835"/>
                      <a:pt x="12109" y="6858"/>
                      <a:pt x="12109" y="4417"/>
                    </a:cubicBezTo>
                    <a:cubicBezTo>
                      <a:pt x="12109" y="1977"/>
                      <a:pt x="9407" y="0"/>
                      <a:pt x="6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3598;p64">
                <a:extLst>
                  <a:ext uri="{FF2B5EF4-FFF2-40B4-BE49-F238E27FC236}">
                    <a16:creationId xmlns:a16="http://schemas.microsoft.com/office/drawing/2014/main" id="{0E938460-F77A-76F4-09B1-07098807AA26}"/>
                  </a:ext>
                </a:extLst>
              </p:cNvPr>
              <p:cNvSpPr/>
              <p:nvPr/>
            </p:nvSpPr>
            <p:spPr>
              <a:xfrm>
                <a:off x="2836350" y="2210825"/>
                <a:ext cx="710525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28421" h="22813" fill="none" extrusionOk="0">
                    <a:moveTo>
                      <a:pt x="1" y="22813"/>
                    </a:moveTo>
                    <a:lnTo>
                      <a:pt x="3358" y="0"/>
                    </a:lnTo>
                    <a:lnTo>
                      <a:pt x="28421" y="0"/>
                    </a:lnTo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3599;p64">
                <a:extLst>
                  <a:ext uri="{FF2B5EF4-FFF2-40B4-BE49-F238E27FC236}">
                    <a16:creationId xmlns:a16="http://schemas.microsoft.com/office/drawing/2014/main" id="{2807CE60-9BF5-DF26-8F38-9527FD34BC45}"/>
                  </a:ext>
                </a:extLst>
              </p:cNvPr>
              <p:cNvSpPr/>
              <p:nvPr/>
            </p:nvSpPr>
            <p:spPr>
              <a:xfrm>
                <a:off x="2959575" y="2468600"/>
                <a:ext cx="367925" cy="641175"/>
              </a:xfrm>
              <a:custGeom>
                <a:avLst/>
                <a:gdLst/>
                <a:ahLst/>
                <a:cxnLst/>
                <a:rect l="l" t="t" r="r" b="b"/>
                <a:pathLst>
                  <a:path w="14717" h="25647" extrusionOk="0">
                    <a:moveTo>
                      <a:pt x="14669" y="11025"/>
                    </a:moveTo>
                    <a:cubicBezTo>
                      <a:pt x="14717" y="12180"/>
                      <a:pt x="13824" y="13585"/>
                      <a:pt x="12693" y="14883"/>
                    </a:cubicBezTo>
                    <a:cubicBezTo>
                      <a:pt x="10740" y="17109"/>
                      <a:pt x="8049" y="19074"/>
                      <a:pt x="8049" y="19074"/>
                    </a:cubicBezTo>
                    <a:lnTo>
                      <a:pt x="6406" y="25360"/>
                    </a:lnTo>
                    <a:cubicBezTo>
                      <a:pt x="4894" y="25646"/>
                      <a:pt x="2358" y="25003"/>
                      <a:pt x="977" y="24586"/>
                    </a:cubicBezTo>
                    <a:cubicBezTo>
                      <a:pt x="382" y="24408"/>
                      <a:pt x="1" y="24277"/>
                      <a:pt x="1" y="24277"/>
                    </a:cubicBezTo>
                    <a:cubicBezTo>
                      <a:pt x="1" y="24277"/>
                      <a:pt x="179" y="23896"/>
                      <a:pt x="477" y="23324"/>
                    </a:cubicBezTo>
                    <a:cubicBezTo>
                      <a:pt x="1203" y="21872"/>
                      <a:pt x="2596" y="19074"/>
                      <a:pt x="3704" y="17014"/>
                    </a:cubicBezTo>
                    <a:cubicBezTo>
                      <a:pt x="4192" y="16085"/>
                      <a:pt x="4620" y="15300"/>
                      <a:pt x="4906" y="14871"/>
                    </a:cubicBezTo>
                    <a:cubicBezTo>
                      <a:pt x="6037" y="13085"/>
                      <a:pt x="6799" y="12466"/>
                      <a:pt x="6799" y="12466"/>
                    </a:cubicBezTo>
                    <a:cubicBezTo>
                      <a:pt x="6799" y="12466"/>
                      <a:pt x="4001" y="7882"/>
                      <a:pt x="4966" y="7620"/>
                    </a:cubicBezTo>
                    <a:cubicBezTo>
                      <a:pt x="5894" y="7346"/>
                      <a:pt x="8430" y="10251"/>
                      <a:pt x="8633" y="10477"/>
                    </a:cubicBezTo>
                    <a:cubicBezTo>
                      <a:pt x="8478" y="10180"/>
                      <a:pt x="5894" y="4882"/>
                      <a:pt x="6609" y="4405"/>
                    </a:cubicBezTo>
                    <a:cubicBezTo>
                      <a:pt x="7347" y="3929"/>
                      <a:pt x="10193" y="8275"/>
                      <a:pt x="10276" y="8406"/>
                    </a:cubicBezTo>
                    <a:cubicBezTo>
                      <a:pt x="10205" y="8239"/>
                      <a:pt x="7538" y="2012"/>
                      <a:pt x="8752" y="1869"/>
                    </a:cubicBezTo>
                    <a:cubicBezTo>
                      <a:pt x="9978" y="1738"/>
                      <a:pt x="12086" y="6298"/>
                      <a:pt x="12086" y="6298"/>
                    </a:cubicBezTo>
                    <a:cubicBezTo>
                      <a:pt x="12086" y="6298"/>
                      <a:pt x="11609" y="262"/>
                      <a:pt x="12931" y="119"/>
                    </a:cubicBezTo>
                    <a:cubicBezTo>
                      <a:pt x="13955" y="0"/>
                      <a:pt x="14610" y="9525"/>
                      <a:pt x="14669" y="11025"/>
                    </a:cubicBezTo>
                    <a:close/>
                  </a:path>
                </a:pathLst>
              </a:custGeom>
              <a:solidFill>
                <a:srgbClr val="FFBA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3600;p64">
                <a:extLst>
                  <a:ext uri="{FF2B5EF4-FFF2-40B4-BE49-F238E27FC236}">
                    <a16:creationId xmlns:a16="http://schemas.microsoft.com/office/drawing/2014/main" id="{FC9863B4-2C3C-D043-5606-7F998D61A238}"/>
                  </a:ext>
                </a:extLst>
              </p:cNvPr>
              <p:cNvSpPr/>
              <p:nvPr/>
            </p:nvSpPr>
            <p:spPr>
              <a:xfrm>
                <a:off x="636975" y="1891125"/>
                <a:ext cx="308400" cy="546525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21861" extrusionOk="0">
                    <a:moveTo>
                      <a:pt x="11347" y="17491"/>
                    </a:moveTo>
                    <a:cubicBezTo>
                      <a:pt x="11121" y="18682"/>
                      <a:pt x="10930" y="19527"/>
                      <a:pt x="10930" y="19527"/>
                    </a:cubicBezTo>
                    <a:cubicBezTo>
                      <a:pt x="9204" y="21289"/>
                      <a:pt x="5680" y="21861"/>
                      <a:pt x="5680" y="21861"/>
                    </a:cubicBezTo>
                    <a:cubicBezTo>
                      <a:pt x="5680" y="21861"/>
                      <a:pt x="4763" y="20765"/>
                      <a:pt x="3703" y="19277"/>
                    </a:cubicBezTo>
                    <a:lnTo>
                      <a:pt x="3691" y="19253"/>
                    </a:lnTo>
                    <a:cubicBezTo>
                      <a:pt x="3679" y="19229"/>
                      <a:pt x="3644" y="19194"/>
                      <a:pt x="3632" y="19170"/>
                    </a:cubicBezTo>
                    <a:cubicBezTo>
                      <a:pt x="1977" y="16824"/>
                      <a:pt x="0" y="13610"/>
                      <a:pt x="560" y="12121"/>
                    </a:cubicBezTo>
                    <a:cubicBezTo>
                      <a:pt x="917" y="11193"/>
                      <a:pt x="1596" y="10443"/>
                      <a:pt x="2334" y="9883"/>
                    </a:cubicBezTo>
                    <a:cubicBezTo>
                      <a:pt x="3477" y="9002"/>
                      <a:pt x="4822" y="8538"/>
                      <a:pt x="5442" y="8347"/>
                    </a:cubicBezTo>
                    <a:cubicBezTo>
                      <a:pt x="5680" y="8276"/>
                      <a:pt x="5823" y="8240"/>
                      <a:pt x="5823" y="8240"/>
                    </a:cubicBezTo>
                    <a:cubicBezTo>
                      <a:pt x="5823" y="8240"/>
                      <a:pt x="4596" y="561"/>
                      <a:pt x="6132" y="275"/>
                    </a:cubicBezTo>
                    <a:cubicBezTo>
                      <a:pt x="7680" y="1"/>
                      <a:pt x="9513" y="12479"/>
                      <a:pt x="9513" y="12479"/>
                    </a:cubicBezTo>
                    <a:cubicBezTo>
                      <a:pt x="9513" y="12479"/>
                      <a:pt x="10073" y="7776"/>
                      <a:pt x="11430" y="9705"/>
                    </a:cubicBezTo>
                    <a:cubicBezTo>
                      <a:pt x="12335" y="11002"/>
                      <a:pt x="11788" y="15015"/>
                      <a:pt x="11347" y="17491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3601;p64">
                <a:extLst>
                  <a:ext uri="{FF2B5EF4-FFF2-40B4-BE49-F238E27FC236}">
                    <a16:creationId xmlns:a16="http://schemas.microsoft.com/office/drawing/2014/main" id="{79D73ECC-F777-EE18-C30C-C1C7A9B5E7F0}"/>
                  </a:ext>
                </a:extLst>
              </p:cNvPr>
              <p:cNvSpPr/>
              <p:nvPr/>
            </p:nvSpPr>
            <p:spPr>
              <a:xfrm>
                <a:off x="636975" y="2099800"/>
                <a:ext cx="283700" cy="337850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13514" extrusionOk="0">
                    <a:moveTo>
                      <a:pt x="5442" y="0"/>
                    </a:moveTo>
                    <a:cubicBezTo>
                      <a:pt x="4822" y="191"/>
                      <a:pt x="3477" y="655"/>
                      <a:pt x="2334" y="1536"/>
                    </a:cubicBezTo>
                    <a:cubicBezTo>
                      <a:pt x="1596" y="2096"/>
                      <a:pt x="917" y="2846"/>
                      <a:pt x="560" y="3774"/>
                    </a:cubicBezTo>
                    <a:cubicBezTo>
                      <a:pt x="0" y="5263"/>
                      <a:pt x="1977" y="8477"/>
                      <a:pt x="3632" y="10823"/>
                    </a:cubicBezTo>
                    <a:cubicBezTo>
                      <a:pt x="3644" y="10847"/>
                      <a:pt x="3679" y="10882"/>
                      <a:pt x="3691" y="10906"/>
                    </a:cubicBezTo>
                    <a:lnTo>
                      <a:pt x="3703" y="10930"/>
                    </a:lnTo>
                    <a:cubicBezTo>
                      <a:pt x="4763" y="12418"/>
                      <a:pt x="5680" y="13514"/>
                      <a:pt x="5680" y="13514"/>
                    </a:cubicBezTo>
                    <a:cubicBezTo>
                      <a:pt x="5680" y="13514"/>
                      <a:pt x="9204" y="12942"/>
                      <a:pt x="10930" y="11180"/>
                    </a:cubicBezTo>
                    <a:cubicBezTo>
                      <a:pt x="10930" y="11180"/>
                      <a:pt x="11121" y="10335"/>
                      <a:pt x="11347" y="9144"/>
                    </a:cubicBezTo>
                    <a:lnTo>
                      <a:pt x="11347" y="9144"/>
                    </a:lnTo>
                    <a:cubicBezTo>
                      <a:pt x="10347" y="9347"/>
                      <a:pt x="9216" y="9561"/>
                      <a:pt x="8061" y="9811"/>
                    </a:cubicBezTo>
                    <a:cubicBezTo>
                      <a:pt x="8006" y="9821"/>
                      <a:pt x="7952" y="9826"/>
                      <a:pt x="7899" y="9826"/>
                    </a:cubicBezTo>
                    <a:cubicBezTo>
                      <a:pt x="7292" y="9826"/>
                      <a:pt x="6874" y="9165"/>
                      <a:pt x="7192" y="8585"/>
                    </a:cubicBezTo>
                    <a:cubicBezTo>
                      <a:pt x="7608" y="7823"/>
                      <a:pt x="7763" y="6930"/>
                      <a:pt x="7799" y="5906"/>
                    </a:cubicBezTo>
                    <a:cubicBezTo>
                      <a:pt x="7882" y="3048"/>
                      <a:pt x="5918" y="441"/>
                      <a:pt x="5918" y="441"/>
                    </a:cubicBezTo>
                    <a:lnTo>
                      <a:pt x="5442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3602;p64">
                <a:extLst>
                  <a:ext uri="{FF2B5EF4-FFF2-40B4-BE49-F238E27FC236}">
                    <a16:creationId xmlns:a16="http://schemas.microsoft.com/office/drawing/2014/main" id="{F0B938F4-EB91-9721-7079-2F50B97CD95E}"/>
                  </a:ext>
                </a:extLst>
              </p:cNvPr>
              <p:cNvSpPr/>
              <p:nvPr/>
            </p:nvSpPr>
            <p:spPr>
              <a:xfrm>
                <a:off x="738475" y="2349525"/>
                <a:ext cx="1060275" cy="901925"/>
              </a:xfrm>
              <a:custGeom>
                <a:avLst/>
                <a:gdLst/>
                <a:ahLst/>
                <a:cxnLst/>
                <a:rect l="l" t="t" r="r" b="b"/>
                <a:pathLst>
                  <a:path w="42411" h="36077" extrusionOk="0">
                    <a:moveTo>
                      <a:pt x="7751" y="1"/>
                    </a:moveTo>
                    <a:lnTo>
                      <a:pt x="0" y="2144"/>
                    </a:lnTo>
                    <a:cubicBezTo>
                      <a:pt x="0" y="2144"/>
                      <a:pt x="1203" y="22587"/>
                      <a:pt x="5668" y="31707"/>
                    </a:cubicBezTo>
                    <a:cubicBezTo>
                      <a:pt x="6847" y="34088"/>
                      <a:pt x="8240" y="35719"/>
                      <a:pt x="9883" y="35969"/>
                    </a:cubicBezTo>
                    <a:cubicBezTo>
                      <a:pt x="9954" y="35969"/>
                      <a:pt x="10049" y="35981"/>
                      <a:pt x="10121" y="35993"/>
                    </a:cubicBezTo>
                    <a:cubicBezTo>
                      <a:pt x="10469" y="36050"/>
                      <a:pt x="10813" y="36077"/>
                      <a:pt x="11151" y="36077"/>
                    </a:cubicBezTo>
                    <a:cubicBezTo>
                      <a:pt x="11449" y="36077"/>
                      <a:pt x="11741" y="36056"/>
                      <a:pt x="12026" y="36017"/>
                    </a:cubicBezTo>
                    <a:cubicBezTo>
                      <a:pt x="15086" y="35838"/>
                      <a:pt x="36826" y="34493"/>
                      <a:pt x="42410" y="30897"/>
                    </a:cubicBezTo>
                    <a:cubicBezTo>
                      <a:pt x="42410" y="30897"/>
                      <a:pt x="41244" y="22372"/>
                      <a:pt x="40375" y="19455"/>
                    </a:cubicBezTo>
                    <a:cubicBezTo>
                      <a:pt x="39505" y="16550"/>
                      <a:pt x="38100" y="12645"/>
                      <a:pt x="38100" y="12645"/>
                    </a:cubicBezTo>
                    <a:lnTo>
                      <a:pt x="35898" y="13466"/>
                    </a:lnTo>
                    <a:lnTo>
                      <a:pt x="15252" y="21194"/>
                    </a:lnTo>
                    <a:cubicBezTo>
                      <a:pt x="11895" y="11609"/>
                      <a:pt x="7751" y="1"/>
                      <a:pt x="7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3603;p64">
                <a:extLst>
                  <a:ext uri="{FF2B5EF4-FFF2-40B4-BE49-F238E27FC236}">
                    <a16:creationId xmlns:a16="http://schemas.microsoft.com/office/drawing/2014/main" id="{53FBE713-5488-E079-D1C5-DCBC0E27B5CA}"/>
                  </a:ext>
                </a:extLst>
              </p:cNvPr>
              <p:cNvSpPr/>
              <p:nvPr/>
            </p:nvSpPr>
            <p:spPr>
              <a:xfrm>
                <a:off x="738175" y="2349225"/>
                <a:ext cx="952525" cy="529850"/>
              </a:xfrm>
              <a:custGeom>
                <a:avLst/>
                <a:gdLst/>
                <a:ahLst/>
                <a:cxnLst/>
                <a:rect l="l" t="t" r="r" b="b"/>
                <a:pathLst>
                  <a:path w="38101" h="21194" fill="none" extrusionOk="0">
                    <a:moveTo>
                      <a:pt x="1" y="2144"/>
                    </a:moveTo>
                    <a:lnTo>
                      <a:pt x="7751" y="1"/>
                    </a:lnTo>
                    <a:cubicBezTo>
                      <a:pt x="7751" y="1"/>
                      <a:pt x="11895" y="11609"/>
                      <a:pt x="15252" y="21194"/>
                    </a:cubicBezTo>
                    <a:lnTo>
                      <a:pt x="35898" y="13467"/>
                    </a:lnTo>
                    <a:lnTo>
                      <a:pt x="38101" y="12645"/>
                    </a:lnTo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3604;p64">
                <a:extLst>
                  <a:ext uri="{FF2B5EF4-FFF2-40B4-BE49-F238E27FC236}">
                    <a16:creationId xmlns:a16="http://schemas.microsoft.com/office/drawing/2014/main" id="{3FFB61FD-DCC8-3E01-7FCA-1EAECD7ADD31}"/>
                  </a:ext>
                </a:extLst>
              </p:cNvPr>
              <p:cNvSpPr/>
              <p:nvPr/>
            </p:nvSpPr>
            <p:spPr>
              <a:xfrm>
                <a:off x="632200" y="2082825"/>
                <a:ext cx="193500" cy="24887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9955" extrusionOk="0">
                    <a:moveTo>
                      <a:pt x="5990" y="560"/>
                    </a:moveTo>
                    <a:cubicBezTo>
                      <a:pt x="5990" y="560"/>
                      <a:pt x="7740" y="4727"/>
                      <a:pt x="7395" y="6097"/>
                    </a:cubicBezTo>
                    <a:cubicBezTo>
                      <a:pt x="7073" y="7466"/>
                      <a:pt x="5025" y="3572"/>
                      <a:pt x="5025" y="3572"/>
                    </a:cubicBezTo>
                    <a:cubicBezTo>
                      <a:pt x="5025" y="3572"/>
                      <a:pt x="6764" y="6609"/>
                      <a:pt x="6192" y="7442"/>
                    </a:cubicBezTo>
                    <a:cubicBezTo>
                      <a:pt x="5621" y="8275"/>
                      <a:pt x="3335" y="4442"/>
                      <a:pt x="3335" y="4442"/>
                    </a:cubicBezTo>
                    <a:cubicBezTo>
                      <a:pt x="3335" y="4442"/>
                      <a:pt x="5263" y="7894"/>
                      <a:pt x="4287" y="8406"/>
                    </a:cubicBezTo>
                    <a:cubicBezTo>
                      <a:pt x="3358" y="8883"/>
                      <a:pt x="2096" y="5549"/>
                      <a:pt x="2096" y="5549"/>
                    </a:cubicBezTo>
                    <a:cubicBezTo>
                      <a:pt x="2096" y="5549"/>
                      <a:pt x="3049" y="8406"/>
                      <a:pt x="2573" y="9049"/>
                    </a:cubicBezTo>
                    <a:cubicBezTo>
                      <a:pt x="1906" y="9954"/>
                      <a:pt x="1" y="5299"/>
                      <a:pt x="251" y="3930"/>
                    </a:cubicBezTo>
                    <a:cubicBezTo>
                      <a:pt x="537" y="2572"/>
                      <a:pt x="2668" y="1"/>
                      <a:pt x="5990" y="56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3605;p64">
                <a:extLst>
                  <a:ext uri="{FF2B5EF4-FFF2-40B4-BE49-F238E27FC236}">
                    <a16:creationId xmlns:a16="http://schemas.microsoft.com/office/drawing/2014/main" id="{75DCF5F9-E45D-AB29-AC77-A8578038B7AF}"/>
                  </a:ext>
                </a:extLst>
              </p:cNvPr>
              <p:cNvSpPr/>
              <p:nvPr/>
            </p:nvSpPr>
            <p:spPr>
              <a:xfrm>
                <a:off x="880150" y="2665625"/>
                <a:ext cx="918600" cy="585825"/>
              </a:xfrm>
              <a:custGeom>
                <a:avLst/>
                <a:gdLst/>
                <a:ahLst/>
                <a:cxnLst/>
                <a:rect l="l" t="t" r="r" b="b"/>
                <a:pathLst>
                  <a:path w="36744" h="23433" extrusionOk="0">
                    <a:moveTo>
                      <a:pt x="32457" y="1"/>
                    </a:moveTo>
                    <a:lnTo>
                      <a:pt x="30243" y="822"/>
                    </a:lnTo>
                    <a:cubicBezTo>
                      <a:pt x="29647" y="3978"/>
                      <a:pt x="27111" y="14848"/>
                      <a:pt x="19456" y="18539"/>
                    </a:cubicBezTo>
                    <a:cubicBezTo>
                      <a:pt x="16848" y="19777"/>
                      <a:pt x="13907" y="20289"/>
                      <a:pt x="11014" y="20372"/>
                    </a:cubicBezTo>
                    <a:cubicBezTo>
                      <a:pt x="10692" y="20382"/>
                      <a:pt x="10371" y="20387"/>
                      <a:pt x="10050" y="20387"/>
                    </a:cubicBezTo>
                    <a:cubicBezTo>
                      <a:pt x="8394" y="20387"/>
                      <a:pt x="6772" y="20262"/>
                      <a:pt x="5275" y="20063"/>
                    </a:cubicBezTo>
                    <a:cubicBezTo>
                      <a:pt x="3239" y="19801"/>
                      <a:pt x="1406" y="19420"/>
                      <a:pt x="1" y="19063"/>
                    </a:cubicBezTo>
                    <a:lnTo>
                      <a:pt x="1" y="19063"/>
                    </a:lnTo>
                    <a:cubicBezTo>
                      <a:pt x="1180" y="21444"/>
                      <a:pt x="2573" y="23075"/>
                      <a:pt x="4216" y="23325"/>
                    </a:cubicBezTo>
                    <a:cubicBezTo>
                      <a:pt x="4287" y="23325"/>
                      <a:pt x="4382" y="23337"/>
                      <a:pt x="4454" y="23349"/>
                    </a:cubicBezTo>
                    <a:cubicBezTo>
                      <a:pt x="4802" y="23406"/>
                      <a:pt x="5146" y="23433"/>
                      <a:pt x="5484" y="23433"/>
                    </a:cubicBezTo>
                    <a:cubicBezTo>
                      <a:pt x="5782" y="23433"/>
                      <a:pt x="6074" y="23412"/>
                      <a:pt x="6359" y="23373"/>
                    </a:cubicBezTo>
                    <a:cubicBezTo>
                      <a:pt x="9419" y="23194"/>
                      <a:pt x="31159" y="21849"/>
                      <a:pt x="36743" y="18253"/>
                    </a:cubicBezTo>
                    <a:cubicBezTo>
                      <a:pt x="36743" y="18253"/>
                      <a:pt x="35577" y="9728"/>
                      <a:pt x="34731" y="6811"/>
                    </a:cubicBezTo>
                    <a:cubicBezTo>
                      <a:pt x="33850" y="3906"/>
                      <a:pt x="32457" y="1"/>
                      <a:pt x="32457" y="1"/>
                    </a:cubicBez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3606;p64">
                <a:extLst>
                  <a:ext uri="{FF2B5EF4-FFF2-40B4-BE49-F238E27FC236}">
                    <a16:creationId xmlns:a16="http://schemas.microsoft.com/office/drawing/2014/main" id="{714E8FB7-EB9F-CA99-85E7-AC75DC9C27A3}"/>
                  </a:ext>
                </a:extLst>
              </p:cNvPr>
              <p:cNvSpPr/>
              <p:nvPr/>
            </p:nvSpPr>
            <p:spPr>
              <a:xfrm>
                <a:off x="1617150" y="2613850"/>
                <a:ext cx="1035275" cy="1663625"/>
              </a:xfrm>
              <a:custGeom>
                <a:avLst/>
                <a:gdLst/>
                <a:ahLst/>
                <a:cxnLst/>
                <a:rect l="l" t="t" r="r" b="b"/>
                <a:pathLst>
                  <a:path w="41411" h="66545" extrusionOk="0">
                    <a:moveTo>
                      <a:pt x="20003" y="0"/>
                    </a:moveTo>
                    <a:cubicBezTo>
                      <a:pt x="6871" y="0"/>
                      <a:pt x="2775" y="2143"/>
                      <a:pt x="2775" y="2143"/>
                    </a:cubicBezTo>
                    <a:cubicBezTo>
                      <a:pt x="1501" y="19526"/>
                      <a:pt x="1" y="66544"/>
                      <a:pt x="1" y="66544"/>
                    </a:cubicBezTo>
                    <a:lnTo>
                      <a:pt x="41411" y="66544"/>
                    </a:lnTo>
                    <a:cubicBezTo>
                      <a:pt x="41411" y="51733"/>
                      <a:pt x="37124" y="2155"/>
                      <a:pt x="37124" y="2155"/>
                    </a:cubicBezTo>
                    <a:cubicBezTo>
                      <a:pt x="37124" y="2155"/>
                      <a:pt x="31909" y="12"/>
                      <a:pt x="20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3607;p64">
                <a:extLst>
                  <a:ext uri="{FF2B5EF4-FFF2-40B4-BE49-F238E27FC236}">
                    <a16:creationId xmlns:a16="http://schemas.microsoft.com/office/drawing/2014/main" id="{3DF0F657-6EB7-173B-055A-AC93C6958B3C}"/>
                  </a:ext>
                </a:extLst>
              </p:cNvPr>
              <p:cNvSpPr/>
              <p:nvPr/>
            </p:nvSpPr>
            <p:spPr>
              <a:xfrm>
                <a:off x="1617150" y="2614150"/>
                <a:ext cx="500100" cy="1663325"/>
              </a:xfrm>
              <a:custGeom>
                <a:avLst/>
                <a:gdLst/>
                <a:ahLst/>
                <a:cxnLst/>
                <a:rect l="l" t="t" r="r" b="b"/>
                <a:pathLst>
                  <a:path w="20004" h="66533" fill="none" extrusionOk="0">
                    <a:moveTo>
                      <a:pt x="1" y="66532"/>
                    </a:moveTo>
                    <a:cubicBezTo>
                      <a:pt x="1" y="66532"/>
                      <a:pt x="1501" y="19526"/>
                      <a:pt x="2775" y="2143"/>
                    </a:cubicBezTo>
                    <a:cubicBezTo>
                      <a:pt x="2775" y="2143"/>
                      <a:pt x="6871" y="0"/>
                      <a:pt x="20003" y="0"/>
                    </a:cubicBezTo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3608;p64">
                <a:extLst>
                  <a:ext uri="{FF2B5EF4-FFF2-40B4-BE49-F238E27FC236}">
                    <a16:creationId xmlns:a16="http://schemas.microsoft.com/office/drawing/2014/main" id="{32FA8D63-AD8B-C528-CCA8-61EFCF6221C8}"/>
                  </a:ext>
                </a:extLst>
              </p:cNvPr>
              <p:cNvSpPr/>
              <p:nvPr/>
            </p:nvSpPr>
            <p:spPr>
              <a:xfrm>
                <a:off x="2970900" y="2840650"/>
                <a:ext cx="306000" cy="263750"/>
              </a:xfrm>
              <a:custGeom>
                <a:avLst/>
                <a:gdLst/>
                <a:ahLst/>
                <a:cxnLst/>
                <a:rect l="l" t="t" r="r" b="b"/>
                <a:pathLst>
                  <a:path w="12240" h="10550" extrusionOk="0">
                    <a:moveTo>
                      <a:pt x="12240" y="1"/>
                    </a:moveTo>
                    <a:lnTo>
                      <a:pt x="12240" y="1"/>
                    </a:lnTo>
                    <a:cubicBezTo>
                      <a:pt x="10740" y="1168"/>
                      <a:pt x="8311" y="2906"/>
                      <a:pt x="6537" y="3227"/>
                    </a:cubicBezTo>
                    <a:cubicBezTo>
                      <a:pt x="6290" y="3275"/>
                      <a:pt x="6056" y="3297"/>
                      <a:pt x="5833" y="3297"/>
                    </a:cubicBezTo>
                    <a:cubicBezTo>
                      <a:pt x="4664" y="3297"/>
                      <a:pt x="3809" y="2702"/>
                      <a:pt x="3239" y="2132"/>
                    </a:cubicBezTo>
                    <a:cubicBezTo>
                      <a:pt x="2132" y="4192"/>
                      <a:pt x="738" y="6990"/>
                      <a:pt x="0" y="8442"/>
                    </a:cubicBezTo>
                    <a:cubicBezTo>
                      <a:pt x="215" y="8942"/>
                      <a:pt x="405" y="9419"/>
                      <a:pt x="524" y="9704"/>
                    </a:cubicBezTo>
                    <a:cubicBezTo>
                      <a:pt x="1667" y="10049"/>
                      <a:pt x="3602" y="10549"/>
                      <a:pt x="5092" y="10549"/>
                    </a:cubicBezTo>
                    <a:cubicBezTo>
                      <a:pt x="5402" y="10549"/>
                      <a:pt x="5693" y="10528"/>
                      <a:pt x="5953" y="10478"/>
                    </a:cubicBezTo>
                    <a:lnTo>
                      <a:pt x="7596" y="4192"/>
                    </a:lnTo>
                    <a:cubicBezTo>
                      <a:pt x="7596" y="4192"/>
                      <a:pt x="10287" y="2227"/>
                      <a:pt x="12240" y="1"/>
                    </a:cubicBez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3609;p64">
                <a:extLst>
                  <a:ext uri="{FF2B5EF4-FFF2-40B4-BE49-F238E27FC236}">
                    <a16:creationId xmlns:a16="http://schemas.microsoft.com/office/drawing/2014/main" id="{BE89229C-73BE-4F31-FB5B-97610A0464C6}"/>
                  </a:ext>
                </a:extLst>
              </p:cNvPr>
              <p:cNvSpPr/>
              <p:nvPr/>
            </p:nvSpPr>
            <p:spPr>
              <a:xfrm>
                <a:off x="2722350" y="2958525"/>
                <a:ext cx="452475" cy="901675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36067" extrusionOk="0">
                    <a:moveTo>
                      <a:pt x="10347" y="1"/>
                    </a:moveTo>
                    <a:cubicBezTo>
                      <a:pt x="10347" y="1"/>
                      <a:pt x="6216" y="11609"/>
                      <a:pt x="2846" y="21194"/>
                    </a:cubicBezTo>
                    <a:cubicBezTo>
                      <a:pt x="2084" y="23361"/>
                      <a:pt x="1358" y="25420"/>
                      <a:pt x="739" y="27218"/>
                    </a:cubicBezTo>
                    <a:cubicBezTo>
                      <a:pt x="1" y="29302"/>
                      <a:pt x="358" y="31385"/>
                      <a:pt x="1417" y="33017"/>
                    </a:cubicBezTo>
                    <a:cubicBezTo>
                      <a:pt x="2429" y="34588"/>
                      <a:pt x="4096" y="35731"/>
                      <a:pt x="6061" y="36005"/>
                    </a:cubicBezTo>
                    <a:cubicBezTo>
                      <a:pt x="6354" y="36045"/>
                      <a:pt x="6656" y="36066"/>
                      <a:pt x="6964" y="36066"/>
                    </a:cubicBezTo>
                    <a:cubicBezTo>
                      <a:pt x="7292" y="36066"/>
                      <a:pt x="7627" y="36042"/>
                      <a:pt x="7966" y="35993"/>
                    </a:cubicBezTo>
                    <a:cubicBezTo>
                      <a:pt x="8037" y="35969"/>
                      <a:pt x="8133" y="35957"/>
                      <a:pt x="8204" y="35957"/>
                    </a:cubicBezTo>
                    <a:cubicBezTo>
                      <a:pt x="9859" y="35707"/>
                      <a:pt x="11240" y="34076"/>
                      <a:pt x="12419" y="31695"/>
                    </a:cubicBezTo>
                    <a:cubicBezTo>
                      <a:pt x="16884" y="22575"/>
                      <a:pt x="18098" y="2132"/>
                      <a:pt x="18098" y="2132"/>
                    </a:cubicBezTo>
                    <a:lnTo>
                      <a:pt x="10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3610;p64">
                <a:extLst>
                  <a:ext uri="{FF2B5EF4-FFF2-40B4-BE49-F238E27FC236}">
                    <a16:creationId xmlns:a16="http://schemas.microsoft.com/office/drawing/2014/main" id="{8977DF9F-BADD-8288-B33C-104FB7D7E6CB}"/>
                  </a:ext>
                </a:extLst>
              </p:cNvPr>
              <p:cNvSpPr/>
              <p:nvPr/>
            </p:nvSpPr>
            <p:spPr>
              <a:xfrm>
                <a:off x="2793500" y="2958525"/>
                <a:ext cx="381325" cy="529850"/>
              </a:xfrm>
              <a:custGeom>
                <a:avLst/>
                <a:gdLst/>
                <a:ahLst/>
                <a:cxnLst/>
                <a:rect l="l" t="t" r="r" b="b"/>
                <a:pathLst>
                  <a:path w="15253" h="21194" extrusionOk="0">
                    <a:moveTo>
                      <a:pt x="7501" y="1"/>
                    </a:moveTo>
                    <a:cubicBezTo>
                      <a:pt x="7501" y="1"/>
                      <a:pt x="3370" y="11609"/>
                      <a:pt x="0" y="21194"/>
                    </a:cubicBezTo>
                    <a:lnTo>
                      <a:pt x="15252" y="2132"/>
                    </a:lnTo>
                    <a:lnTo>
                      <a:pt x="7501" y="1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3611;p64">
                <a:extLst>
                  <a:ext uri="{FF2B5EF4-FFF2-40B4-BE49-F238E27FC236}">
                    <a16:creationId xmlns:a16="http://schemas.microsoft.com/office/drawing/2014/main" id="{24DA8875-547B-B95B-A1FE-B0E2DF7F9572}"/>
                  </a:ext>
                </a:extLst>
              </p:cNvPr>
              <p:cNvSpPr/>
              <p:nvPr/>
            </p:nvSpPr>
            <p:spPr>
              <a:xfrm>
                <a:off x="2016025" y="2309950"/>
                <a:ext cx="224750" cy="612875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24515" extrusionOk="0">
                    <a:moveTo>
                      <a:pt x="8989" y="0"/>
                    </a:moveTo>
                    <a:lnTo>
                      <a:pt x="8989" y="13871"/>
                    </a:lnTo>
                    <a:cubicBezTo>
                      <a:pt x="8989" y="16002"/>
                      <a:pt x="7501" y="17788"/>
                      <a:pt x="5501" y="18252"/>
                    </a:cubicBezTo>
                    <a:lnTo>
                      <a:pt x="4489" y="24515"/>
                    </a:lnTo>
                    <a:lnTo>
                      <a:pt x="3477" y="18252"/>
                    </a:lnTo>
                    <a:cubicBezTo>
                      <a:pt x="1488" y="17788"/>
                      <a:pt x="0" y="16014"/>
                      <a:pt x="0" y="1387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A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3612;p64">
                <a:extLst>
                  <a:ext uri="{FF2B5EF4-FFF2-40B4-BE49-F238E27FC236}">
                    <a16:creationId xmlns:a16="http://schemas.microsoft.com/office/drawing/2014/main" id="{AF61EE7C-62D3-4ED5-40E9-FA2CB9F33739}"/>
                  </a:ext>
                </a:extLst>
              </p:cNvPr>
              <p:cNvSpPr/>
              <p:nvPr/>
            </p:nvSpPr>
            <p:spPr>
              <a:xfrm>
                <a:off x="2016300" y="2309950"/>
                <a:ext cx="224475" cy="28725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1490" extrusionOk="0">
                    <a:moveTo>
                      <a:pt x="1" y="0"/>
                    </a:moveTo>
                    <a:lnTo>
                      <a:pt x="1" y="11490"/>
                    </a:lnTo>
                    <a:cubicBezTo>
                      <a:pt x="4359" y="11490"/>
                      <a:pt x="7169" y="9668"/>
                      <a:pt x="8978" y="7227"/>
                    </a:cubicBezTo>
                    <a:lnTo>
                      <a:pt x="8978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3613;p64">
                <a:extLst>
                  <a:ext uri="{FF2B5EF4-FFF2-40B4-BE49-F238E27FC236}">
                    <a16:creationId xmlns:a16="http://schemas.microsoft.com/office/drawing/2014/main" id="{21C1BF95-AB79-4163-7D3B-77D3399D154F}"/>
                  </a:ext>
                </a:extLst>
              </p:cNvPr>
              <p:cNvSpPr/>
              <p:nvPr/>
            </p:nvSpPr>
            <p:spPr>
              <a:xfrm>
                <a:off x="1729675" y="1892325"/>
                <a:ext cx="583125" cy="652200"/>
              </a:xfrm>
              <a:custGeom>
                <a:avLst/>
                <a:gdLst/>
                <a:ahLst/>
                <a:cxnLst/>
                <a:rect l="l" t="t" r="r" b="b"/>
                <a:pathLst>
                  <a:path w="23325" h="26088" extrusionOk="0">
                    <a:moveTo>
                      <a:pt x="2405" y="6799"/>
                    </a:moveTo>
                    <a:cubicBezTo>
                      <a:pt x="2405" y="6799"/>
                      <a:pt x="0" y="24587"/>
                      <a:pt x="10240" y="25337"/>
                    </a:cubicBezTo>
                    <a:cubicBezTo>
                      <a:pt x="20479" y="26087"/>
                      <a:pt x="23027" y="17348"/>
                      <a:pt x="23325" y="12407"/>
                    </a:cubicBezTo>
                    <a:cubicBezTo>
                      <a:pt x="23325" y="12407"/>
                      <a:pt x="21229" y="12478"/>
                      <a:pt x="19812" y="10680"/>
                    </a:cubicBezTo>
                    <a:cubicBezTo>
                      <a:pt x="18395" y="8883"/>
                      <a:pt x="19074" y="3203"/>
                      <a:pt x="19074" y="3203"/>
                    </a:cubicBezTo>
                    <a:cubicBezTo>
                      <a:pt x="19074" y="3203"/>
                      <a:pt x="6215" y="1"/>
                      <a:pt x="2405" y="6799"/>
                    </a:cubicBezTo>
                    <a:close/>
                  </a:path>
                </a:pathLst>
              </a:custGeom>
              <a:solidFill>
                <a:srgbClr val="FFBA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3614;p64">
                <a:extLst>
                  <a:ext uri="{FF2B5EF4-FFF2-40B4-BE49-F238E27FC236}">
                    <a16:creationId xmlns:a16="http://schemas.microsoft.com/office/drawing/2014/main" id="{5907D730-7FC3-D906-B780-39A6DE33520E}"/>
                  </a:ext>
                </a:extLst>
              </p:cNvPr>
              <p:cNvSpPr/>
              <p:nvPr/>
            </p:nvSpPr>
            <p:spPr>
              <a:xfrm>
                <a:off x="1870750" y="2352500"/>
                <a:ext cx="18755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2603" extrusionOk="0">
                    <a:moveTo>
                      <a:pt x="7502" y="1"/>
                    </a:moveTo>
                    <a:lnTo>
                      <a:pt x="1" y="203"/>
                    </a:lnTo>
                    <a:cubicBezTo>
                      <a:pt x="1" y="203"/>
                      <a:pt x="953" y="2322"/>
                      <a:pt x="3489" y="2584"/>
                    </a:cubicBezTo>
                    <a:cubicBezTo>
                      <a:pt x="3604" y="2597"/>
                      <a:pt x="3717" y="2603"/>
                      <a:pt x="3828" y="2603"/>
                    </a:cubicBezTo>
                    <a:cubicBezTo>
                      <a:pt x="6136" y="2603"/>
                      <a:pt x="7502" y="1"/>
                      <a:pt x="7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3615;p64">
                <a:extLst>
                  <a:ext uri="{FF2B5EF4-FFF2-40B4-BE49-F238E27FC236}">
                    <a16:creationId xmlns:a16="http://schemas.microsoft.com/office/drawing/2014/main" id="{B2829962-1D54-BB7E-5220-1A3E26BA0A94}"/>
                  </a:ext>
                </a:extLst>
              </p:cNvPr>
              <p:cNvSpPr/>
              <p:nvPr/>
            </p:nvSpPr>
            <p:spPr>
              <a:xfrm>
                <a:off x="2101750" y="2060500"/>
                <a:ext cx="247075" cy="189625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7585" extrusionOk="0">
                    <a:moveTo>
                      <a:pt x="2191" y="1"/>
                    </a:moveTo>
                    <a:cubicBezTo>
                      <a:pt x="2191" y="1"/>
                      <a:pt x="6227" y="691"/>
                      <a:pt x="9882" y="3299"/>
                    </a:cubicBezTo>
                    <a:lnTo>
                      <a:pt x="9466" y="6144"/>
                    </a:lnTo>
                    <a:cubicBezTo>
                      <a:pt x="9466" y="6144"/>
                      <a:pt x="4870" y="6811"/>
                      <a:pt x="1512" y="7585"/>
                    </a:cubicBezTo>
                    <a:cubicBezTo>
                      <a:pt x="1476" y="7585"/>
                      <a:pt x="0" y="2394"/>
                      <a:pt x="2191" y="1"/>
                    </a:cubicBezTo>
                    <a:close/>
                  </a:path>
                </a:pathLst>
              </a:custGeom>
              <a:solidFill>
                <a:srgbClr val="2D1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3616;p64">
                <a:extLst>
                  <a:ext uri="{FF2B5EF4-FFF2-40B4-BE49-F238E27FC236}">
                    <a16:creationId xmlns:a16="http://schemas.microsoft.com/office/drawing/2014/main" id="{E26B9861-DD5C-FB08-1C63-1EE2D9DC8335}"/>
                  </a:ext>
                </a:extLst>
              </p:cNvPr>
              <p:cNvSpPr/>
              <p:nvPr/>
            </p:nvSpPr>
            <p:spPr>
              <a:xfrm>
                <a:off x="1781175" y="2017925"/>
                <a:ext cx="400350" cy="266725"/>
              </a:xfrm>
              <a:custGeom>
                <a:avLst/>
                <a:gdLst/>
                <a:ahLst/>
                <a:cxnLst/>
                <a:rect l="l" t="t" r="r" b="b"/>
                <a:pathLst>
                  <a:path w="16014" h="10669" extrusionOk="0">
                    <a:moveTo>
                      <a:pt x="13752" y="10669"/>
                    </a:moveTo>
                    <a:lnTo>
                      <a:pt x="2262" y="10669"/>
                    </a:lnTo>
                    <a:cubicBezTo>
                      <a:pt x="1012" y="10669"/>
                      <a:pt x="0" y="9657"/>
                      <a:pt x="0" y="8407"/>
                    </a:cubicBezTo>
                    <a:lnTo>
                      <a:pt x="0" y="2263"/>
                    </a:lnTo>
                    <a:cubicBezTo>
                      <a:pt x="0" y="1013"/>
                      <a:pt x="1012" y="1"/>
                      <a:pt x="2262" y="1"/>
                    </a:cubicBezTo>
                    <a:lnTo>
                      <a:pt x="13752" y="1"/>
                    </a:lnTo>
                    <a:cubicBezTo>
                      <a:pt x="15002" y="1"/>
                      <a:pt x="16014" y="1013"/>
                      <a:pt x="16014" y="2263"/>
                    </a:cubicBezTo>
                    <a:lnTo>
                      <a:pt x="16014" y="8431"/>
                    </a:lnTo>
                    <a:cubicBezTo>
                      <a:pt x="16002" y="9681"/>
                      <a:pt x="14990" y="10669"/>
                      <a:pt x="13752" y="106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3617;p64">
                <a:extLst>
                  <a:ext uri="{FF2B5EF4-FFF2-40B4-BE49-F238E27FC236}">
                    <a16:creationId xmlns:a16="http://schemas.microsoft.com/office/drawing/2014/main" id="{4BC6EC62-167E-FDB4-306F-AF5FB6CDC9AF}"/>
                  </a:ext>
                </a:extLst>
              </p:cNvPr>
              <p:cNvSpPr/>
              <p:nvPr/>
            </p:nvSpPr>
            <p:spPr>
              <a:xfrm>
                <a:off x="1718350" y="2017925"/>
                <a:ext cx="400375" cy="266725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669" extrusionOk="0">
                    <a:moveTo>
                      <a:pt x="13753" y="10669"/>
                    </a:moveTo>
                    <a:lnTo>
                      <a:pt x="2263" y="10669"/>
                    </a:lnTo>
                    <a:cubicBezTo>
                      <a:pt x="1013" y="10669"/>
                      <a:pt x="1" y="9657"/>
                      <a:pt x="1" y="8407"/>
                    </a:cubicBezTo>
                    <a:lnTo>
                      <a:pt x="1" y="2263"/>
                    </a:lnTo>
                    <a:cubicBezTo>
                      <a:pt x="1" y="1013"/>
                      <a:pt x="1013" y="1"/>
                      <a:pt x="2263" y="1"/>
                    </a:cubicBezTo>
                    <a:lnTo>
                      <a:pt x="13753" y="1"/>
                    </a:lnTo>
                    <a:cubicBezTo>
                      <a:pt x="15003" y="1"/>
                      <a:pt x="16015" y="1013"/>
                      <a:pt x="16015" y="2263"/>
                    </a:cubicBezTo>
                    <a:lnTo>
                      <a:pt x="16015" y="8431"/>
                    </a:lnTo>
                    <a:cubicBezTo>
                      <a:pt x="16015" y="9681"/>
                      <a:pt x="15003" y="10669"/>
                      <a:pt x="13753" y="106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3618;p64">
                <a:extLst>
                  <a:ext uri="{FF2B5EF4-FFF2-40B4-BE49-F238E27FC236}">
                    <a16:creationId xmlns:a16="http://schemas.microsoft.com/office/drawing/2014/main" id="{830A3B75-BC72-EC5F-C783-22D22C1E429F}"/>
                  </a:ext>
                </a:extLst>
              </p:cNvPr>
              <p:cNvSpPr/>
              <p:nvPr/>
            </p:nvSpPr>
            <p:spPr>
              <a:xfrm>
                <a:off x="1727875" y="2027450"/>
                <a:ext cx="381025" cy="247975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9919" extrusionOk="0">
                    <a:moveTo>
                      <a:pt x="1882" y="9919"/>
                    </a:moveTo>
                    <a:cubicBezTo>
                      <a:pt x="834" y="9919"/>
                      <a:pt x="1" y="9074"/>
                      <a:pt x="1" y="8050"/>
                    </a:cubicBezTo>
                    <a:lnTo>
                      <a:pt x="1" y="1882"/>
                    </a:lnTo>
                    <a:cubicBezTo>
                      <a:pt x="1" y="846"/>
                      <a:pt x="846" y="1"/>
                      <a:pt x="1882" y="1"/>
                    </a:cubicBezTo>
                    <a:lnTo>
                      <a:pt x="13372" y="1"/>
                    </a:lnTo>
                    <a:cubicBezTo>
                      <a:pt x="14407" y="1"/>
                      <a:pt x="15241" y="858"/>
                      <a:pt x="15241" y="1882"/>
                    </a:cubicBezTo>
                    <a:lnTo>
                      <a:pt x="15241" y="8050"/>
                    </a:lnTo>
                    <a:cubicBezTo>
                      <a:pt x="15241" y="9085"/>
                      <a:pt x="14395" y="9919"/>
                      <a:pt x="13372" y="9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3619;p64">
                <a:extLst>
                  <a:ext uri="{FF2B5EF4-FFF2-40B4-BE49-F238E27FC236}">
                    <a16:creationId xmlns:a16="http://schemas.microsoft.com/office/drawing/2014/main" id="{BA2E2C48-9F46-7ED9-64E0-C0533183AED7}"/>
                  </a:ext>
                </a:extLst>
              </p:cNvPr>
              <p:cNvSpPr/>
              <p:nvPr/>
            </p:nvSpPr>
            <p:spPr>
              <a:xfrm>
                <a:off x="2260100" y="2096350"/>
                <a:ext cx="177825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8514" extrusionOk="0">
                    <a:moveTo>
                      <a:pt x="3868" y="0"/>
                    </a:moveTo>
                    <a:cubicBezTo>
                      <a:pt x="568" y="0"/>
                      <a:pt x="48" y="4424"/>
                      <a:pt x="48" y="4424"/>
                    </a:cubicBezTo>
                    <a:cubicBezTo>
                      <a:pt x="0" y="6699"/>
                      <a:pt x="810" y="8473"/>
                      <a:pt x="810" y="8473"/>
                    </a:cubicBezTo>
                    <a:cubicBezTo>
                      <a:pt x="1031" y="8500"/>
                      <a:pt x="1244" y="8513"/>
                      <a:pt x="1450" y="8513"/>
                    </a:cubicBezTo>
                    <a:cubicBezTo>
                      <a:pt x="6574" y="8513"/>
                      <a:pt x="7112" y="294"/>
                      <a:pt x="4251" y="19"/>
                    </a:cubicBezTo>
                    <a:cubicBezTo>
                      <a:pt x="4119" y="6"/>
                      <a:pt x="3991" y="0"/>
                      <a:pt x="3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3620;p64">
                <a:extLst>
                  <a:ext uri="{FF2B5EF4-FFF2-40B4-BE49-F238E27FC236}">
                    <a16:creationId xmlns:a16="http://schemas.microsoft.com/office/drawing/2014/main" id="{6454BBFC-67B5-0FF9-46DE-027D0A5294F1}"/>
                  </a:ext>
                </a:extLst>
              </p:cNvPr>
              <p:cNvSpPr/>
              <p:nvPr/>
            </p:nvSpPr>
            <p:spPr>
              <a:xfrm>
                <a:off x="1969275" y="2239100"/>
                <a:ext cx="36227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9085" extrusionOk="0">
                    <a:moveTo>
                      <a:pt x="453" y="9085"/>
                    </a:moveTo>
                    <a:lnTo>
                      <a:pt x="1" y="9085"/>
                    </a:lnTo>
                    <a:lnTo>
                      <a:pt x="25" y="8287"/>
                    </a:lnTo>
                    <a:lnTo>
                      <a:pt x="441" y="8287"/>
                    </a:lnTo>
                    <a:cubicBezTo>
                      <a:pt x="10050" y="8287"/>
                      <a:pt x="13717" y="84"/>
                      <a:pt x="13752" y="0"/>
                    </a:cubicBezTo>
                    <a:lnTo>
                      <a:pt x="14491" y="310"/>
                    </a:lnTo>
                    <a:cubicBezTo>
                      <a:pt x="14467" y="393"/>
                      <a:pt x="10621" y="9085"/>
                      <a:pt x="453" y="90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3621;p64">
                <a:extLst>
                  <a:ext uri="{FF2B5EF4-FFF2-40B4-BE49-F238E27FC236}">
                    <a16:creationId xmlns:a16="http://schemas.microsoft.com/office/drawing/2014/main" id="{67D172E1-4C1C-8611-16F1-B70952CDB5DD}"/>
                  </a:ext>
                </a:extLst>
              </p:cNvPr>
              <p:cNvSpPr/>
              <p:nvPr/>
            </p:nvSpPr>
            <p:spPr>
              <a:xfrm>
                <a:off x="2208600" y="2053050"/>
                <a:ext cx="258675" cy="283400"/>
              </a:xfrm>
              <a:custGeom>
                <a:avLst/>
                <a:gdLst/>
                <a:ahLst/>
                <a:cxnLst/>
                <a:rect l="l" t="t" r="r" b="b"/>
                <a:pathLst>
                  <a:path w="10347" h="11336" extrusionOk="0">
                    <a:moveTo>
                      <a:pt x="9442" y="7097"/>
                    </a:moveTo>
                    <a:cubicBezTo>
                      <a:pt x="8525" y="9788"/>
                      <a:pt x="5894" y="11336"/>
                      <a:pt x="3525" y="10550"/>
                    </a:cubicBezTo>
                    <a:cubicBezTo>
                      <a:pt x="1179" y="9752"/>
                      <a:pt x="0" y="6930"/>
                      <a:pt x="893" y="4240"/>
                    </a:cubicBezTo>
                    <a:cubicBezTo>
                      <a:pt x="1798" y="1549"/>
                      <a:pt x="4430" y="1"/>
                      <a:pt x="6799" y="787"/>
                    </a:cubicBezTo>
                    <a:cubicBezTo>
                      <a:pt x="9168" y="1573"/>
                      <a:pt x="10347" y="4406"/>
                      <a:pt x="9442" y="70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3622;p64">
                <a:extLst>
                  <a:ext uri="{FF2B5EF4-FFF2-40B4-BE49-F238E27FC236}">
                    <a16:creationId xmlns:a16="http://schemas.microsoft.com/office/drawing/2014/main" id="{8D192A32-8689-8A01-3D1D-CB7DEE26D321}"/>
                  </a:ext>
                </a:extLst>
              </p:cNvPr>
              <p:cNvSpPr/>
              <p:nvPr/>
            </p:nvSpPr>
            <p:spPr>
              <a:xfrm>
                <a:off x="2271400" y="2108725"/>
                <a:ext cx="165825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7276" extrusionOk="0">
                    <a:moveTo>
                      <a:pt x="6049" y="4560"/>
                    </a:moveTo>
                    <a:cubicBezTo>
                      <a:pt x="5466" y="6287"/>
                      <a:pt x="3775" y="7275"/>
                      <a:pt x="2263" y="6775"/>
                    </a:cubicBezTo>
                    <a:cubicBezTo>
                      <a:pt x="763" y="6263"/>
                      <a:pt x="1" y="4453"/>
                      <a:pt x="584" y="2727"/>
                    </a:cubicBezTo>
                    <a:cubicBezTo>
                      <a:pt x="1167" y="1001"/>
                      <a:pt x="2858" y="0"/>
                      <a:pt x="4370" y="512"/>
                    </a:cubicBezTo>
                    <a:cubicBezTo>
                      <a:pt x="5870" y="1012"/>
                      <a:pt x="6632" y="2834"/>
                      <a:pt x="6049" y="45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3623;p64">
                <a:extLst>
                  <a:ext uri="{FF2B5EF4-FFF2-40B4-BE49-F238E27FC236}">
                    <a16:creationId xmlns:a16="http://schemas.microsoft.com/office/drawing/2014/main" id="{42D7814B-DA9A-1F55-DE4F-D93D5A0EFB84}"/>
                  </a:ext>
                </a:extLst>
              </p:cNvPr>
              <p:cNvSpPr/>
              <p:nvPr/>
            </p:nvSpPr>
            <p:spPr>
              <a:xfrm>
                <a:off x="1921350" y="2424525"/>
                <a:ext cx="10302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2359" extrusionOk="0">
                    <a:moveTo>
                      <a:pt x="2954" y="2358"/>
                    </a:moveTo>
                    <a:lnTo>
                      <a:pt x="1180" y="2358"/>
                    </a:lnTo>
                    <a:cubicBezTo>
                      <a:pt x="525" y="2358"/>
                      <a:pt x="1" y="1834"/>
                      <a:pt x="1" y="1180"/>
                    </a:cubicBezTo>
                    <a:lnTo>
                      <a:pt x="1" y="1180"/>
                    </a:lnTo>
                    <a:cubicBezTo>
                      <a:pt x="1" y="525"/>
                      <a:pt x="525" y="1"/>
                      <a:pt x="1180" y="1"/>
                    </a:cubicBezTo>
                    <a:lnTo>
                      <a:pt x="2954" y="1"/>
                    </a:lnTo>
                    <a:cubicBezTo>
                      <a:pt x="3608" y="1"/>
                      <a:pt x="4120" y="525"/>
                      <a:pt x="4120" y="1180"/>
                    </a:cubicBezTo>
                    <a:lnTo>
                      <a:pt x="4120" y="1180"/>
                    </a:lnTo>
                    <a:cubicBezTo>
                      <a:pt x="4120" y="1834"/>
                      <a:pt x="3608" y="2358"/>
                      <a:pt x="2954" y="2358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3624;p64">
                <a:extLst>
                  <a:ext uri="{FF2B5EF4-FFF2-40B4-BE49-F238E27FC236}">
                    <a16:creationId xmlns:a16="http://schemas.microsoft.com/office/drawing/2014/main" id="{C24B2FEC-7ECA-0C9E-F192-1B8D8DAC29EC}"/>
                  </a:ext>
                </a:extLst>
              </p:cNvPr>
              <p:cNvSpPr/>
              <p:nvPr/>
            </p:nvSpPr>
            <p:spPr>
              <a:xfrm>
                <a:off x="1926125" y="2424525"/>
                <a:ext cx="98250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2359" extrusionOk="0">
                    <a:moveTo>
                      <a:pt x="3929" y="1180"/>
                    </a:moveTo>
                    <a:cubicBezTo>
                      <a:pt x="3929" y="1513"/>
                      <a:pt x="3798" y="1811"/>
                      <a:pt x="3596" y="2013"/>
                    </a:cubicBezTo>
                    <a:cubicBezTo>
                      <a:pt x="3382" y="2227"/>
                      <a:pt x="3084" y="2358"/>
                      <a:pt x="2763" y="2358"/>
                    </a:cubicBezTo>
                    <a:lnTo>
                      <a:pt x="989" y="2358"/>
                    </a:lnTo>
                    <a:cubicBezTo>
                      <a:pt x="584" y="2358"/>
                      <a:pt x="227" y="2144"/>
                      <a:pt x="0" y="1834"/>
                    </a:cubicBezTo>
                    <a:cubicBezTo>
                      <a:pt x="60" y="1846"/>
                      <a:pt x="143" y="1846"/>
                      <a:pt x="203" y="1846"/>
                    </a:cubicBezTo>
                    <a:lnTo>
                      <a:pt x="1965" y="1846"/>
                    </a:lnTo>
                    <a:cubicBezTo>
                      <a:pt x="2298" y="1846"/>
                      <a:pt x="2596" y="1715"/>
                      <a:pt x="2798" y="1513"/>
                    </a:cubicBezTo>
                    <a:cubicBezTo>
                      <a:pt x="3013" y="1299"/>
                      <a:pt x="3144" y="1001"/>
                      <a:pt x="3144" y="680"/>
                    </a:cubicBezTo>
                    <a:cubicBezTo>
                      <a:pt x="3144" y="441"/>
                      <a:pt x="3072" y="203"/>
                      <a:pt x="2941" y="1"/>
                    </a:cubicBezTo>
                    <a:cubicBezTo>
                      <a:pt x="3501" y="108"/>
                      <a:pt x="3929" y="596"/>
                      <a:pt x="3929" y="11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3625;p64">
                <a:extLst>
                  <a:ext uri="{FF2B5EF4-FFF2-40B4-BE49-F238E27FC236}">
                    <a16:creationId xmlns:a16="http://schemas.microsoft.com/office/drawing/2014/main" id="{0CF365AC-7B84-1FFD-0807-D83ADA697A3A}"/>
                  </a:ext>
                </a:extLst>
              </p:cNvPr>
              <p:cNvSpPr/>
              <p:nvPr/>
            </p:nvSpPr>
            <p:spPr>
              <a:xfrm>
                <a:off x="2266350" y="2720100"/>
                <a:ext cx="5865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0241" extrusionOk="0">
                    <a:moveTo>
                      <a:pt x="1739" y="10240"/>
                    </a:moveTo>
                    <a:lnTo>
                      <a:pt x="1500" y="10204"/>
                    </a:lnTo>
                    <a:cubicBezTo>
                      <a:pt x="2096" y="5847"/>
                      <a:pt x="12" y="132"/>
                      <a:pt x="0" y="72"/>
                    </a:cubicBezTo>
                    <a:lnTo>
                      <a:pt x="215" y="1"/>
                    </a:lnTo>
                    <a:cubicBezTo>
                      <a:pt x="250" y="60"/>
                      <a:pt x="2346" y="5823"/>
                      <a:pt x="1739" y="102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3626;p64">
                <a:extLst>
                  <a:ext uri="{FF2B5EF4-FFF2-40B4-BE49-F238E27FC236}">
                    <a16:creationId xmlns:a16="http://schemas.microsoft.com/office/drawing/2014/main" id="{52322973-EB78-F08B-E9D7-7EDC845E3440}"/>
                  </a:ext>
                </a:extLst>
              </p:cNvPr>
              <p:cNvSpPr/>
              <p:nvPr/>
            </p:nvSpPr>
            <p:spPr>
              <a:xfrm>
                <a:off x="2271400" y="2940375"/>
                <a:ext cx="729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2918" y="1453"/>
                    </a:moveTo>
                    <a:cubicBezTo>
                      <a:pt x="2918" y="2263"/>
                      <a:pt x="2263" y="2917"/>
                      <a:pt x="1465" y="2917"/>
                    </a:cubicBezTo>
                    <a:cubicBezTo>
                      <a:pt x="655" y="2917"/>
                      <a:pt x="1" y="2263"/>
                      <a:pt x="1" y="1453"/>
                    </a:cubicBezTo>
                    <a:cubicBezTo>
                      <a:pt x="1" y="655"/>
                      <a:pt x="655" y="0"/>
                      <a:pt x="1465" y="0"/>
                    </a:cubicBezTo>
                    <a:cubicBezTo>
                      <a:pt x="2263" y="0"/>
                      <a:pt x="2918" y="655"/>
                      <a:pt x="2918" y="14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3627;p64">
                <a:extLst>
                  <a:ext uri="{FF2B5EF4-FFF2-40B4-BE49-F238E27FC236}">
                    <a16:creationId xmlns:a16="http://schemas.microsoft.com/office/drawing/2014/main" id="{36C203D9-6093-574B-D772-C35ECF6F4C3A}"/>
                  </a:ext>
                </a:extLst>
              </p:cNvPr>
              <p:cNvSpPr/>
              <p:nvPr/>
            </p:nvSpPr>
            <p:spPr>
              <a:xfrm>
                <a:off x="2274075" y="2942450"/>
                <a:ext cx="70275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35" extrusionOk="0">
                    <a:moveTo>
                      <a:pt x="2811" y="1370"/>
                    </a:moveTo>
                    <a:cubicBezTo>
                      <a:pt x="2811" y="2180"/>
                      <a:pt x="2156" y="2834"/>
                      <a:pt x="1358" y="2834"/>
                    </a:cubicBezTo>
                    <a:cubicBezTo>
                      <a:pt x="751" y="2834"/>
                      <a:pt x="215" y="2442"/>
                      <a:pt x="1" y="1906"/>
                    </a:cubicBezTo>
                    <a:cubicBezTo>
                      <a:pt x="251" y="2180"/>
                      <a:pt x="596" y="2334"/>
                      <a:pt x="989" y="2334"/>
                    </a:cubicBezTo>
                    <a:cubicBezTo>
                      <a:pt x="1727" y="2334"/>
                      <a:pt x="2322" y="1727"/>
                      <a:pt x="2322" y="1001"/>
                    </a:cubicBezTo>
                    <a:cubicBezTo>
                      <a:pt x="2322" y="608"/>
                      <a:pt x="2156" y="251"/>
                      <a:pt x="1894" y="1"/>
                    </a:cubicBezTo>
                    <a:cubicBezTo>
                      <a:pt x="2430" y="227"/>
                      <a:pt x="2811" y="763"/>
                      <a:pt x="2811" y="137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3628;p64">
                <a:extLst>
                  <a:ext uri="{FF2B5EF4-FFF2-40B4-BE49-F238E27FC236}">
                    <a16:creationId xmlns:a16="http://schemas.microsoft.com/office/drawing/2014/main" id="{E2961C5F-64FE-EBC3-53E6-6BE368AE4B9D}"/>
                  </a:ext>
                </a:extLst>
              </p:cNvPr>
              <p:cNvSpPr/>
              <p:nvPr/>
            </p:nvSpPr>
            <p:spPr>
              <a:xfrm>
                <a:off x="1925525" y="2719800"/>
                <a:ext cx="58375" cy="25632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53" extrusionOk="0">
                    <a:moveTo>
                      <a:pt x="596" y="10252"/>
                    </a:moveTo>
                    <a:cubicBezTo>
                      <a:pt x="1" y="5823"/>
                      <a:pt x="2096" y="48"/>
                      <a:pt x="2108" y="1"/>
                    </a:cubicBezTo>
                    <a:lnTo>
                      <a:pt x="2334" y="72"/>
                    </a:lnTo>
                    <a:cubicBezTo>
                      <a:pt x="2322" y="132"/>
                      <a:pt x="239" y="5847"/>
                      <a:pt x="834" y="102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3629;p64">
                <a:extLst>
                  <a:ext uri="{FF2B5EF4-FFF2-40B4-BE49-F238E27FC236}">
                    <a16:creationId xmlns:a16="http://schemas.microsoft.com/office/drawing/2014/main" id="{DC37E755-E0DF-E537-1AB5-B0090A177EFC}"/>
                  </a:ext>
                </a:extLst>
              </p:cNvPr>
              <p:cNvSpPr/>
              <p:nvPr/>
            </p:nvSpPr>
            <p:spPr>
              <a:xfrm>
                <a:off x="1906175" y="2940375"/>
                <a:ext cx="729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" y="1453"/>
                    </a:moveTo>
                    <a:cubicBezTo>
                      <a:pt x="1" y="2263"/>
                      <a:pt x="655" y="2917"/>
                      <a:pt x="1453" y="2917"/>
                    </a:cubicBezTo>
                    <a:cubicBezTo>
                      <a:pt x="2263" y="2917"/>
                      <a:pt x="2918" y="2263"/>
                      <a:pt x="2918" y="1453"/>
                    </a:cubicBezTo>
                    <a:cubicBezTo>
                      <a:pt x="2918" y="655"/>
                      <a:pt x="2263" y="0"/>
                      <a:pt x="1453" y="0"/>
                    </a:cubicBezTo>
                    <a:cubicBezTo>
                      <a:pt x="655" y="0"/>
                      <a:pt x="1" y="655"/>
                      <a:pt x="1" y="14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3630;p64">
                <a:extLst>
                  <a:ext uri="{FF2B5EF4-FFF2-40B4-BE49-F238E27FC236}">
                    <a16:creationId xmlns:a16="http://schemas.microsoft.com/office/drawing/2014/main" id="{C44E323D-E777-9A2F-EF37-F47EE9B13E63}"/>
                  </a:ext>
                </a:extLst>
              </p:cNvPr>
              <p:cNvSpPr/>
              <p:nvPr/>
            </p:nvSpPr>
            <p:spPr>
              <a:xfrm>
                <a:off x="1906175" y="2942450"/>
                <a:ext cx="70275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35" extrusionOk="0">
                    <a:moveTo>
                      <a:pt x="1" y="1370"/>
                    </a:moveTo>
                    <a:cubicBezTo>
                      <a:pt x="1" y="2180"/>
                      <a:pt x="655" y="2834"/>
                      <a:pt x="1453" y="2834"/>
                    </a:cubicBezTo>
                    <a:cubicBezTo>
                      <a:pt x="2072" y="2834"/>
                      <a:pt x="2608" y="2442"/>
                      <a:pt x="2811" y="1906"/>
                    </a:cubicBezTo>
                    <a:cubicBezTo>
                      <a:pt x="2560" y="2180"/>
                      <a:pt x="2215" y="2334"/>
                      <a:pt x="1834" y="2334"/>
                    </a:cubicBezTo>
                    <a:cubicBezTo>
                      <a:pt x="1084" y="2334"/>
                      <a:pt x="489" y="1727"/>
                      <a:pt x="489" y="1001"/>
                    </a:cubicBezTo>
                    <a:cubicBezTo>
                      <a:pt x="489" y="608"/>
                      <a:pt x="655" y="251"/>
                      <a:pt x="917" y="1"/>
                    </a:cubicBezTo>
                    <a:cubicBezTo>
                      <a:pt x="370" y="227"/>
                      <a:pt x="1" y="763"/>
                      <a:pt x="1" y="137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3631;p64">
                <a:extLst>
                  <a:ext uri="{FF2B5EF4-FFF2-40B4-BE49-F238E27FC236}">
                    <a16:creationId xmlns:a16="http://schemas.microsoft.com/office/drawing/2014/main" id="{B65708A3-D7BF-D0D6-CD81-CEDD0D4F846E}"/>
                  </a:ext>
                </a:extLst>
              </p:cNvPr>
              <p:cNvSpPr/>
              <p:nvPr/>
            </p:nvSpPr>
            <p:spPr>
              <a:xfrm>
                <a:off x="269675" y="1368750"/>
                <a:ext cx="1059075" cy="1058775"/>
              </a:xfrm>
              <a:custGeom>
                <a:avLst/>
                <a:gdLst/>
                <a:ahLst/>
                <a:cxnLst/>
                <a:rect l="l" t="t" r="r" b="b"/>
                <a:pathLst>
                  <a:path w="42363" h="42351" extrusionOk="0">
                    <a:moveTo>
                      <a:pt x="42363" y="21182"/>
                    </a:moveTo>
                    <a:cubicBezTo>
                      <a:pt x="42363" y="32874"/>
                      <a:pt x="32873" y="42351"/>
                      <a:pt x="21181" y="42351"/>
                    </a:cubicBezTo>
                    <a:cubicBezTo>
                      <a:pt x="9489" y="42351"/>
                      <a:pt x="0" y="32874"/>
                      <a:pt x="0" y="21182"/>
                    </a:cubicBezTo>
                    <a:cubicBezTo>
                      <a:pt x="0" y="9478"/>
                      <a:pt x="9489" y="1"/>
                      <a:pt x="21181" y="1"/>
                    </a:cubicBezTo>
                    <a:cubicBezTo>
                      <a:pt x="32873" y="1"/>
                      <a:pt x="42363" y="9478"/>
                      <a:pt x="42363" y="21182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3632;p64">
                <a:extLst>
                  <a:ext uri="{FF2B5EF4-FFF2-40B4-BE49-F238E27FC236}">
                    <a16:creationId xmlns:a16="http://schemas.microsoft.com/office/drawing/2014/main" id="{023504A4-4C10-DEBD-6CF6-C462CACBE005}"/>
                  </a:ext>
                </a:extLst>
              </p:cNvPr>
              <p:cNvSpPr/>
              <p:nvPr/>
            </p:nvSpPr>
            <p:spPr>
              <a:xfrm>
                <a:off x="666450" y="1777500"/>
                <a:ext cx="264925" cy="241275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9651" extrusionOk="0">
                    <a:moveTo>
                      <a:pt x="5292" y="1"/>
                    </a:moveTo>
                    <a:cubicBezTo>
                      <a:pt x="3110" y="1"/>
                      <a:pt x="1128" y="1499"/>
                      <a:pt x="607" y="3724"/>
                    </a:cubicBezTo>
                    <a:cubicBezTo>
                      <a:pt x="0" y="6320"/>
                      <a:pt x="1607" y="8916"/>
                      <a:pt x="4203" y="9523"/>
                    </a:cubicBezTo>
                    <a:cubicBezTo>
                      <a:pt x="4572" y="9609"/>
                      <a:pt x="4941" y="9650"/>
                      <a:pt x="5304" y="9650"/>
                    </a:cubicBezTo>
                    <a:cubicBezTo>
                      <a:pt x="7496" y="9650"/>
                      <a:pt x="9480" y="8144"/>
                      <a:pt x="10001" y="5927"/>
                    </a:cubicBezTo>
                    <a:cubicBezTo>
                      <a:pt x="10597" y="3332"/>
                      <a:pt x="8989" y="736"/>
                      <a:pt x="6394" y="129"/>
                    </a:cubicBezTo>
                    <a:cubicBezTo>
                      <a:pt x="6025" y="42"/>
                      <a:pt x="5656" y="1"/>
                      <a:pt x="52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3633;p64">
                <a:extLst>
                  <a:ext uri="{FF2B5EF4-FFF2-40B4-BE49-F238E27FC236}">
                    <a16:creationId xmlns:a16="http://schemas.microsoft.com/office/drawing/2014/main" id="{4EFAFBA3-E286-8247-640E-3B53416B5B58}"/>
                  </a:ext>
                </a:extLst>
              </p:cNvPr>
              <p:cNvSpPr/>
              <p:nvPr/>
            </p:nvSpPr>
            <p:spPr>
              <a:xfrm>
                <a:off x="522075" y="1620875"/>
                <a:ext cx="553975" cy="554550"/>
              </a:xfrm>
              <a:custGeom>
                <a:avLst/>
                <a:gdLst/>
                <a:ahLst/>
                <a:cxnLst/>
                <a:rect l="l" t="t" r="r" b="b"/>
                <a:pathLst>
                  <a:path w="22159" h="22182" extrusionOk="0">
                    <a:moveTo>
                      <a:pt x="11073" y="1988"/>
                    </a:moveTo>
                    <a:cubicBezTo>
                      <a:pt x="14812" y="1988"/>
                      <a:pt x="18003" y="4227"/>
                      <a:pt x="19420" y="7441"/>
                    </a:cubicBezTo>
                    <a:cubicBezTo>
                      <a:pt x="19908" y="8561"/>
                      <a:pt x="20182" y="9799"/>
                      <a:pt x="20182" y="11097"/>
                    </a:cubicBezTo>
                    <a:cubicBezTo>
                      <a:pt x="20182" y="12383"/>
                      <a:pt x="19908" y="13621"/>
                      <a:pt x="19420" y="14740"/>
                    </a:cubicBezTo>
                    <a:cubicBezTo>
                      <a:pt x="18027" y="17955"/>
                      <a:pt x="14812" y="20205"/>
                      <a:pt x="11073" y="20205"/>
                    </a:cubicBezTo>
                    <a:cubicBezTo>
                      <a:pt x="7335" y="20205"/>
                      <a:pt x="4132" y="17955"/>
                      <a:pt x="2727" y="14740"/>
                    </a:cubicBezTo>
                    <a:cubicBezTo>
                      <a:pt x="2227" y="13621"/>
                      <a:pt x="1965" y="12383"/>
                      <a:pt x="1965" y="11097"/>
                    </a:cubicBezTo>
                    <a:cubicBezTo>
                      <a:pt x="1965" y="9799"/>
                      <a:pt x="2227" y="8561"/>
                      <a:pt x="2727" y="7441"/>
                    </a:cubicBezTo>
                    <a:cubicBezTo>
                      <a:pt x="4132" y="4227"/>
                      <a:pt x="7335" y="1988"/>
                      <a:pt x="11073" y="1988"/>
                    </a:cubicBezTo>
                    <a:close/>
                    <a:moveTo>
                      <a:pt x="11073" y="0"/>
                    </a:moveTo>
                    <a:cubicBezTo>
                      <a:pt x="6228" y="0"/>
                      <a:pt x="2108" y="3120"/>
                      <a:pt x="608" y="7441"/>
                    </a:cubicBezTo>
                    <a:cubicBezTo>
                      <a:pt x="203" y="8596"/>
                      <a:pt x="1" y="9811"/>
                      <a:pt x="1" y="11097"/>
                    </a:cubicBezTo>
                    <a:cubicBezTo>
                      <a:pt x="1" y="12371"/>
                      <a:pt x="203" y="13597"/>
                      <a:pt x="608" y="14740"/>
                    </a:cubicBezTo>
                    <a:cubicBezTo>
                      <a:pt x="2108" y="19074"/>
                      <a:pt x="6228" y="22181"/>
                      <a:pt x="11073" y="22181"/>
                    </a:cubicBezTo>
                    <a:cubicBezTo>
                      <a:pt x="15919" y="22181"/>
                      <a:pt x="20051" y="19074"/>
                      <a:pt x="21551" y="14740"/>
                    </a:cubicBezTo>
                    <a:cubicBezTo>
                      <a:pt x="21956" y="13597"/>
                      <a:pt x="22158" y="12371"/>
                      <a:pt x="22158" y="11097"/>
                    </a:cubicBezTo>
                    <a:cubicBezTo>
                      <a:pt x="22158" y="9823"/>
                      <a:pt x="21956" y="8596"/>
                      <a:pt x="21551" y="7441"/>
                    </a:cubicBezTo>
                    <a:cubicBezTo>
                      <a:pt x="20051" y="3120"/>
                      <a:pt x="15919" y="0"/>
                      <a:pt x="110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3634;p64">
                <a:extLst>
                  <a:ext uri="{FF2B5EF4-FFF2-40B4-BE49-F238E27FC236}">
                    <a16:creationId xmlns:a16="http://schemas.microsoft.com/office/drawing/2014/main" id="{CA2A39E9-6BA5-0068-6270-77262254DAF4}"/>
                  </a:ext>
                </a:extLst>
              </p:cNvPr>
              <p:cNvSpPr/>
              <p:nvPr/>
            </p:nvSpPr>
            <p:spPr>
              <a:xfrm>
                <a:off x="625375" y="1724750"/>
                <a:ext cx="346775" cy="346800"/>
              </a:xfrm>
              <a:custGeom>
                <a:avLst/>
                <a:gdLst/>
                <a:ahLst/>
                <a:cxnLst/>
                <a:rect l="l" t="t" r="r" b="b"/>
                <a:pathLst>
                  <a:path w="13871" h="13872" extrusionOk="0">
                    <a:moveTo>
                      <a:pt x="6953" y="1262"/>
                    </a:moveTo>
                    <a:cubicBezTo>
                      <a:pt x="8715" y="1262"/>
                      <a:pt x="10275" y="2060"/>
                      <a:pt x="11311" y="3310"/>
                    </a:cubicBezTo>
                    <a:cubicBezTo>
                      <a:pt x="12144" y="4287"/>
                      <a:pt x="12644" y="5561"/>
                      <a:pt x="12644" y="6954"/>
                    </a:cubicBezTo>
                    <a:cubicBezTo>
                      <a:pt x="12644" y="8335"/>
                      <a:pt x="12144" y="9609"/>
                      <a:pt x="11311" y="10597"/>
                    </a:cubicBezTo>
                    <a:cubicBezTo>
                      <a:pt x="10275" y="11835"/>
                      <a:pt x="8715" y="12633"/>
                      <a:pt x="6953" y="12633"/>
                    </a:cubicBezTo>
                    <a:cubicBezTo>
                      <a:pt x="5203" y="12633"/>
                      <a:pt x="3620" y="11847"/>
                      <a:pt x="2584" y="10597"/>
                    </a:cubicBezTo>
                    <a:cubicBezTo>
                      <a:pt x="1750" y="9609"/>
                      <a:pt x="1250" y="8335"/>
                      <a:pt x="1250" y="6954"/>
                    </a:cubicBezTo>
                    <a:cubicBezTo>
                      <a:pt x="1250" y="5561"/>
                      <a:pt x="1750" y="4287"/>
                      <a:pt x="2584" y="3310"/>
                    </a:cubicBezTo>
                    <a:cubicBezTo>
                      <a:pt x="3620" y="2060"/>
                      <a:pt x="5203" y="1262"/>
                      <a:pt x="6953" y="1262"/>
                    </a:cubicBezTo>
                    <a:close/>
                    <a:moveTo>
                      <a:pt x="6941" y="0"/>
                    </a:moveTo>
                    <a:cubicBezTo>
                      <a:pt x="4453" y="0"/>
                      <a:pt x="2262" y="1310"/>
                      <a:pt x="1048" y="3286"/>
                    </a:cubicBezTo>
                    <a:cubicBezTo>
                      <a:pt x="393" y="4346"/>
                      <a:pt x="0" y="5596"/>
                      <a:pt x="0" y="6942"/>
                    </a:cubicBezTo>
                    <a:cubicBezTo>
                      <a:pt x="0" y="8275"/>
                      <a:pt x="381" y="9525"/>
                      <a:pt x="1048" y="10585"/>
                    </a:cubicBezTo>
                    <a:cubicBezTo>
                      <a:pt x="2262" y="12550"/>
                      <a:pt x="4441" y="13871"/>
                      <a:pt x="6941" y="13871"/>
                    </a:cubicBezTo>
                    <a:cubicBezTo>
                      <a:pt x="9430" y="13871"/>
                      <a:pt x="11609" y="12561"/>
                      <a:pt x="12835" y="10585"/>
                    </a:cubicBezTo>
                    <a:cubicBezTo>
                      <a:pt x="13490" y="9525"/>
                      <a:pt x="13871" y="8275"/>
                      <a:pt x="13871" y="6942"/>
                    </a:cubicBezTo>
                    <a:cubicBezTo>
                      <a:pt x="13871" y="5608"/>
                      <a:pt x="13502" y="4346"/>
                      <a:pt x="12835" y="3286"/>
                    </a:cubicBezTo>
                    <a:cubicBezTo>
                      <a:pt x="11609" y="1322"/>
                      <a:pt x="9430" y="0"/>
                      <a:pt x="6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3635;p64">
                <a:extLst>
                  <a:ext uri="{FF2B5EF4-FFF2-40B4-BE49-F238E27FC236}">
                    <a16:creationId xmlns:a16="http://schemas.microsoft.com/office/drawing/2014/main" id="{9296E688-88E5-9A1E-369F-AACB17642218}"/>
                  </a:ext>
                </a:extLst>
              </p:cNvPr>
              <p:cNvSpPr/>
              <p:nvPr/>
            </p:nvSpPr>
            <p:spPr>
              <a:xfrm>
                <a:off x="736400" y="1836075"/>
                <a:ext cx="125025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4989" extrusionOk="0">
                    <a:moveTo>
                      <a:pt x="2500" y="0"/>
                    </a:moveTo>
                    <a:cubicBezTo>
                      <a:pt x="1107" y="0"/>
                      <a:pt x="0" y="1096"/>
                      <a:pt x="0" y="2489"/>
                    </a:cubicBezTo>
                    <a:cubicBezTo>
                      <a:pt x="0" y="3870"/>
                      <a:pt x="1107" y="4989"/>
                      <a:pt x="2500" y="4989"/>
                    </a:cubicBezTo>
                    <a:cubicBezTo>
                      <a:pt x="3882" y="4989"/>
                      <a:pt x="5001" y="3870"/>
                      <a:pt x="5001" y="2489"/>
                    </a:cubicBezTo>
                    <a:cubicBezTo>
                      <a:pt x="5001" y="1108"/>
                      <a:pt x="3882" y="0"/>
                      <a:pt x="2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3636;p64">
                <a:extLst>
                  <a:ext uri="{FF2B5EF4-FFF2-40B4-BE49-F238E27FC236}">
                    <a16:creationId xmlns:a16="http://schemas.microsoft.com/office/drawing/2014/main" id="{B6AF41EB-17DA-B0ED-C2E4-277C649CE98B}"/>
                  </a:ext>
                </a:extLst>
              </p:cNvPr>
              <p:cNvSpPr/>
              <p:nvPr/>
            </p:nvSpPr>
            <p:spPr>
              <a:xfrm>
                <a:off x="522075" y="1806900"/>
                <a:ext cx="68475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7299" extrusionOk="0">
                    <a:moveTo>
                      <a:pt x="608" y="0"/>
                    </a:moveTo>
                    <a:cubicBezTo>
                      <a:pt x="203" y="1155"/>
                      <a:pt x="1" y="2370"/>
                      <a:pt x="1" y="3656"/>
                    </a:cubicBezTo>
                    <a:cubicBezTo>
                      <a:pt x="1" y="4930"/>
                      <a:pt x="203" y="6156"/>
                      <a:pt x="608" y="7299"/>
                    </a:cubicBezTo>
                    <a:lnTo>
                      <a:pt x="2739" y="7299"/>
                    </a:lnTo>
                    <a:cubicBezTo>
                      <a:pt x="2251" y="6180"/>
                      <a:pt x="1977" y="4942"/>
                      <a:pt x="1977" y="3656"/>
                    </a:cubicBezTo>
                    <a:cubicBezTo>
                      <a:pt x="1977" y="2358"/>
                      <a:pt x="2251" y="1120"/>
                      <a:pt x="2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3637;p64">
                <a:extLst>
                  <a:ext uri="{FF2B5EF4-FFF2-40B4-BE49-F238E27FC236}">
                    <a16:creationId xmlns:a16="http://schemas.microsoft.com/office/drawing/2014/main" id="{96A76C31-EC8F-2165-D950-7019EA5FB190}"/>
                  </a:ext>
                </a:extLst>
              </p:cNvPr>
              <p:cNvSpPr/>
              <p:nvPr/>
            </p:nvSpPr>
            <p:spPr>
              <a:xfrm>
                <a:off x="625950" y="1806900"/>
                <a:ext cx="64025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7299" extrusionOk="0">
                    <a:moveTo>
                      <a:pt x="1037" y="0"/>
                    </a:moveTo>
                    <a:cubicBezTo>
                      <a:pt x="370" y="1060"/>
                      <a:pt x="1" y="2310"/>
                      <a:pt x="1" y="3656"/>
                    </a:cubicBezTo>
                    <a:cubicBezTo>
                      <a:pt x="1" y="4989"/>
                      <a:pt x="382" y="6239"/>
                      <a:pt x="1037" y="7299"/>
                    </a:cubicBezTo>
                    <a:lnTo>
                      <a:pt x="2561" y="7299"/>
                    </a:lnTo>
                    <a:cubicBezTo>
                      <a:pt x="1727" y="6311"/>
                      <a:pt x="1227" y="5037"/>
                      <a:pt x="1227" y="3656"/>
                    </a:cubicBezTo>
                    <a:cubicBezTo>
                      <a:pt x="1227" y="2263"/>
                      <a:pt x="1739" y="1001"/>
                      <a:pt x="25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3638;p64">
                <a:extLst>
                  <a:ext uri="{FF2B5EF4-FFF2-40B4-BE49-F238E27FC236}">
                    <a16:creationId xmlns:a16="http://schemas.microsoft.com/office/drawing/2014/main" id="{66763795-7C13-AFC6-EAB2-275817C0DB31}"/>
                  </a:ext>
                </a:extLst>
              </p:cNvPr>
              <p:cNvSpPr/>
              <p:nvPr/>
            </p:nvSpPr>
            <p:spPr>
              <a:xfrm>
                <a:off x="736400" y="1836075"/>
                <a:ext cx="125025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4989" extrusionOk="0">
                    <a:moveTo>
                      <a:pt x="2500" y="0"/>
                    </a:moveTo>
                    <a:cubicBezTo>
                      <a:pt x="1107" y="0"/>
                      <a:pt x="0" y="1096"/>
                      <a:pt x="0" y="2489"/>
                    </a:cubicBezTo>
                    <a:cubicBezTo>
                      <a:pt x="0" y="3870"/>
                      <a:pt x="1107" y="4989"/>
                      <a:pt x="2500" y="4989"/>
                    </a:cubicBezTo>
                    <a:cubicBezTo>
                      <a:pt x="3882" y="4989"/>
                      <a:pt x="5001" y="3870"/>
                      <a:pt x="5001" y="2489"/>
                    </a:cubicBezTo>
                    <a:cubicBezTo>
                      <a:pt x="5001" y="1108"/>
                      <a:pt x="3882" y="0"/>
                      <a:pt x="25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3639;p64">
                <a:extLst>
                  <a:ext uri="{FF2B5EF4-FFF2-40B4-BE49-F238E27FC236}">
                    <a16:creationId xmlns:a16="http://schemas.microsoft.com/office/drawing/2014/main" id="{7F2407B0-3CD9-DF8C-E123-30CB3C0B57C6}"/>
                  </a:ext>
                </a:extLst>
              </p:cNvPr>
              <p:cNvSpPr/>
              <p:nvPr/>
            </p:nvSpPr>
            <p:spPr>
              <a:xfrm>
                <a:off x="908125" y="1806900"/>
                <a:ext cx="64025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7299" extrusionOk="0">
                    <a:moveTo>
                      <a:pt x="1" y="0"/>
                    </a:moveTo>
                    <a:cubicBezTo>
                      <a:pt x="834" y="989"/>
                      <a:pt x="1334" y="2263"/>
                      <a:pt x="1334" y="3656"/>
                    </a:cubicBezTo>
                    <a:cubicBezTo>
                      <a:pt x="1334" y="5037"/>
                      <a:pt x="834" y="6311"/>
                      <a:pt x="1" y="7299"/>
                    </a:cubicBezTo>
                    <a:lnTo>
                      <a:pt x="1525" y="7299"/>
                    </a:lnTo>
                    <a:cubicBezTo>
                      <a:pt x="2192" y="6239"/>
                      <a:pt x="2561" y="4989"/>
                      <a:pt x="2561" y="3656"/>
                    </a:cubicBezTo>
                    <a:cubicBezTo>
                      <a:pt x="2561" y="2322"/>
                      <a:pt x="2192" y="1060"/>
                      <a:pt x="1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3640;p64">
                <a:extLst>
                  <a:ext uri="{FF2B5EF4-FFF2-40B4-BE49-F238E27FC236}">
                    <a16:creationId xmlns:a16="http://schemas.microsoft.com/office/drawing/2014/main" id="{D2BD5D0C-06A9-2CBF-2B19-4BEB1F913953}"/>
                  </a:ext>
                </a:extLst>
              </p:cNvPr>
              <p:cNvSpPr/>
              <p:nvPr/>
            </p:nvSpPr>
            <p:spPr>
              <a:xfrm>
                <a:off x="1007550" y="1806900"/>
                <a:ext cx="68500" cy="18247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7299" extrusionOk="0">
                    <a:moveTo>
                      <a:pt x="1" y="0"/>
                    </a:moveTo>
                    <a:cubicBezTo>
                      <a:pt x="489" y="1120"/>
                      <a:pt x="763" y="2358"/>
                      <a:pt x="763" y="3656"/>
                    </a:cubicBezTo>
                    <a:cubicBezTo>
                      <a:pt x="763" y="4942"/>
                      <a:pt x="489" y="6180"/>
                      <a:pt x="1" y="7299"/>
                    </a:cubicBezTo>
                    <a:lnTo>
                      <a:pt x="2132" y="7299"/>
                    </a:lnTo>
                    <a:cubicBezTo>
                      <a:pt x="2537" y="6156"/>
                      <a:pt x="2739" y="4930"/>
                      <a:pt x="2739" y="3656"/>
                    </a:cubicBezTo>
                    <a:cubicBezTo>
                      <a:pt x="2739" y="2382"/>
                      <a:pt x="2537" y="1155"/>
                      <a:pt x="2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3641;p64">
              <a:extLst>
                <a:ext uri="{FF2B5EF4-FFF2-40B4-BE49-F238E27FC236}">
                  <a16:creationId xmlns:a16="http://schemas.microsoft.com/office/drawing/2014/main" id="{358F14B5-FF6D-5FAE-5152-C7E0241DD9F7}"/>
                </a:ext>
              </a:extLst>
            </p:cNvPr>
            <p:cNvGrpSpPr/>
            <p:nvPr/>
          </p:nvGrpSpPr>
          <p:grpSpPr>
            <a:xfrm>
              <a:off x="5555257" y="3680175"/>
              <a:ext cx="886345" cy="229905"/>
              <a:chOff x="3713250" y="3429425"/>
              <a:chExt cx="659925" cy="171175"/>
            </a:xfrm>
          </p:grpSpPr>
          <p:sp>
            <p:nvSpPr>
              <p:cNvPr id="27" name="Google Shape;3642;p64">
                <a:extLst>
                  <a:ext uri="{FF2B5EF4-FFF2-40B4-BE49-F238E27FC236}">
                    <a16:creationId xmlns:a16="http://schemas.microsoft.com/office/drawing/2014/main" id="{61F04C60-C8B5-FAD2-4FC7-9BCA9DE0414F}"/>
                  </a:ext>
                </a:extLst>
              </p:cNvPr>
              <p:cNvSpPr/>
              <p:nvPr/>
            </p:nvSpPr>
            <p:spPr>
              <a:xfrm>
                <a:off x="4122825" y="3429425"/>
                <a:ext cx="25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10014" y="774"/>
                    </a:lnTo>
                    <a:lnTo>
                      <a:pt x="100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643;p64">
                <a:extLst>
                  <a:ext uri="{FF2B5EF4-FFF2-40B4-BE49-F238E27FC236}">
                    <a16:creationId xmlns:a16="http://schemas.microsoft.com/office/drawing/2014/main" id="{E7F5A045-C3DF-17F4-BFE9-5C6896320DA1}"/>
                  </a:ext>
                </a:extLst>
              </p:cNvPr>
              <p:cNvSpPr/>
              <p:nvPr/>
            </p:nvSpPr>
            <p:spPr>
              <a:xfrm>
                <a:off x="4122825" y="3480025"/>
                <a:ext cx="1801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7204" y="774"/>
                    </a:lnTo>
                    <a:lnTo>
                      <a:pt x="72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644;p64">
                <a:extLst>
                  <a:ext uri="{FF2B5EF4-FFF2-40B4-BE49-F238E27FC236}">
                    <a16:creationId xmlns:a16="http://schemas.microsoft.com/office/drawing/2014/main" id="{F202CBEF-6087-673B-AE7A-C43E9A92C415}"/>
                  </a:ext>
                </a:extLst>
              </p:cNvPr>
              <p:cNvSpPr/>
              <p:nvPr/>
            </p:nvSpPr>
            <p:spPr>
              <a:xfrm>
                <a:off x="4331475" y="3480025"/>
                <a:ext cx="417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668" y="774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645;p64">
                <a:extLst>
                  <a:ext uri="{FF2B5EF4-FFF2-40B4-BE49-F238E27FC236}">
                    <a16:creationId xmlns:a16="http://schemas.microsoft.com/office/drawing/2014/main" id="{7713C714-4021-8411-B491-7D4C2CEC5667}"/>
                  </a:ext>
                </a:extLst>
              </p:cNvPr>
              <p:cNvSpPr/>
              <p:nvPr/>
            </p:nvSpPr>
            <p:spPr>
              <a:xfrm>
                <a:off x="3713250" y="3429425"/>
                <a:ext cx="25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10014" y="774"/>
                    </a:lnTo>
                    <a:lnTo>
                      <a:pt x="100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646;p64">
                <a:extLst>
                  <a:ext uri="{FF2B5EF4-FFF2-40B4-BE49-F238E27FC236}">
                    <a16:creationId xmlns:a16="http://schemas.microsoft.com/office/drawing/2014/main" id="{F3FB9AB9-833E-9DC5-3235-05782C70FD11}"/>
                  </a:ext>
                </a:extLst>
              </p:cNvPr>
              <p:cNvSpPr/>
              <p:nvPr/>
            </p:nvSpPr>
            <p:spPr>
              <a:xfrm>
                <a:off x="3713250" y="3480025"/>
                <a:ext cx="1310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5239" y="774"/>
                    </a:lnTo>
                    <a:lnTo>
                      <a:pt x="5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647;p64">
                <a:extLst>
                  <a:ext uri="{FF2B5EF4-FFF2-40B4-BE49-F238E27FC236}">
                    <a16:creationId xmlns:a16="http://schemas.microsoft.com/office/drawing/2014/main" id="{36B6DACE-B84B-1B78-8D4B-295BCD64661E}"/>
                  </a:ext>
                </a:extLst>
              </p:cNvPr>
              <p:cNvSpPr/>
              <p:nvPr/>
            </p:nvSpPr>
            <p:spPr>
              <a:xfrm>
                <a:off x="3713250" y="3530625"/>
                <a:ext cx="2857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11430" y="774"/>
                    </a:lnTo>
                    <a:lnTo>
                      <a:pt x="114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648;p64">
                <a:extLst>
                  <a:ext uri="{FF2B5EF4-FFF2-40B4-BE49-F238E27FC236}">
                    <a16:creationId xmlns:a16="http://schemas.microsoft.com/office/drawing/2014/main" id="{D8F8B1AD-0E18-9456-0457-5EA03C86DE8F}"/>
                  </a:ext>
                </a:extLst>
              </p:cNvPr>
              <p:cNvSpPr/>
              <p:nvPr/>
            </p:nvSpPr>
            <p:spPr>
              <a:xfrm>
                <a:off x="3713250" y="3581225"/>
                <a:ext cx="147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775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5906" y="774"/>
                    </a:lnTo>
                    <a:lnTo>
                      <a:pt x="59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649;p64">
                <a:extLst>
                  <a:ext uri="{FF2B5EF4-FFF2-40B4-BE49-F238E27FC236}">
                    <a16:creationId xmlns:a16="http://schemas.microsoft.com/office/drawing/2014/main" id="{188CEE0E-0D4F-C9A2-8BBB-6B0B6C580C72}"/>
                  </a:ext>
                </a:extLst>
              </p:cNvPr>
              <p:cNvSpPr/>
              <p:nvPr/>
            </p:nvSpPr>
            <p:spPr>
              <a:xfrm>
                <a:off x="3889750" y="3581225"/>
                <a:ext cx="43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650;p64">
              <a:extLst>
                <a:ext uri="{FF2B5EF4-FFF2-40B4-BE49-F238E27FC236}">
                  <a16:creationId xmlns:a16="http://schemas.microsoft.com/office/drawing/2014/main" id="{490014BE-037A-7144-5334-5EE3B7B6EEE5}"/>
                </a:ext>
              </a:extLst>
            </p:cNvPr>
            <p:cNvGrpSpPr/>
            <p:nvPr/>
          </p:nvGrpSpPr>
          <p:grpSpPr>
            <a:xfrm>
              <a:off x="7626109" y="1983935"/>
              <a:ext cx="477853" cy="478182"/>
              <a:chOff x="5098250" y="2364125"/>
              <a:chExt cx="436675" cy="436975"/>
            </a:xfrm>
          </p:grpSpPr>
          <p:sp>
            <p:nvSpPr>
              <p:cNvPr id="21" name="Google Shape;3651;p64">
                <a:extLst>
                  <a:ext uri="{FF2B5EF4-FFF2-40B4-BE49-F238E27FC236}">
                    <a16:creationId xmlns:a16="http://schemas.microsoft.com/office/drawing/2014/main" id="{F62FCD0A-C54B-59D8-F0A6-55AD7F0CA69D}"/>
                  </a:ext>
                </a:extLst>
              </p:cNvPr>
              <p:cNvSpPr/>
              <p:nvPr/>
            </p:nvSpPr>
            <p:spPr>
              <a:xfrm>
                <a:off x="5098250" y="2364125"/>
                <a:ext cx="436675" cy="436975"/>
              </a:xfrm>
              <a:custGeom>
                <a:avLst/>
                <a:gdLst/>
                <a:ahLst/>
                <a:cxnLst/>
                <a:rect l="l" t="t" r="r" b="b"/>
                <a:pathLst>
                  <a:path w="17467" h="17479" extrusionOk="0">
                    <a:moveTo>
                      <a:pt x="8728" y="0"/>
                    </a:moveTo>
                    <a:cubicBezTo>
                      <a:pt x="3906" y="0"/>
                      <a:pt x="0" y="3917"/>
                      <a:pt x="0" y="8739"/>
                    </a:cubicBezTo>
                    <a:cubicBezTo>
                      <a:pt x="0" y="13561"/>
                      <a:pt x="3906" y="17478"/>
                      <a:pt x="8728" y="17478"/>
                    </a:cubicBezTo>
                    <a:cubicBezTo>
                      <a:pt x="13550" y="17478"/>
                      <a:pt x="17467" y="13561"/>
                      <a:pt x="17467" y="8739"/>
                    </a:cubicBezTo>
                    <a:cubicBezTo>
                      <a:pt x="17467" y="7346"/>
                      <a:pt x="17145" y="6036"/>
                      <a:pt x="16562" y="4858"/>
                    </a:cubicBezTo>
                    <a:lnTo>
                      <a:pt x="15300" y="5465"/>
                    </a:lnTo>
                    <a:cubicBezTo>
                      <a:pt x="15788" y="6453"/>
                      <a:pt x="16074" y="7560"/>
                      <a:pt x="16074" y="8739"/>
                    </a:cubicBezTo>
                    <a:cubicBezTo>
                      <a:pt x="16074" y="12787"/>
                      <a:pt x="12776" y="16073"/>
                      <a:pt x="8728" y="16073"/>
                    </a:cubicBezTo>
                    <a:cubicBezTo>
                      <a:pt x="4679" y="16073"/>
                      <a:pt x="1393" y="12787"/>
                      <a:pt x="1393" y="8739"/>
                    </a:cubicBezTo>
                    <a:cubicBezTo>
                      <a:pt x="1393" y="4691"/>
                      <a:pt x="4679" y="1405"/>
                      <a:pt x="8728" y="1405"/>
                    </a:cubicBezTo>
                    <a:lnTo>
                      <a:pt x="87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652;p64">
                <a:extLst>
                  <a:ext uri="{FF2B5EF4-FFF2-40B4-BE49-F238E27FC236}">
                    <a16:creationId xmlns:a16="http://schemas.microsoft.com/office/drawing/2014/main" id="{FF055960-246C-33D3-9EB6-790432EA63E8}"/>
                  </a:ext>
                </a:extLst>
              </p:cNvPr>
              <p:cNvSpPr/>
              <p:nvPr/>
            </p:nvSpPr>
            <p:spPr>
              <a:xfrm>
                <a:off x="5316125" y="2364400"/>
                <a:ext cx="195875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454" extrusionOk="0">
                    <a:moveTo>
                      <a:pt x="1" y="1"/>
                    </a:moveTo>
                    <a:lnTo>
                      <a:pt x="1" y="1394"/>
                    </a:lnTo>
                    <a:cubicBezTo>
                      <a:pt x="2870" y="1394"/>
                      <a:pt x="5358" y="3049"/>
                      <a:pt x="6561" y="5454"/>
                    </a:cubicBezTo>
                    <a:lnTo>
                      <a:pt x="7835" y="4847"/>
                    </a:lnTo>
                    <a:cubicBezTo>
                      <a:pt x="6406" y="1977"/>
                      <a:pt x="3430" y="1"/>
                      <a:pt x="1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653;p64">
                <a:extLst>
                  <a:ext uri="{FF2B5EF4-FFF2-40B4-BE49-F238E27FC236}">
                    <a16:creationId xmlns:a16="http://schemas.microsoft.com/office/drawing/2014/main" id="{9578E9C0-B190-EEF6-F1DF-FD59CDA7779A}"/>
                  </a:ext>
                </a:extLst>
              </p:cNvPr>
              <p:cNvSpPr/>
              <p:nvPr/>
            </p:nvSpPr>
            <p:spPr>
              <a:xfrm>
                <a:off x="5316425" y="2419775"/>
                <a:ext cx="163150" cy="308100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2324" extrusionOk="0">
                    <a:moveTo>
                      <a:pt x="1" y="1"/>
                    </a:moveTo>
                    <a:lnTo>
                      <a:pt x="1" y="1394"/>
                    </a:lnTo>
                    <a:cubicBezTo>
                      <a:pt x="2834" y="1394"/>
                      <a:pt x="5120" y="3691"/>
                      <a:pt x="5120" y="6513"/>
                    </a:cubicBezTo>
                    <a:cubicBezTo>
                      <a:pt x="5120" y="8502"/>
                      <a:pt x="3989" y="10204"/>
                      <a:pt x="2358" y="11073"/>
                    </a:cubicBezTo>
                    <a:lnTo>
                      <a:pt x="3001" y="12323"/>
                    </a:lnTo>
                    <a:cubicBezTo>
                      <a:pt x="5085" y="11216"/>
                      <a:pt x="6525" y="9037"/>
                      <a:pt x="6525" y="6513"/>
                    </a:cubicBezTo>
                    <a:cubicBezTo>
                      <a:pt x="6525" y="2918"/>
                      <a:pt x="3596" y="1"/>
                      <a:pt x="1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654;p64">
                <a:extLst>
                  <a:ext uri="{FF2B5EF4-FFF2-40B4-BE49-F238E27FC236}">
                    <a16:creationId xmlns:a16="http://schemas.microsoft.com/office/drawing/2014/main" id="{04968B08-9427-49A0-E1A1-A978C92119A8}"/>
                  </a:ext>
                </a:extLst>
              </p:cNvPr>
              <p:cNvSpPr/>
              <p:nvPr/>
            </p:nvSpPr>
            <p:spPr>
              <a:xfrm>
                <a:off x="5153300" y="2419775"/>
                <a:ext cx="2375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13038" extrusionOk="0">
                    <a:moveTo>
                      <a:pt x="6514" y="1"/>
                    </a:moveTo>
                    <a:cubicBezTo>
                      <a:pt x="2918" y="1"/>
                      <a:pt x="1" y="2929"/>
                      <a:pt x="1" y="6513"/>
                    </a:cubicBezTo>
                    <a:cubicBezTo>
                      <a:pt x="1" y="10121"/>
                      <a:pt x="2930" y="13038"/>
                      <a:pt x="6514" y="13038"/>
                    </a:cubicBezTo>
                    <a:cubicBezTo>
                      <a:pt x="7585" y="13038"/>
                      <a:pt x="8609" y="12764"/>
                      <a:pt x="9502" y="12300"/>
                    </a:cubicBezTo>
                    <a:lnTo>
                      <a:pt x="8871" y="11049"/>
                    </a:lnTo>
                    <a:cubicBezTo>
                      <a:pt x="8169" y="11430"/>
                      <a:pt x="7359" y="11633"/>
                      <a:pt x="6514" y="11633"/>
                    </a:cubicBezTo>
                    <a:cubicBezTo>
                      <a:pt x="3692" y="11633"/>
                      <a:pt x="1394" y="9347"/>
                      <a:pt x="1394" y="6513"/>
                    </a:cubicBezTo>
                    <a:cubicBezTo>
                      <a:pt x="1394" y="3691"/>
                      <a:pt x="3692" y="1394"/>
                      <a:pt x="6514" y="1394"/>
                    </a:cubicBezTo>
                    <a:lnTo>
                      <a:pt x="651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655;p64">
                <a:extLst>
                  <a:ext uri="{FF2B5EF4-FFF2-40B4-BE49-F238E27FC236}">
                    <a16:creationId xmlns:a16="http://schemas.microsoft.com/office/drawing/2014/main" id="{40C4171C-44C8-05DD-8341-C54FD9ACC117}"/>
                  </a:ext>
                </a:extLst>
              </p:cNvPr>
              <p:cNvSpPr/>
              <p:nvPr/>
            </p:nvSpPr>
            <p:spPr>
              <a:xfrm>
                <a:off x="5226225" y="2473650"/>
                <a:ext cx="198875" cy="218200"/>
              </a:xfrm>
              <a:custGeom>
                <a:avLst/>
                <a:gdLst/>
                <a:ahLst/>
                <a:cxnLst/>
                <a:rect l="l" t="t" r="r" b="b"/>
                <a:pathLst>
                  <a:path w="7955" h="8728" extrusionOk="0">
                    <a:moveTo>
                      <a:pt x="3597" y="1"/>
                    </a:moveTo>
                    <a:lnTo>
                      <a:pt x="3597" y="1405"/>
                    </a:lnTo>
                    <a:cubicBezTo>
                      <a:pt x="5240" y="1405"/>
                      <a:pt x="6561" y="2727"/>
                      <a:pt x="6561" y="4358"/>
                    </a:cubicBezTo>
                    <a:cubicBezTo>
                      <a:pt x="6561" y="6001"/>
                      <a:pt x="5240" y="7323"/>
                      <a:pt x="3597" y="7323"/>
                    </a:cubicBezTo>
                    <a:cubicBezTo>
                      <a:pt x="2573" y="7323"/>
                      <a:pt x="1680" y="6799"/>
                      <a:pt x="1144" y="6013"/>
                    </a:cubicBezTo>
                    <a:lnTo>
                      <a:pt x="1" y="6823"/>
                    </a:lnTo>
                    <a:cubicBezTo>
                      <a:pt x="787" y="7966"/>
                      <a:pt x="2108" y="8728"/>
                      <a:pt x="3597" y="8728"/>
                    </a:cubicBezTo>
                    <a:cubicBezTo>
                      <a:pt x="6014" y="8728"/>
                      <a:pt x="7954" y="6763"/>
                      <a:pt x="7954" y="4358"/>
                    </a:cubicBezTo>
                    <a:cubicBezTo>
                      <a:pt x="7954" y="1965"/>
                      <a:pt x="6014" y="1"/>
                      <a:pt x="3597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656;p64">
                <a:extLst>
                  <a:ext uri="{FF2B5EF4-FFF2-40B4-BE49-F238E27FC236}">
                    <a16:creationId xmlns:a16="http://schemas.microsoft.com/office/drawing/2014/main" id="{4FCCADD9-3867-0D03-5688-0E677E42BCEB}"/>
                  </a:ext>
                </a:extLst>
              </p:cNvPr>
              <p:cNvSpPr/>
              <p:nvPr/>
            </p:nvSpPr>
            <p:spPr>
              <a:xfrm>
                <a:off x="5207175" y="2473650"/>
                <a:ext cx="108975" cy="17057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6823" extrusionOk="0">
                    <a:moveTo>
                      <a:pt x="4359" y="1"/>
                    </a:moveTo>
                    <a:cubicBezTo>
                      <a:pt x="1954" y="1"/>
                      <a:pt x="1" y="1965"/>
                      <a:pt x="1" y="4358"/>
                    </a:cubicBezTo>
                    <a:cubicBezTo>
                      <a:pt x="1" y="5275"/>
                      <a:pt x="287" y="6120"/>
                      <a:pt x="763" y="6823"/>
                    </a:cubicBezTo>
                    <a:lnTo>
                      <a:pt x="1906" y="6013"/>
                    </a:lnTo>
                    <a:cubicBezTo>
                      <a:pt x="1596" y="5537"/>
                      <a:pt x="1394" y="4977"/>
                      <a:pt x="1394" y="4358"/>
                    </a:cubicBezTo>
                    <a:cubicBezTo>
                      <a:pt x="1394" y="2727"/>
                      <a:pt x="2727" y="1394"/>
                      <a:pt x="4359" y="1394"/>
                    </a:cubicBezTo>
                    <a:lnTo>
                      <a:pt x="43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3657;p64">
              <a:extLst>
                <a:ext uri="{FF2B5EF4-FFF2-40B4-BE49-F238E27FC236}">
                  <a16:creationId xmlns:a16="http://schemas.microsoft.com/office/drawing/2014/main" id="{BCD53891-D649-8CFD-7609-E959DD27E6C0}"/>
                </a:ext>
              </a:extLst>
            </p:cNvPr>
            <p:cNvGrpSpPr/>
            <p:nvPr/>
          </p:nvGrpSpPr>
          <p:grpSpPr>
            <a:xfrm flipH="1">
              <a:off x="5801995" y="4018681"/>
              <a:ext cx="516214" cy="516197"/>
              <a:chOff x="780950" y="891300"/>
              <a:chExt cx="727575" cy="727550"/>
            </a:xfrm>
          </p:grpSpPr>
          <p:sp>
            <p:nvSpPr>
              <p:cNvPr id="14" name="Google Shape;3658;p64">
                <a:extLst>
                  <a:ext uri="{FF2B5EF4-FFF2-40B4-BE49-F238E27FC236}">
                    <a16:creationId xmlns:a16="http://schemas.microsoft.com/office/drawing/2014/main" id="{B42C4800-DB95-7706-FD0B-3E29BFEAF63E}"/>
                  </a:ext>
                </a:extLst>
              </p:cNvPr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659;p64">
                <a:extLst>
                  <a:ext uri="{FF2B5EF4-FFF2-40B4-BE49-F238E27FC236}">
                    <a16:creationId xmlns:a16="http://schemas.microsoft.com/office/drawing/2014/main" id="{D9D4285B-447A-52AA-D958-A0172E9595E5}"/>
                  </a:ext>
                </a:extLst>
              </p:cNvPr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660;p64">
                <a:extLst>
                  <a:ext uri="{FF2B5EF4-FFF2-40B4-BE49-F238E27FC236}">
                    <a16:creationId xmlns:a16="http://schemas.microsoft.com/office/drawing/2014/main" id="{7B709324-B1FB-46AE-05A5-0C578AC784B6}"/>
                  </a:ext>
                </a:extLst>
              </p:cNvPr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661;p64">
                <a:extLst>
                  <a:ext uri="{FF2B5EF4-FFF2-40B4-BE49-F238E27FC236}">
                    <a16:creationId xmlns:a16="http://schemas.microsoft.com/office/drawing/2014/main" id="{E358E493-625C-EA26-D66C-8AC9C563BA40}"/>
                  </a:ext>
                </a:extLst>
              </p:cNvPr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662;p64">
                <a:extLst>
                  <a:ext uri="{FF2B5EF4-FFF2-40B4-BE49-F238E27FC236}">
                    <a16:creationId xmlns:a16="http://schemas.microsoft.com/office/drawing/2014/main" id="{99162BA3-207C-100A-A0FA-2701694049D3}"/>
                  </a:ext>
                </a:extLst>
              </p:cNvPr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663;p64">
                <a:extLst>
                  <a:ext uri="{FF2B5EF4-FFF2-40B4-BE49-F238E27FC236}">
                    <a16:creationId xmlns:a16="http://schemas.microsoft.com/office/drawing/2014/main" id="{6BCCC0AD-EB27-59D2-20F4-6B738188E64E}"/>
                  </a:ext>
                </a:extLst>
              </p:cNvPr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664;p64">
                <a:extLst>
                  <a:ext uri="{FF2B5EF4-FFF2-40B4-BE49-F238E27FC236}">
                    <a16:creationId xmlns:a16="http://schemas.microsoft.com/office/drawing/2014/main" id="{DDB805A7-6E88-0123-2D37-EB61789FBA51}"/>
                  </a:ext>
                </a:extLst>
              </p:cNvPr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3665;p64">
              <a:extLst>
                <a:ext uri="{FF2B5EF4-FFF2-40B4-BE49-F238E27FC236}">
                  <a16:creationId xmlns:a16="http://schemas.microsoft.com/office/drawing/2014/main" id="{46D7A7B7-1A46-599F-21C8-43D41B779160}"/>
                </a:ext>
              </a:extLst>
            </p:cNvPr>
            <p:cNvGrpSpPr/>
            <p:nvPr/>
          </p:nvGrpSpPr>
          <p:grpSpPr>
            <a:xfrm>
              <a:off x="7550306" y="4338957"/>
              <a:ext cx="707361" cy="229909"/>
              <a:chOff x="7289663" y="3996131"/>
              <a:chExt cx="1021756" cy="332094"/>
            </a:xfrm>
          </p:grpSpPr>
          <p:sp>
            <p:nvSpPr>
              <p:cNvPr id="9" name="Google Shape;3666;p64">
                <a:extLst>
                  <a:ext uri="{FF2B5EF4-FFF2-40B4-BE49-F238E27FC236}">
                    <a16:creationId xmlns:a16="http://schemas.microsoft.com/office/drawing/2014/main" id="{6B7316F1-4906-895A-3A29-A152E872B285}"/>
                  </a:ext>
                </a:extLst>
              </p:cNvPr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667;p64">
                <a:extLst>
                  <a:ext uri="{FF2B5EF4-FFF2-40B4-BE49-F238E27FC236}">
                    <a16:creationId xmlns:a16="http://schemas.microsoft.com/office/drawing/2014/main" id="{C7509116-8087-AC29-D326-7CCDFC6A36BD}"/>
                  </a:ext>
                </a:extLst>
              </p:cNvPr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668;p64">
                <a:extLst>
                  <a:ext uri="{FF2B5EF4-FFF2-40B4-BE49-F238E27FC236}">
                    <a16:creationId xmlns:a16="http://schemas.microsoft.com/office/drawing/2014/main" id="{06F8CD0D-B73A-7DD2-B769-19275ED279B1}"/>
                  </a:ext>
                </a:extLst>
              </p:cNvPr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669;p64">
                <a:extLst>
                  <a:ext uri="{FF2B5EF4-FFF2-40B4-BE49-F238E27FC236}">
                    <a16:creationId xmlns:a16="http://schemas.microsoft.com/office/drawing/2014/main" id="{A0E5FF68-5D91-490F-AD01-5A92C1937F43}"/>
                  </a:ext>
                </a:extLst>
              </p:cNvPr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670;p64">
                <a:extLst>
                  <a:ext uri="{FF2B5EF4-FFF2-40B4-BE49-F238E27FC236}">
                    <a16:creationId xmlns:a16="http://schemas.microsoft.com/office/drawing/2014/main" id="{174D8C4F-15A7-A253-0755-896F32F86BA0}"/>
                  </a:ext>
                </a:extLst>
              </p:cNvPr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251;p50">
            <a:extLst>
              <a:ext uri="{FF2B5EF4-FFF2-40B4-BE49-F238E27FC236}">
                <a16:creationId xmlns:a16="http://schemas.microsoft.com/office/drawing/2014/main" id="{92F8FAE4-FD61-DA46-8C9C-5ADCC483FFA8}"/>
              </a:ext>
            </a:extLst>
          </p:cNvPr>
          <p:cNvSpPr/>
          <p:nvPr/>
        </p:nvSpPr>
        <p:spPr>
          <a:xfrm>
            <a:off x="5880184" y="3720651"/>
            <a:ext cx="209639" cy="188175"/>
          </a:xfrm>
          <a:custGeom>
            <a:avLst/>
            <a:gdLst/>
            <a:ahLst/>
            <a:cxnLst/>
            <a:rect l="l" t="t" r="r" b="b"/>
            <a:pathLst>
              <a:path w="9308" h="8355" extrusionOk="0">
                <a:moveTo>
                  <a:pt x="4646" y="1"/>
                </a:moveTo>
                <a:cubicBezTo>
                  <a:pt x="3684" y="1"/>
                  <a:pt x="2718" y="332"/>
                  <a:pt x="1935" y="1009"/>
                </a:cubicBezTo>
                <a:cubicBezTo>
                  <a:pt x="168" y="2543"/>
                  <a:pt x="1" y="5179"/>
                  <a:pt x="1502" y="6913"/>
                </a:cubicBezTo>
                <a:cubicBezTo>
                  <a:pt x="2326" y="7865"/>
                  <a:pt x="3491" y="8355"/>
                  <a:pt x="4662" y="8355"/>
                </a:cubicBezTo>
                <a:cubicBezTo>
                  <a:pt x="5624" y="8355"/>
                  <a:pt x="6590" y="8024"/>
                  <a:pt x="7373" y="7347"/>
                </a:cubicBezTo>
                <a:cubicBezTo>
                  <a:pt x="9107" y="5846"/>
                  <a:pt x="9307" y="3210"/>
                  <a:pt x="7806" y="1443"/>
                </a:cubicBezTo>
                <a:cubicBezTo>
                  <a:pt x="6982" y="491"/>
                  <a:pt x="5817" y="1"/>
                  <a:pt x="46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252;p50">
            <a:extLst>
              <a:ext uri="{FF2B5EF4-FFF2-40B4-BE49-F238E27FC236}">
                <a16:creationId xmlns:a16="http://schemas.microsoft.com/office/drawing/2014/main" id="{A12DE4ED-E46A-A8E3-2A04-A356E795D836}"/>
              </a:ext>
            </a:extLst>
          </p:cNvPr>
          <p:cNvSpPr/>
          <p:nvPr/>
        </p:nvSpPr>
        <p:spPr>
          <a:xfrm>
            <a:off x="6152166" y="3721304"/>
            <a:ext cx="208108" cy="187612"/>
          </a:xfrm>
          <a:custGeom>
            <a:avLst/>
            <a:gdLst/>
            <a:ahLst/>
            <a:cxnLst/>
            <a:rect l="l" t="t" r="r" b="b"/>
            <a:pathLst>
              <a:path w="9240" h="8330" extrusionOk="0">
                <a:moveTo>
                  <a:pt x="4637" y="1"/>
                </a:moveTo>
                <a:cubicBezTo>
                  <a:pt x="3626" y="1"/>
                  <a:pt x="2609" y="369"/>
                  <a:pt x="1801" y="1113"/>
                </a:cubicBezTo>
                <a:cubicBezTo>
                  <a:pt x="100" y="2681"/>
                  <a:pt x="0" y="5316"/>
                  <a:pt x="1568" y="6984"/>
                </a:cubicBezTo>
                <a:cubicBezTo>
                  <a:pt x="2392" y="7878"/>
                  <a:pt x="3510" y="8330"/>
                  <a:pt x="4633" y="8330"/>
                </a:cubicBezTo>
                <a:cubicBezTo>
                  <a:pt x="5647" y="8330"/>
                  <a:pt x="6665" y="7962"/>
                  <a:pt x="7472" y="7218"/>
                </a:cubicBezTo>
                <a:cubicBezTo>
                  <a:pt x="9140" y="5650"/>
                  <a:pt x="9240" y="3015"/>
                  <a:pt x="7672" y="1347"/>
                </a:cubicBezTo>
                <a:cubicBezTo>
                  <a:pt x="6866" y="453"/>
                  <a:pt x="5756" y="1"/>
                  <a:pt x="46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253;p50">
            <a:extLst>
              <a:ext uri="{FF2B5EF4-FFF2-40B4-BE49-F238E27FC236}">
                <a16:creationId xmlns:a16="http://schemas.microsoft.com/office/drawing/2014/main" id="{E19794D4-C287-14D7-3FB5-FE0349BE674E}"/>
              </a:ext>
            </a:extLst>
          </p:cNvPr>
          <p:cNvSpPr/>
          <p:nvPr/>
        </p:nvSpPr>
        <p:spPr>
          <a:xfrm>
            <a:off x="6425634" y="3720471"/>
            <a:ext cx="206621" cy="187793"/>
          </a:xfrm>
          <a:custGeom>
            <a:avLst/>
            <a:gdLst/>
            <a:ahLst/>
            <a:cxnLst/>
            <a:rect l="l" t="t" r="r" b="b"/>
            <a:pathLst>
              <a:path w="9174" h="8338" extrusionOk="0">
                <a:moveTo>
                  <a:pt x="4594" y="1"/>
                </a:moveTo>
                <a:cubicBezTo>
                  <a:pt x="2710" y="1"/>
                  <a:pt x="989" y="1277"/>
                  <a:pt x="534" y="3185"/>
                </a:cubicBezTo>
                <a:cubicBezTo>
                  <a:pt x="0" y="5420"/>
                  <a:pt x="1368" y="7688"/>
                  <a:pt x="3603" y="8222"/>
                </a:cubicBezTo>
                <a:cubicBezTo>
                  <a:pt x="3929" y="8300"/>
                  <a:pt x="4256" y="8337"/>
                  <a:pt x="4577" y="8337"/>
                </a:cubicBezTo>
                <a:cubicBezTo>
                  <a:pt x="6455" y="8337"/>
                  <a:pt x="8155" y="7061"/>
                  <a:pt x="8640" y="5153"/>
                </a:cubicBezTo>
                <a:cubicBezTo>
                  <a:pt x="9173" y="2918"/>
                  <a:pt x="7806" y="683"/>
                  <a:pt x="5571" y="116"/>
                </a:cubicBezTo>
                <a:cubicBezTo>
                  <a:pt x="5244" y="38"/>
                  <a:pt x="4917" y="1"/>
                  <a:pt x="45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1" name="Google Shape;3441;p64"/>
          <p:cNvGrpSpPr/>
          <p:nvPr/>
        </p:nvGrpSpPr>
        <p:grpSpPr>
          <a:xfrm>
            <a:off x="2030730" y="1798320"/>
            <a:ext cx="5082540" cy="2965097"/>
            <a:chOff x="3230750" y="2151881"/>
            <a:chExt cx="2850375" cy="1572244"/>
          </a:xfrm>
        </p:grpSpPr>
        <p:sp>
          <p:nvSpPr>
            <p:cNvPr id="3442" name="Google Shape;3442;p64"/>
            <p:cNvSpPr/>
            <p:nvPr/>
          </p:nvSpPr>
          <p:spPr>
            <a:xfrm>
              <a:off x="4163900" y="3502050"/>
              <a:ext cx="1311200" cy="139925"/>
            </a:xfrm>
            <a:custGeom>
              <a:avLst/>
              <a:gdLst/>
              <a:ahLst/>
              <a:cxnLst/>
              <a:rect l="l" t="t" r="r" b="b"/>
              <a:pathLst>
                <a:path w="52448" h="5597" extrusionOk="0">
                  <a:moveTo>
                    <a:pt x="26218" y="0"/>
                  </a:moveTo>
                  <a:cubicBezTo>
                    <a:pt x="11740" y="0"/>
                    <a:pt x="1" y="1250"/>
                    <a:pt x="1" y="2798"/>
                  </a:cubicBezTo>
                  <a:cubicBezTo>
                    <a:pt x="1" y="4346"/>
                    <a:pt x="11740" y="5596"/>
                    <a:pt x="26218" y="5596"/>
                  </a:cubicBezTo>
                  <a:cubicBezTo>
                    <a:pt x="40708" y="5596"/>
                    <a:pt x="52448" y="4346"/>
                    <a:pt x="52448" y="2798"/>
                  </a:cubicBezTo>
                  <a:cubicBezTo>
                    <a:pt x="52448" y="1250"/>
                    <a:pt x="40708" y="0"/>
                    <a:pt x="26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4"/>
            <p:cNvSpPr/>
            <p:nvPr/>
          </p:nvSpPr>
          <p:spPr>
            <a:xfrm>
              <a:off x="4198725" y="3505925"/>
              <a:ext cx="1241250" cy="132175"/>
            </a:xfrm>
            <a:custGeom>
              <a:avLst/>
              <a:gdLst/>
              <a:ahLst/>
              <a:cxnLst/>
              <a:rect l="l" t="t" r="r" b="b"/>
              <a:pathLst>
                <a:path w="49650" h="5287" extrusionOk="0">
                  <a:moveTo>
                    <a:pt x="24825" y="0"/>
                  </a:moveTo>
                  <a:cubicBezTo>
                    <a:pt x="11121" y="0"/>
                    <a:pt x="1" y="1179"/>
                    <a:pt x="1" y="2643"/>
                  </a:cubicBezTo>
                  <a:cubicBezTo>
                    <a:pt x="1" y="4108"/>
                    <a:pt x="11121" y="5286"/>
                    <a:pt x="24825" y="5286"/>
                  </a:cubicBezTo>
                  <a:cubicBezTo>
                    <a:pt x="38541" y="5286"/>
                    <a:pt x="49650" y="4108"/>
                    <a:pt x="49650" y="2643"/>
                  </a:cubicBezTo>
                  <a:cubicBezTo>
                    <a:pt x="49650" y="1179"/>
                    <a:pt x="38541" y="0"/>
                    <a:pt x="24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4"/>
            <p:cNvSpPr/>
            <p:nvPr/>
          </p:nvSpPr>
          <p:spPr>
            <a:xfrm>
              <a:off x="4279975" y="3514850"/>
              <a:ext cx="1079050" cy="99425"/>
            </a:xfrm>
            <a:custGeom>
              <a:avLst/>
              <a:gdLst/>
              <a:ahLst/>
              <a:cxnLst/>
              <a:rect l="l" t="t" r="r" b="b"/>
              <a:pathLst>
                <a:path w="43162" h="3977" extrusionOk="0">
                  <a:moveTo>
                    <a:pt x="21575" y="0"/>
                  </a:moveTo>
                  <a:cubicBezTo>
                    <a:pt x="9657" y="0"/>
                    <a:pt x="1" y="881"/>
                    <a:pt x="1" y="1989"/>
                  </a:cubicBezTo>
                  <a:cubicBezTo>
                    <a:pt x="1" y="3096"/>
                    <a:pt x="9657" y="3977"/>
                    <a:pt x="21575" y="3977"/>
                  </a:cubicBezTo>
                  <a:cubicBezTo>
                    <a:pt x="33493" y="3977"/>
                    <a:pt x="43161" y="3096"/>
                    <a:pt x="43161" y="1989"/>
                  </a:cubicBezTo>
                  <a:cubicBezTo>
                    <a:pt x="43161" y="881"/>
                    <a:pt x="33493" y="0"/>
                    <a:pt x="21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4"/>
            <p:cNvSpPr/>
            <p:nvPr/>
          </p:nvSpPr>
          <p:spPr>
            <a:xfrm>
              <a:off x="3990375" y="2739975"/>
              <a:ext cx="127700" cy="139700"/>
            </a:xfrm>
            <a:custGeom>
              <a:avLst/>
              <a:gdLst/>
              <a:ahLst/>
              <a:cxnLst/>
              <a:rect l="l" t="t" r="r" b="b"/>
              <a:pathLst>
                <a:path w="5108" h="5588" extrusionOk="0">
                  <a:moveTo>
                    <a:pt x="1121" y="1"/>
                  </a:moveTo>
                  <a:cubicBezTo>
                    <a:pt x="971" y="1"/>
                    <a:pt x="819" y="37"/>
                    <a:pt x="679" y="111"/>
                  </a:cubicBezTo>
                  <a:cubicBezTo>
                    <a:pt x="179" y="361"/>
                    <a:pt x="0" y="992"/>
                    <a:pt x="286" y="1480"/>
                  </a:cubicBezTo>
                  <a:lnTo>
                    <a:pt x="2739" y="5588"/>
                  </a:lnTo>
                  <a:lnTo>
                    <a:pt x="5108" y="5111"/>
                  </a:lnTo>
                  <a:lnTo>
                    <a:pt x="1905" y="432"/>
                  </a:lnTo>
                  <a:cubicBezTo>
                    <a:pt x="1729" y="152"/>
                    <a:pt x="1429" y="1"/>
                    <a:pt x="1121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4"/>
            <p:cNvSpPr/>
            <p:nvPr/>
          </p:nvSpPr>
          <p:spPr>
            <a:xfrm>
              <a:off x="4185025" y="2854050"/>
              <a:ext cx="348600" cy="587600"/>
            </a:xfrm>
            <a:custGeom>
              <a:avLst/>
              <a:gdLst/>
              <a:ahLst/>
              <a:cxnLst/>
              <a:rect l="l" t="t" r="r" b="b"/>
              <a:pathLst>
                <a:path w="13944" h="23504" extrusionOk="0">
                  <a:moveTo>
                    <a:pt x="13574" y="1"/>
                  </a:moveTo>
                  <a:cubicBezTo>
                    <a:pt x="11002" y="334"/>
                    <a:pt x="8859" y="2179"/>
                    <a:pt x="8157" y="4680"/>
                  </a:cubicBezTo>
                  <a:lnTo>
                    <a:pt x="5323" y="14681"/>
                  </a:lnTo>
                  <a:lnTo>
                    <a:pt x="1" y="18788"/>
                  </a:lnTo>
                  <a:lnTo>
                    <a:pt x="287" y="19729"/>
                  </a:lnTo>
                  <a:cubicBezTo>
                    <a:pt x="966" y="21983"/>
                    <a:pt x="3046" y="23504"/>
                    <a:pt x="5368" y="23504"/>
                  </a:cubicBezTo>
                  <a:cubicBezTo>
                    <a:pt x="5487" y="23504"/>
                    <a:pt x="5607" y="23500"/>
                    <a:pt x="5728" y="23491"/>
                  </a:cubicBezTo>
                  <a:cubicBezTo>
                    <a:pt x="7573" y="23360"/>
                    <a:pt x="9228" y="22289"/>
                    <a:pt x="10074" y="20634"/>
                  </a:cubicBezTo>
                  <a:lnTo>
                    <a:pt x="13943" y="13169"/>
                  </a:lnTo>
                  <a:lnTo>
                    <a:pt x="13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4"/>
            <p:cNvSpPr/>
            <p:nvPr/>
          </p:nvSpPr>
          <p:spPr>
            <a:xfrm>
              <a:off x="4317800" y="3144275"/>
              <a:ext cx="53300" cy="202725"/>
            </a:xfrm>
            <a:custGeom>
              <a:avLst/>
              <a:gdLst/>
              <a:ahLst/>
              <a:cxnLst/>
              <a:rect l="l" t="t" r="r" b="b"/>
              <a:pathLst>
                <a:path w="2132" h="8109" extrusionOk="0">
                  <a:moveTo>
                    <a:pt x="869" y="0"/>
                  </a:moveTo>
                  <a:lnTo>
                    <a:pt x="0" y="3060"/>
                  </a:lnTo>
                  <a:lnTo>
                    <a:pt x="1655" y="8108"/>
                  </a:lnTo>
                  <a:cubicBezTo>
                    <a:pt x="1965" y="7537"/>
                    <a:pt x="2131" y="6691"/>
                    <a:pt x="2012" y="6048"/>
                  </a:cubicBezTo>
                  <a:cubicBezTo>
                    <a:pt x="1857" y="4941"/>
                    <a:pt x="1107" y="3941"/>
                    <a:pt x="1191" y="2822"/>
                  </a:cubicBezTo>
                  <a:cubicBezTo>
                    <a:pt x="1226" y="2477"/>
                    <a:pt x="1310" y="2155"/>
                    <a:pt x="1405" y="1822"/>
                  </a:cubicBezTo>
                  <a:cubicBezTo>
                    <a:pt x="1488" y="1500"/>
                    <a:pt x="1548" y="1143"/>
                    <a:pt x="1476" y="810"/>
                  </a:cubicBezTo>
                  <a:cubicBezTo>
                    <a:pt x="1417" y="488"/>
                    <a:pt x="1203" y="0"/>
                    <a:pt x="869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4"/>
            <p:cNvSpPr/>
            <p:nvPr/>
          </p:nvSpPr>
          <p:spPr>
            <a:xfrm>
              <a:off x="4485375" y="2994850"/>
              <a:ext cx="48250" cy="205100"/>
            </a:xfrm>
            <a:custGeom>
              <a:avLst/>
              <a:gdLst/>
              <a:ahLst/>
              <a:cxnLst/>
              <a:rect l="l" t="t" r="r" b="b"/>
              <a:pathLst>
                <a:path w="1930" h="8204" extrusionOk="0">
                  <a:moveTo>
                    <a:pt x="1727" y="0"/>
                  </a:moveTo>
                  <a:cubicBezTo>
                    <a:pt x="72" y="2512"/>
                    <a:pt x="0" y="5703"/>
                    <a:pt x="1584" y="8204"/>
                  </a:cubicBezTo>
                  <a:lnTo>
                    <a:pt x="1929" y="753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4"/>
            <p:cNvSpPr/>
            <p:nvPr/>
          </p:nvSpPr>
          <p:spPr>
            <a:xfrm>
              <a:off x="4140375" y="3165350"/>
              <a:ext cx="213450" cy="160150"/>
            </a:xfrm>
            <a:custGeom>
              <a:avLst/>
              <a:gdLst/>
              <a:ahLst/>
              <a:cxnLst/>
              <a:rect l="l" t="t" r="r" b="b"/>
              <a:pathLst>
                <a:path w="8538" h="6406" extrusionOk="0">
                  <a:moveTo>
                    <a:pt x="3459" y="1"/>
                  </a:moveTo>
                  <a:cubicBezTo>
                    <a:pt x="2146" y="1"/>
                    <a:pt x="901" y="276"/>
                    <a:pt x="311" y="1264"/>
                  </a:cubicBezTo>
                  <a:cubicBezTo>
                    <a:pt x="1" y="1812"/>
                    <a:pt x="168" y="2515"/>
                    <a:pt x="406" y="3098"/>
                  </a:cubicBezTo>
                  <a:cubicBezTo>
                    <a:pt x="644" y="3681"/>
                    <a:pt x="953" y="4277"/>
                    <a:pt x="918" y="4896"/>
                  </a:cubicBezTo>
                  <a:cubicBezTo>
                    <a:pt x="906" y="5289"/>
                    <a:pt x="775" y="5717"/>
                    <a:pt x="1013" y="6015"/>
                  </a:cubicBezTo>
                  <a:cubicBezTo>
                    <a:pt x="1192" y="6241"/>
                    <a:pt x="1489" y="6301"/>
                    <a:pt x="1775" y="6325"/>
                  </a:cubicBezTo>
                  <a:cubicBezTo>
                    <a:pt x="2224" y="6379"/>
                    <a:pt x="2678" y="6405"/>
                    <a:pt x="3132" y="6405"/>
                  </a:cubicBezTo>
                  <a:cubicBezTo>
                    <a:pt x="4579" y="6405"/>
                    <a:pt x="6033" y="6133"/>
                    <a:pt x="7383" y="5598"/>
                  </a:cubicBezTo>
                  <a:cubicBezTo>
                    <a:pt x="7800" y="5444"/>
                    <a:pt x="8228" y="5229"/>
                    <a:pt x="8383" y="4824"/>
                  </a:cubicBezTo>
                  <a:cubicBezTo>
                    <a:pt x="8538" y="4420"/>
                    <a:pt x="8383" y="3979"/>
                    <a:pt x="8145" y="3622"/>
                  </a:cubicBezTo>
                  <a:cubicBezTo>
                    <a:pt x="7907" y="3241"/>
                    <a:pt x="7609" y="2931"/>
                    <a:pt x="7454" y="2527"/>
                  </a:cubicBezTo>
                  <a:cubicBezTo>
                    <a:pt x="7335" y="2205"/>
                    <a:pt x="7323" y="1836"/>
                    <a:pt x="7299" y="1491"/>
                  </a:cubicBezTo>
                  <a:cubicBezTo>
                    <a:pt x="7252" y="1145"/>
                    <a:pt x="7192" y="788"/>
                    <a:pt x="6966" y="502"/>
                  </a:cubicBezTo>
                  <a:cubicBezTo>
                    <a:pt x="6803" y="313"/>
                    <a:pt x="6546" y="174"/>
                    <a:pt x="6299" y="174"/>
                  </a:cubicBezTo>
                  <a:cubicBezTo>
                    <a:pt x="6205" y="174"/>
                    <a:pt x="6111" y="194"/>
                    <a:pt x="6026" y="241"/>
                  </a:cubicBezTo>
                  <a:cubicBezTo>
                    <a:pt x="5259" y="126"/>
                    <a:pt x="4344" y="1"/>
                    <a:pt x="345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4"/>
            <p:cNvSpPr/>
            <p:nvPr/>
          </p:nvSpPr>
          <p:spPr>
            <a:xfrm>
              <a:off x="3932325" y="2722500"/>
              <a:ext cx="370300" cy="494450"/>
            </a:xfrm>
            <a:custGeom>
              <a:avLst/>
              <a:gdLst/>
              <a:ahLst/>
              <a:cxnLst/>
              <a:rect l="l" t="t" r="r" b="b"/>
              <a:pathLst>
                <a:path w="14812" h="19778" extrusionOk="0">
                  <a:moveTo>
                    <a:pt x="3549" y="0"/>
                  </a:moveTo>
                  <a:cubicBezTo>
                    <a:pt x="3037" y="0"/>
                    <a:pt x="2656" y="441"/>
                    <a:pt x="2679" y="929"/>
                  </a:cubicBezTo>
                  <a:lnTo>
                    <a:pt x="2834" y="3322"/>
                  </a:lnTo>
                  <a:lnTo>
                    <a:pt x="3525" y="5584"/>
                  </a:lnTo>
                  <a:lnTo>
                    <a:pt x="1858" y="3417"/>
                  </a:lnTo>
                  <a:lnTo>
                    <a:pt x="1501" y="1524"/>
                  </a:lnTo>
                  <a:cubicBezTo>
                    <a:pt x="1429" y="1167"/>
                    <a:pt x="1132" y="917"/>
                    <a:pt x="774" y="917"/>
                  </a:cubicBezTo>
                  <a:cubicBezTo>
                    <a:pt x="346" y="917"/>
                    <a:pt x="0" y="1298"/>
                    <a:pt x="48" y="1726"/>
                  </a:cubicBezTo>
                  <a:lnTo>
                    <a:pt x="286" y="3893"/>
                  </a:lnTo>
                  <a:lnTo>
                    <a:pt x="1429" y="6453"/>
                  </a:lnTo>
                  <a:cubicBezTo>
                    <a:pt x="1703" y="7049"/>
                    <a:pt x="2167" y="7525"/>
                    <a:pt x="2727" y="7834"/>
                  </a:cubicBezTo>
                  <a:lnTo>
                    <a:pt x="7299" y="10299"/>
                  </a:lnTo>
                  <a:lnTo>
                    <a:pt x="9395" y="19705"/>
                  </a:lnTo>
                  <a:cubicBezTo>
                    <a:pt x="9395" y="19705"/>
                    <a:pt x="9941" y="19778"/>
                    <a:pt x="10722" y="19778"/>
                  </a:cubicBezTo>
                  <a:cubicBezTo>
                    <a:pt x="11912" y="19778"/>
                    <a:pt x="13647" y="19608"/>
                    <a:pt x="14812" y="18752"/>
                  </a:cubicBezTo>
                  <a:lnTo>
                    <a:pt x="11764" y="9858"/>
                  </a:lnTo>
                  <a:cubicBezTo>
                    <a:pt x="11764" y="9858"/>
                    <a:pt x="11764" y="6763"/>
                    <a:pt x="9525" y="6239"/>
                  </a:cubicBezTo>
                  <a:lnTo>
                    <a:pt x="9264" y="4084"/>
                  </a:lnTo>
                  <a:lnTo>
                    <a:pt x="9597" y="2727"/>
                  </a:lnTo>
                  <a:cubicBezTo>
                    <a:pt x="9704" y="2322"/>
                    <a:pt x="9454" y="1929"/>
                    <a:pt x="9049" y="1834"/>
                  </a:cubicBezTo>
                  <a:cubicBezTo>
                    <a:pt x="8998" y="1822"/>
                    <a:pt x="8946" y="1817"/>
                    <a:pt x="8895" y="1817"/>
                  </a:cubicBezTo>
                  <a:cubicBezTo>
                    <a:pt x="8565" y="1817"/>
                    <a:pt x="8251" y="2040"/>
                    <a:pt x="8168" y="2369"/>
                  </a:cubicBezTo>
                  <a:lnTo>
                    <a:pt x="7847" y="3715"/>
                  </a:lnTo>
                  <a:lnTo>
                    <a:pt x="7775" y="5917"/>
                  </a:lnTo>
                  <a:lnTo>
                    <a:pt x="6858" y="3179"/>
                  </a:lnTo>
                  <a:lnTo>
                    <a:pt x="6942" y="1191"/>
                  </a:lnTo>
                  <a:cubicBezTo>
                    <a:pt x="6954" y="750"/>
                    <a:pt x="6620" y="381"/>
                    <a:pt x="6180" y="345"/>
                  </a:cubicBezTo>
                  <a:cubicBezTo>
                    <a:pt x="6165" y="345"/>
                    <a:pt x="6151" y="344"/>
                    <a:pt x="6136" y="344"/>
                  </a:cubicBezTo>
                  <a:cubicBezTo>
                    <a:pt x="5690" y="344"/>
                    <a:pt x="5310" y="693"/>
                    <a:pt x="5299" y="1131"/>
                  </a:cubicBezTo>
                  <a:lnTo>
                    <a:pt x="5227" y="3131"/>
                  </a:lnTo>
                  <a:lnTo>
                    <a:pt x="5787" y="5917"/>
                  </a:lnTo>
                  <a:lnTo>
                    <a:pt x="4537" y="3131"/>
                  </a:lnTo>
                  <a:lnTo>
                    <a:pt x="4406" y="822"/>
                  </a:lnTo>
                  <a:cubicBezTo>
                    <a:pt x="4382" y="357"/>
                    <a:pt x="4001" y="0"/>
                    <a:pt x="354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4"/>
            <p:cNvSpPr/>
            <p:nvPr/>
          </p:nvSpPr>
          <p:spPr>
            <a:xfrm>
              <a:off x="5095575" y="2838275"/>
              <a:ext cx="257775" cy="697625"/>
            </a:xfrm>
            <a:custGeom>
              <a:avLst/>
              <a:gdLst/>
              <a:ahLst/>
              <a:cxnLst/>
              <a:rect l="l" t="t" r="r" b="b"/>
              <a:pathLst>
                <a:path w="10311" h="27905" extrusionOk="0">
                  <a:moveTo>
                    <a:pt x="453" y="1"/>
                  </a:moveTo>
                  <a:lnTo>
                    <a:pt x="0" y="13097"/>
                  </a:lnTo>
                  <a:cubicBezTo>
                    <a:pt x="0" y="13097"/>
                    <a:pt x="1250" y="21944"/>
                    <a:pt x="2786" y="25170"/>
                  </a:cubicBezTo>
                  <a:cubicBezTo>
                    <a:pt x="3663" y="26997"/>
                    <a:pt x="5371" y="27904"/>
                    <a:pt x="7021" y="27904"/>
                  </a:cubicBezTo>
                  <a:cubicBezTo>
                    <a:pt x="8286" y="27904"/>
                    <a:pt x="9516" y="27372"/>
                    <a:pt x="10311" y="26313"/>
                  </a:cubicBezTo>
                  <a:lnTo>
                    <a:pt x="7846" y="17336"/>
                  </a:lnTo>
                  <a:lnTo>
                    <a:pt x="5882" y="4823"/>
                  </a:lnTo>
                  <a:cubicBezTo>
                    <a:pt x="5441" y="2132"/>
                    <a:pt x="3179" y="108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4"/>
            <p:cNvSpPr/>
            <p:nvPr/>
          </p:nvSpPr>
          <p:spPr>
            <a:xfrm>
              <a:off x="5169975" y="3134750"/>
              <a:ext cx="183375" cy="380500"/>
            </a:xfrm>
            <a:custGeom>
              <a:avLst/>
              <a:gdLst/>
              <a:ahLst/>
              <a:cxnLst/>
              <a:rect l="l" t="t" r="r" b="b"/>
              <a:pathLst>
                <a:path w="7335" h="15220" extrusionOk="0">
                  <a:moveTo>
                    <a:pt x="4001" y="0"/>
                  </a:moveTo>
                  <a:cubicBezTo>
                    <a:pt x="3061" y="1762"/>
                    <a:pt x="1727" y="4155"/>
                    <a:pt x="786" y="5894"/>
                  </a:cubicBezTo>
                  <a:cubicBezTo>
                    <a:pt x="584" y="6298"/>
                    <a:pt x="405" y="6810"/>
                    <a:pt x="477" y="7251"/>
                  </a:cubicBezTo>
                  <a:cubicBezTo>
                    <a:pt x="548" y="7703"/>
                    <a:pt x="679" y="8144"/>
                    <a:pt x="596" y="8596"/>
                  </a:cubicBezTo>
                  <a:cubicBezTo>
                    <a:pt x="525" y="8954"/>
                    <a:pt x="298" y="9263"/>
                    <a:pt x="179" y="9608"/>
                  </a:cubicBezTo>
                  <a:cubicBezTo>
                    <a:pt x="1" y="10061"/>
                    <a:pt x="1" y="10585"/>
                    <a:pt x="167" y="11049"/>
                  </a:cubicBezTo>
                  <a:cubicBezTo>
                    <a:pt x="322" y="11513"/>
                    <a:pt x="667" y="11906"/>
                    <a:pt x="1096" y="12168"/>
                  </a:cubicBezTo>
                  <a:lnTo>
                    <a:pt x="548" y="12585"/>
                  </a:lnTo>
                  <a:cubicBezTo>
                    <a:pt x="911" y="14037"/>
                    <a:pt x="2577" y="15220"/>
                    <a:pt x="4572" y="15220"/>
                  </a:cubicBezTo>
                  <a:cubicBezTo>
                    <a:pt x="5457" y="15220"/>
                    <a:pt x="6406" y="14987"/>
                    <a:pt x="7335" y="14442"/>
                  </a:cubicBezTo>
                  <a:lnTo>
                    <a:pt x="4870" y="5465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4"/>
            <p:cNvSpPr/>
            <p:nvPr/>
          </p:nvSpPr>
          <p:spPr>
            <a:xfrm>
              <a:off x="5095575" y="2994550"/>
              <a:ext cx="73525" cy="197950"/>
            </a:xfrm>
            <a:custGeom>
              <a:avLst/>
              <a:gdLst/>
              <a:ahLst/>
              <a:cxnLst/>
              <a:rect l="l" t="t" r="r" b="b"/>
              <a:pathLst>
                <a:path w="2941" h="7918" extrusionOk="0">
                  <a:moveTo>
                    <a:pt x="250" y="0"/>
                  </a:moveTo>
                  <a:lnTo>
                    <a:pt x="0" y="6834"/>
                  </a:lnTo>
                  <a:lnTo>
                    <a:pt x="167" y="7918"/>
                  </a:lnTo>
                  <a:cubicBezTo>
                    <a:pt x="167" y="7918"/>
                    <a:pt x="2941" y="3346"/>
                    <a:pt x="250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4"/>
            <p:cNvSpPr/>
            <p:nvPr/>
          </p:nvSpPr>
          <p:spPr>
            <a:xfrm>
              <a:off x="5174450" y="3313925"/>
              <a:ext cx="202125" cy="192425"/>
            </a:xfrm>
            <a:custGeom>
              <a:avLst/>
              <a:gdLst/>
              <a:ahLst/>
              <a:cxnLst/>
              <a:rect l="l" t="t" r="r" b="b"/>
              <a:pathLst>
                <a:path w="8085" h="7697" extrusionOk="0">
                  <a:moveTo>
                    <a:pt x="1452" y="0"/>
                  </a:moveTo>
                  <a:cubicBezTo>
                    <a:pt x="1201" y="0"/>
                    <a:pt x="942" y="167"/>
                    <a:pt x="810" y="393"/>
                  </a:cubicBezTo>
                  <a:cubicBezTo>
                    <a:pt x="655" y="679"/>
                    <a:pt x="631" y="1036"/>
                    <a:pt x="667" y="1358"/>
                  </a:cubicBezTo>
                  <a:cubicBezTo>
                    <a:pt x="679" y="1691"/>
                    <a:pt x="738" y="2013"/>
                    <a:pt x="703" y="2346"/>
                  </a:cubicBezTo>
                  <a:cubicBezTo>
                    <a:pt x="619" y="2941"/>
                    <a:pt x="191" y="3430"/>
                    <a:pt x="84" y="4025"/>
                  </a:cubicBezTo>
                  <a:cubicBezTo>
                    <a:pt x="0" y="4501"/>
                    <a:pt x="131" y="4989"/>
                    <a:pt x="369" y="5406"/>
                  </a:cubicBezTo>
                  <a:cubicBezTo>
                    <a:pt x="619" y="5823"/>
                    <a:pt x="965" y="6168"/>
                    <a:pt x="1358" y="6454"/>
                  </a:cubicBezTo>
                  <a:cubicBezTo>
                    <a:pt x="2420" y="7259"/>
                    <a:pt x="3752" y="7696"/>
                    <a:pt x="5084" y="7696"/>
                  </a:cubicBezTo>
                  <a:cubicBezTo>
                    <a:pt x="5544" y="7696"/>
                    <a:pt x="6004" y="7644"/>
                    <a:pt x="6453" y="7537"/>
                  </a:cubicBezTo>
                  <a:cubicBezTo>
                    <a:pt x="6870" y="7442"/>
                    <a:pt x="7323" y="7275"/>
                    <a:pt x="7525" y="6882"/>
                  </a:cubicBezTo>
                  <a:cubicBezTo>
                    <a:pt x="7727" y="6525"/>
                    <a:pt x="7632" y="6085"/>
                    <a:pt x="7632" y="5680"/>
                  </a:cubicBezTo>
                  <a:cubicBezTo>
                    <a:pt x="7632" y="5192"/>
                    <a:pt x="7751" y="4704"/>
                    <a:pt x="7870" y="4203"/>
                  </a:cubicBezTo>
                  <a:cubicBezTo>
                    <a:pt x="7977" y="3715"/>
                    <a:pt x="8085" y="3215"/>
                    <a:pt x="8025" y="2715"/>
                  </a:cubicBezTo>
                  <a:cubicBezTo>
                    <a:pt x="7977" y="2227"/>
                    <a:pt x="7739" y="1727"/>
                    <a:pt x="7311" y="1465"/>
                  </a:cubicBezTo>
                  <a:cubicBezTo>
                    <a:pt x="5727" y="513"/>
                    <a:pt x="3358" y="774"/>
                    <a:pt x="1643" y="36"/>
                  </a:cubicBezTo>
                  <a:cubicBezTo>
                    <a:pt x="1582" y="12"/>
                    <a:pt x="1517" y="0"/>
                    <a:pt x="145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4"/>
            <p:cNvSpPr/>
            <p:nvPr/>
          </p:nvSpPr>
          <p:spPr>
            <a:xfrm>
              <a:off x="5203325" y="3043650"/>
              <a:ext cx="214325" cy="363225"/>
            </a:xfrm>
            <a:custGeom>
              <a:avLst/>
              <a:gdLst/>
              <a:ahLst/>
              <a:cxnLst/>
              <a:rect l="l" t="t" r="r" b="b"/>
              <a:pathLst>
                <a:path w="8573" h="14529" extrusionOk="0">
                  <a:moveTo>
                    <a:pt x="3810" y="1"/>
                  </a:moveTo>
                  <a:lnTo>
                    <a:pt x="0" y="12074"/>
                  </a:lnTo>
                  <a:cubicBezTo>
                    <a:pt x="526" y="14036"/>
                    <a:pt x="2961" y="14528"/>
                    <a:pt x="4702" y="14528"/>
                  </a:cubicBezTo>
                  <a:cubicBezTo>
                    <a:pt x="5443" y="14528"/>
                    <a:pt x="6058" y="14439"/>
                    <a:pt x="6346" y="14336"/>
                  </a:cubicBezTo>
                  <a:cubicBezTo>
                    <a:pt x="8013" y="5418"/>
                    <a:pt x="8573" y="13"/>
                    <a:pt x="8573" y="13"/>
                  </a:cubicBezTo>
                  <a:lnTo>
                    <a:pt x="3810" y="13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rgbClr val="DD8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64"/>
            <p:cNvSpPr/>
            <p:nvPr/>
          </p:nvSpPr>
          <p:spPr>
            <a:xfrm>
              <a:off x="5161050" y="2893050"/>
              <a:ext cx="257200" cy="179725"/>
            </a:xfrm>
            <a:custGeom>
              <a:avLst/>
              <a:gdLst/>
              <a:ahLst/>
              <a:cxnLst/>
              <a:rect l="l" t="t" r="r" b="b"/>
              <a:pathLst>
                <a:path w="10288" h="7189" extrusionOk="0">
                  <a:moveTo>
                    <a:pt x="6573" y="0"/>
                  </a:moveTo>
                  <a:lnTo>
                    <a:pt x="5168" y="2322"/>
                  </a:lnTo>
                  <a:lnTo>
                    <a:pt x="2989" y="2322"/>
                  </a:lnTo>
                  <a:lnTo>
                    <a:pt x="1560" y="1429"/>
                  </a:lnTo>
                  <a:cubicBezTo>
                    <a:pt x="1406" y="1337"/>
                    <a:pt x="1236" y="1291"/>
                    <a:pt x="1069" y="1291"/>
                  </a:cubicBezTo>
                  <a:cubicBezTo>
                    <a:pt x="782" y="1291"/>
                    <a:pt x="502" y="1424"/>
                    <a:pt x="322" y="1679"/>
                  </a:cubicBezTo>
                  <a:cubicBezTo>
                    <a:pt x="0" y="2143"/>
                    <a:pt x="179" y="2786"/>
                    <a:pt x="679" y="3024"/>
                  </a:cubicBezTo>
                  <a:lnTo>
                    <a:pt x="3108" y="4179"/>
                  </a:lnTo>
                  <a:cubicBezTo>
                    <a:pt x="3560" y="5370"/>
                    <a:pt x="5108" y="6156"/>
                    <a:pt x="5108" y="6156"/>
                  </a:cubicBezTo>
                  <a:cubicBezTo>
                    <a:pt x="5738" y="6834"/>
                    <a:pt x="7446" y="7189"/>
                    <a:pt x="8536" y="7189"/>
                  </a:cubicBezTo>
                  <a:cubicBezTo>
                    <a:pt x="8786" y="7189"/>
                    <a:pt x="9004" y="7170"/>
                    <a:pt x="9168" y="7132"/>
                  </a:cubicBezTo>
                  <a:cubicBezTo>
                    <a:pt x="10061" y="6918"/>
                    <a:pt x="10287" y="4048"/>
                    <a:pt x="10287" y="4048"/>
                  </a:cubicBezTo>
                  <a:lnTo>
                    <a:pt x="8633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4"/>
            <p:cNvSpPr/>
            <p:nvPr/>
          </p:nvSpPr>
          <p:spPr>
            <a:xfrm>
              <a:off x="5234275" y="2842150"/>
              <a:ext cx="205700" cy="264075"/>
            </a:xfrm>
            <a:custGeom>
              <a:avLst/>
              <a:gdLst/>
              <a:ahLst/>
              <a:cxnLst/>
              <a:rect l="l" t="t" r="r" b="b"/>
              <a:pathLst>
                <a:path w="8228" h="10563" extrusionOk="0">
                  <a:moveTo>
                    <a:pt x="3952" y="1"/>
                  </a:moveTo>
                  <a:cubicBezTo>
                    <a:pt x="3581" y="1"/>
                    <a:pt x="3225" y="110"/>
                    <a:pt x="2929" y="334"/>
                  </a:cubicBezTo>
                  <a:lnTo>
                    <a:pt x="786" y="1977"/>
                  </a:lnTo>
                  <a:cubicBezTo>
                    <a:pt x="405" y="2286"/>
                    <a:pt x="346" y="2858"/>
                    <a:pt x="596" y="3215"/>
                  </a:cubicBezTo>
                  <a:cubicBezTo>
                    <a:pt x="773" y="3414"/>
                    <a:pt x="1023" y="3527"/>
                    <a:pt x="1275" y="3527"/>
                  </a:cubicBezTo>
                  <a:cubicBezTo>
                    <a:pt x="1431" y="3527"/>
                    <a:pt x="1586" y="3484"/>
                    <a:pt x="1727" y="3394"/>
                  </a:cubicBezTo>
                  <a:lnTo>
                    <a:pt x="3037" y="2572"/>
                  </a:lnTo>
                  <a:cubicBezTo>
                    <a:pt x="3272" y="2419"/>
                    <a:pt x="3538" y="2345"/>
                    <a:pt x="3803" y="2345"/>
                  </a:cubicBezTo>
                  <a:cubicBezTo>
                    <a:pt x="4035" y="2345"/>
                    <a:pt x="4266" y="2402"/>
                    <a:pt x="4477" y="2513"/>
                  </a:cubicBezTo>
                  <a:lnTo>
                    <a:pt x="4858" y="2703"/>
                  </a:lnTo>
                  <a:lnTo>
                    <a:pt x="2810" y="3596"/>
                  </a:lnTo>
                  <a:lnTo>
                    <a:pt x="643" y="4727"/>
                  </a:lnTo>
                  <a:cubicBezTo>
                    <a:pt x="179" y="4965"/>
                    <a:pt x="0" y="5537"/>
                    <a:pt x="250" y="5989"/>
                  </a:cubicBezTo>
                  <a:cubicBezTo>
                    <a:pt x="424" y="6293"/>
                    <a:pt x="743" y="6470"/>
                    <a:pt x="1074" y="6470"/>
                  </a:cubicBezTo>
                  <a:cubicBezTo>
                    <a:pt x="1197" y="6470"/>
                    <a:pt x="1322" y="6446"/>
                    <a:pt x="1441" y="6394"/>
                  </a:cubicBezTo>
                  <a:lnTo>
                    <a:pt x="5370" y="4644"/>
                  </a:lnTo>
                  <a:lnTo>
                    <a:pt x="5251" y="5691"/>
                  </a:lnTo>
                  <a:lnTo>
                    <a:pt x="3918" y="6704"/>
                  </a:lnTo>
                  <a:lnTo>
                    <a:pt x="1953" y="7704"/>
                  </a:lnTo>
                  <a:cubicBezTo>
                    <a:pt x="1560" y="7894"/>
                    <a:pt x="1405" y="8394"/>
                    <a:pt x="1608" y="8775"/>
                  </a:cubicBezTo>
                  <a:cubicBezTo>
                    <a:pt x="1762" y="9049"/>
                    <a:pt x="2039" y="9206"/>
                    <a:pt x="2329" y="9206"/>
                  </a:cubicBezTo>
                  <a:cubicBezTo>
                    <a:pt x="2442" y="9206"/>
                    <a:pt x="2557" y="9182"/>
                    <a:pt x="2667" y="9132"/>
                  </a:cubicBezTo>
                  <a:lnTo>
                    <a:pt x="4822" y="8120"/>
                  </a:lnTo>
                  <a:lnTo>
                    <a:pt x="6323" y="7108"/>
                  </a:lnTo>
                  <a:lnTo>
                    <a:pt x="5692" y="8239"/>
                  </a:lnTo>
                  <a:lnTo>
                    <a:pt x="4156" y="9359"/>
                  </a:lnTo>
                  <a:cubicBezTo>
                    <a:pt x="3870" y="9561"/>
                    <a:pt x="3799" y="9966"/>
                    <a:pt x="3989" y="10263"/>
                  </a:cubicBezTo>
                  <a:cubicBezTo>
                    <a:pt x="4114" y="10459"/>
                    <a:pt x="4333" y="10562"/>
                    <a:pt x="4556" y="10562"/>
                  </a:cubicBezTo>
                  <a:cubicBezTo>
                    <a:pt x="4671" y="10562"/>
                    <a:pt x="4788" y="10535"/>
                    <a:pt x="4894" y="10478"/>
                  </a:cubicBezTo>
                  <a:lnTo>
                    <a:pt x="6680" y="9418"/>
                  </a:lnTo>
                  <a:lnTo>
                    <a:pt x="7549" y="8466"/>
                  </a:lnTo>
                  <a:cubicBezTo>
                    <a:pt x="7775" y="8227"/>
                    <a:pt x="7906" y="7930"/>
                    <a:pt x="7954" y="7596"/>
                  </a:cubicBezTo>
                  <a:lnTo>
                    <a:pt x="8073" y="6704"/>
                  </a:lnTo>
                  <a:cubicBezTo>
                    <a:pt x="8228" y="5441"/>
                    <a:pt x="8013" y="4144"/>
                    <a:pt x="7418" y="3001"/>
                  </a:cubicBezTo>
                  <a:lnTo>
                    <a:pt x="6430" y="1131"/>
                  </a:lnTo>
                  <a:cubicBezTo>
                    <a:pt x="6204" y="679"/>
                    <a:pt x="5787" y="369"/>
                    <a:pt x="5311" y="262"/>
                  </a:cubicBezTo>
                  <a:lnTo>
                    <a:pt x="4322" y="36"/>
                  </a:lnTo>
                  <a:cubicBezTo>
                    <a:pt x="4198" y="12"/>
                    <a:pt x="4074" y="1"/>
                    <a:pt x="395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4"/>
            <p:cNvSpPr/>
            <p:nvPr/>
          </p:nvSpPr>
          <p:spPr>
            <a:xfrm>
              <a:off x="4506500" y="2831125"/>
              <a:ext cx="605175" cy="893000"/>
            </a:xfrm>
            <a:custGeom>
              <a:avLst/>
              <a:gdLst/>
              <a:ahLst/>
              <a:cxnLst/>
              <a:rect l="l" t="t" r="r" b="b"/>
              <a:pathLst>
                <a:path w="24207" h="35720" extrusionOk="0">
                  <a:moveTo>
                    <a:pt x="7573" y="1"/>
                  </a:moveTo>
                  <a:lnTo>
                    <a:pt x="715" y="918"/>
                  </a:lnTo>
                  <a:lnTo>
                    <a:pt x="1298" y="21218"/>
                  </a:lnTo>
                  <a:cubicBezTo>
                    <a:pt x="1358" y="23277"/>
                    <a:pt x="1251" y="25349"/>
                    <a:pt x="1013" y="27385"/>
                  </a:cubicBezTo>
                  <a:lnTo>
                    <a:pt x="1" y="35719"/>
                  </a:lnTo>
                  <a:lnTo>
                    <a:pt x="24206" y="35719"/>
                  </a:lnTo>
                  <a:lnTo>
                    <a:pt x="23408" y="26611"/>
                  </a:lnTo>
                  <a:cubicBezTo>
                    <a:pt x="23265" y="24920"/>
                    <a:pt x="23218" y="23218"/>
                    <a:pt x="23277" y="21527"/>
                  </a:cubicBezTo>
                  <a:lnTo>
                    <a:pt x="24039" y="287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4"/>
            <p:cNvSpPr/>
            <p:nvPr/>
          </p:nvSpPr>
          <p:spPr>
            <a:xfrm>
              <a:off x="4717250" y="2788575"/>
              <a:ext cx="188725" cy="65500"/>
            </a:xfrm>
            <a:custGeom>
              <a:avLst/>
              <a:gdLst/>
              <a:ahLst/>
              <a:cxnLst/>
              <a:rect l="l" t="t" r="r" b="b"/>
              <a:pathLst>
                <a:path w="7549" h="2620" extrusionOk="0">
                  <a:moveTo>
                    <a:pt x="0" y="0"/>
                  </a:moveTo>
                  <a:lnTo>
                    <a:pt x="2917" y="2620"/>
                  </a:lnTo>
                  <a:lnTo>
                    <a:pt x="4656" y="2620"/>
                  </a:lnTo>
                  <a:lnTo>
                    <a:pt x="7549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4"/>
            <p:cNvSpPr/>
            <p:nvPr/>
          </p:nvSpPr>
          <p:spPr>
            <a:xfrm>
              <a:off x="4736600" y="2674875"/>
              <a:ext cx="159850" cy="305100"/>
            </a:xfrm>
            <a:custGeom>
              <a:avLst/>
              <a:gdLst/>
              <a:ahLst/>
              <a:cxnLst/>
              <a:rect l="l" t="t" r="r" b="b"/>
              <a:pathLst>
                <a:path w="6394" h="12204" extrusionOk="0">
                  <a:moveTo>
                    <a:pt x="6394" y="0"/>
                  </a:moveTo>
                  <a:lnTo>
                    <a:pt x="0" y="2822"/>
                  </a:lnTo>
                  <a:lnTo>
                    <a:pt x="0" y="6334"/>
                  </a:lnTo>
                  <a:lnTo>
                    <a:pt x="2143" y="7168"/>
                  </a:lnTo>
                  <a:lnTo>
                    <a:pt x="2905" y="9335"/>
                  </a:lnTo>
                  <a:lnTo>
                    <a:pt x="2560" y="11013"/>
                  </a:lnTo>
                  <a:lnTo>
                    <a:pt x="3370" y="12204"/>
                  </a:lnTo>
                  <a:lnTo>
                    <a:pt x="3989" y="11061"/>
                  </a:lnTo>
                  <a:lnTo>
                    <a:pt x="3608" y="9049"/>
                  </a:lnTo>
                  <a:lnTo>
                    <a:pt x="3882" y="7168"/>
                  </a:lnTo>
                  <a:lnTo>
                    <a:pt x="6394" y="5917"/>
                  </a:lnTo>
                  <a:lnTo>
                    <a:pt x="6394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4"/>
            <p:cNvSpPr/>
            <p:nvPr/>
          </p:nvSpPr>
          <p:spPr>
            <a:xfrm>
              <a:off x="4736300" y="2677550"/>
              <a:ext cx="154200" cy="114375"/>
            </a:xfrm>
            <a:custGeom>
              <a:avLst/>
              <a:gdLst/>
              <a:ahLst/>
              <a:cxnLst/>
              <a:rect l="l" t="t" r="r" b="b"/>
              <a:pathLst>
                <a:path w="6168" h="4575" extrusionOk="0">
                  <a:moveTo>
                    <a:pt x="6168" y="0"/>
                  </a:moveTo>
                  <a:lnTo>
                    <a:pt x="0" y="2691"/>
                  </a:lnTo>
                  <a:lnTo>
                    <a:pt x="0" y="4382"/>
                  </a:lnTo>
                  <a:cubicBezTo>
                    <a:pt x="425" y="4508"/>
                    <a:pt x="862" y="4574"/>
                    <a:pt x="1298" y="4574"/>
                  </a:cubicBezTo>
                  <a:cubicBezTo>
                    <a:pt x="1681" y="4574"/>
                    <a:pt x="2061" y="4523"/>
                    <a:pt x="2429" y="4417"/>
                  </a:cubicBezTo>
                  <a:cubicBezTo>
                    <a:pt x="3584" y="4120"/>
                    <a:pt x="4572" y="3346"/>
                    <a:pt x="5227" y="2370"/>
                  </a:cubicBezTo>
                  <a:cubicBezTo>
                    <a:pt x="5703" y="1655"/>
                    <a:pt x="6013" y="846"/>
                    <a:pt x="6168" y="0"/>
                  </a:cubicBez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4"/>
            <p:cNvSpPr/>
            <p:nvPr/>
          </p:nvSpPr>
          <p:spPr>
            <a:xfrm>
              <a:off x="4695825" y="2831125"/>
              <a:ext cx="94375" cy="133075"/>
            </a:xfrm>
            <a:custGeom>
              <a:avLst/>
              <a:gdLst/>
              <a:ahLst/>
              <a:cxnLst/>
              <a:rect l="l" t="t" r="r" b="b"/>
              <a:pathLst>
                <a:path w="3775" h="5323" extrusionOk="0">
                  <a:moveTo>
                    <a:pt x="0" y="1"/>
                  </a:moveTo>
                  <a:lnTo>
                    <a:pt x="2703" y="5323"/>
                  </a:lnTo>
                  <a:lnTo>
                    <a:pt x="3774" y="3085"/>
                  </a:lnTo>
                  <a:lnTo>
                    <a:pt x="3774" y="9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4"/>
            <p:cNvSpPr/>
            <p:nvPr/>
          </p:nvSpPr>
          <p:spPr>
            <a:xfrm>
              <a:off x="4833625" y="2831125"/>
              <a:ext cx="93800" cy="133075"/>
            </a:xfrm>
            <a:custGeom>
              <a:avLst/>
              <a:gdLst/>
              <a:ahLst/>
              <a:cxnLst/>
              <a:rect l="l" t="t" r="r" b="b"/>
              <a:pathLst>
                <a:path w="3752" h="5323" extrusionOk="0">
                  <a:moveTo>
                    <a:pt x="3751" y="1"/>
                  </a:moveTo>
                  <a:lnTo>
                    <a:pt x="1" y="918"/>
                  </a:lnTo>
                  <a:lnTo>
                    <a:pt x="203" y="2954"/>
                  </a:lnTo>
                  <a:lnTo>
                    <a:pt x="1334" y="5323"/>
                  </a:lnTo>
                  <a:lnTo>
                    <a:pt x="3751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4"/>
            <p:cNvSpPr/>
            <p:nvPr/>
          </p:nvSpPr>
          <p:spPr>
            <a:xfrm>
              <a:off x="4805650" y="2979950"/>
              <a:ext cx="28000" cy="594450"/>
            </a:xfrm>
            <a:custGeom>
              <a:avLst/>
              <a:gdLst/>
              <a:ahLst/>
              <a:cxnLst/>
              <a:rect l="l" t="t" r="r" b="b"/>
              <a:pathLst>
                <a:path w="1120" h="23778" extrusionOk="0">
                  <a:moveTo>
                    <a:pt x="608" y="1"/>
                  </a:moveTo>
                  <a:lnTo>
                    <a:pt x="703" y="2061"/>
                  </a:lnTo>
                  <a:lnTo>
                    <a:pt x="0" y="4216"/>
                  </a:lnTo>
                  <a:lnTo>
                    <a:pt x="774" y="23777"/>
                  </a:lnTo>
                  <a:lnTo>
                    <a:pt x="429" y="4311"/>
                  </a:lnTo>
                  <a:lnTo>
                    <a:pt x="1120" y="20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4"/>
            <p:cNvSpPr/>
            <p:nvPr/>
          </p:nvSpPr>
          <p:spPr>
            <a:xfrm>
              <a:off x="4839275" y="2972225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18" y="0"/>
                  </a:moveTo>
                  <a:cubicBezTo>
                    <a:pt x="191" y="0"/>
                    <a:pt x="1" y="179"/>
                    <a:pt x="1" y="417"/>
                  </a:cubicBezTo>
                  <a:cubicBezTo>
                    <a:pt x="1" y="643"/>
                    <a:pt x="179" y="834"/>
                    <a:pt x="418" y="834"/>
                  </a:cubicBezTo>
                  <a:cubicBezTo>
                    <a:pt x="632" y="834"/>
                    <a:pt x="834" y="655"/>
                    <a:pt x="834" y="417"/>
                  </a:cubicBezTo>
                  <a:cubicBezTo>
                    <a:pt x="834" y="191"/>
                    <a:pt x="632" y="0"/>
                    <a:pt x="418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4"/>
            <p:cNvSpPr/>
            <p:nvPr/>
          </p:nvSpPr>
          <p:spPr>
            <a:xfrm>
              <a:off x="4828275" y="3082950"/>
              <a:ext cx="20850" cy="211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417" y="0"/>
                  </a:moveTo>
                  <a:cubicBezTo>
                    <a:pt x="203" y="0"/>
                    <a:pt x="0" y="179"/>
                    <a:pt x="0" y="417"/>
                  </a:cubicBezTo>
                  <a:cubicBezTo>
                    <a:pt x="0" y="643"/>
                    <a:pt x="203" y="846"/>
                    <a:pt x="417" y="846"/>
                  </a:cubicBezTo>
                  <a:cubicBezTo>
                    <a:pt x="643" y="846"/>
                    <a:pt x="834" y="667"/>
                    <a:pt x="834" y="417"/>
                  </a:cubicBez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4"/>
            <p:cNvSpPr/>
            <p:nvPr/>
          </p:nvSpPr>
          <p:spPr>
            <a:xfrm>
              <a:off x="4833625" y="32255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7" y="1"/>
                  </a:moveTo>
                  <a:cubicBezTo>
                    <a:pt x="431" y="1"/>
                    <a:pt x="424" y="1"/>
                    <a:pt x="417" y="1"/>
                  </a:cubicBezTo>
                  <a:cubicBezTo>
                    <a:pt x="191" y="1"/>
                    <a:pt x="1" y="180"/>
                    <a:pt x="1" y="418"/>
                  </a:cubicBezTo>
                  <a:cubicBezTo>
                    <a:pt x="1" y="644"/>
                    <a:pt x="179" y="835"/>
                    <a:pt x="417" y="835"/>
                  </a:cubicBezTo>
                  <a:cubicBezTo>
                    <a:pt x="644" y="835"/>
                    <a:pt x="834" y="656"/>
                    <a:pt x="834" y="418"/>
                  </a:cubicBezTo>
                  <a:cubicBezTo>
                    <a:pt x="834" y="187"/>
                    <a:pt x="655" y="1"/>
                    <a:pt x="437" y="1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4"/>
            <p:cNvSpPr/>
            <p:nvPr/>
          </p:nvSpPr>
          <p:spPr>
            <a:xfrm>
              <a:off x="4838700" y="33678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202" y="1"/>
                    <a:pt x="0" y="179"/>
                    <a:pt x="0" y="417"/>
                  </a:cubicBezTo>
                  <a:cubicBezTo>
                    <a:pt x="0" y="644"/>
                    <a:pt x="179" y="834"/>
                    <a:pt x="417" y="834"/>
                  </a:cubicBezTo>
                  <a:cubicBezTo>
                    <a:pt x="643" y="834"/>
                    <a:pt x="833" y="655"/>
                    <a:pt x="833" y="417"/>
                  </a:cubicBezTo>
                  <a:cubicBezTo>
                    <a:pt x="833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4"/>
            <p:cNvSpPr/>
            <p:nvPr/>
          </p:nvSpPr>
          <p:spPr>
            <a:xfrm>
              <a:off x="4843450" y="351037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91" y="1"/>
                    <a:pt x="1" y="179"/>
                    <a:pt x="1" y="417"/>
                  </a:cubicBezTo>
                  <a:cubicBezTo>
                    <a:pt x="1" y="644"/>
                    <a:pt x="191" y="834"/>
                    <a:pt x="417" y="834"/>
                  </a:cubicBezTo>
                  <a:cubicBezTo>
                    <a:pt x="655" y="834"/>
                    <a:pt x="834" y="644"/>
                    <a:pt x="834" y="417"/>
                  </a:cubicBezTo>
                  <a:cubicBezTo>
                    <a:pt x="834" y="179"/>
                    <a:pt x="655" y="1"/>
                    <a:pt x="417" y="1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4"/>
            <p:cNvSpPr/>
            <p:nvPr/>
          </p:nvSpPr>
          <p:spPr>
            <a:xfrm>
              <a:off x="4695825" y="2788575"/>
              <a:ext cx="94375" cy="154800"/>
            </a:xfrm>
            <a:custGeom>
              <a:avLst/>
              <a:gdLst/>
              <a:ahLst/>
              <a:cxnLst/>
              <a:rect l="l" t="t" r="r" b="b"/>
              <a:pathLst>
                <a:path w="3775" h="6192" extrusionOk="0">
                  <a:moveTo>
                    <a:pt x="857" y="0"/>
                  </a:moveTo>
                  <a:lnTo>
                    <a:pt x="0" y="1703"/>
                  </a:lnTo>
                  <a:lnTo>
                    <a:pt x="2488" y="6191"/>
                  </a:lnTo>
                  <a:lnTo>
                    <a:pt x="3774" y="2620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4"/>
            <p:cNvSpPr/>
            <p:nvPr/>
          </p:nvSpPr>
          <p:spPr>
            <a:xfrm>
              <a:off x="4833625" y="2788575"/>
              <a:ext cx="93800" cy="154800"/>
            </a:xfrm>
            <a:custGeom>
              <a:avLst/>
              <a:gdLst/>
              <a:ahLst/>
              <a:cxnLst/>
              <a:rect l="l" t="t" r="r" b="b"/>
              <a:pathLst>
                <a:path w="3752" h="6192" extrusionOk="0">
                  <a:moveTo>
                    <a:pt x="2894" y="0"/>
                  </a:moveTo>
                  <a:lnTo>
                    <a:pt x="1" y="2620"/>
                  </a:lnTo>
                  <a:lnTo>
                    <a:pt x="1263" y="6191"/>
                  </a:lnTo>
                  <a:lnTo>
                    <a:pt x="3751" y="1703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4"/>
            <p:cNvSpPr/>
            <p:nvPr/>
          </p:nvSpPr>
          <p:spPr>
            <a:xfrm>
              <a:off x="4578250" y="2352650"/>
              <a:ext cx="353625" cy="409425"/>
            </a:xfrm>
            <a:custGeom>
              <a:avLst/>
              <a:gdLst/>
              <a:ahLst/>
              <a:cxnLst/>
              <a:rect l="l" t="t" r="r" b="b"/>
              <a:pathLst>
                <a:path w="14145" h="16377" extrusionOk="0">
                  <a:moveTo>
                    <a:pt x="7004" y="0"/>
                  </a:moveTo>
                  <a:cubicBezTo>
                    <a:pt x="6728" y="0"/>
                    <a:pt x="6449" y="18"/>
                    <a:pt x="6167" y="54"/>
                  </a:cubicBezTo>
                  <a:cubicBezTo>
                    <a:pt x="2524" y="507"/>
                    <a:pt x="0" y="3948"/>
                    <a:pt x="655" y="7579"/>
                  </a:cubicBezTo>
                  <a:lnTo>
                    <a:pt x="1334" y="11210"/>
                  </a:lnTo>
                  <a:cubicBezTo>
                    <a:pt x="1882" y="14229"/>
                    <a:pt x="4516" y="16377"/>
                    <a:pt x="7508" y="16377"/>
                  </a:cubicBezTo>
                  <a:cubicBezTo>
                    <a:pt x="7761" y="16377"/>
                    <a:pt x="8017" y="16362"/>
                    <a:pt x="8275" y="16330"/>
                  </a:cubicBezTo>
                  <a:cubicBezTo>
                    <a:pt x="11692" y="15913"/>
                    <a:pt x="14145" y="12853"/>
                    <a:pt x="13787" y="9424"/>
                  </a:cubicBezTo>
                  <a:lnTo>
                    <a:pt x="13395" y="5769"/>
                  </a:lnTo>
                  <a:cubicBezTo>
                    <a:pt x="13054" y="2445"/>
                    <a:pt x="10247" y="0"/>
                    <a:pt x="7004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4"/>
            <p:cNvSpPr/>
            <p:nvPr/>
          </p:nvSpPr>
          <p:spPr>
            <a:xfrm>
              <a:off x="4494600" y="2223025"/>
              <a:ext cx="527775" cy="392325"/>
            </a:xfrm>
            <a:custGeom>
              <a:avLst/>
              <a:gdLst/>
              <a:ahLst/>
              <a:cxnLst/>
              <a:rect l="l" t="t" r="r" b="b"/>
              <a:pathLst>
                <a:path w="21111" h="15693" extrusionOk="0">
                  <a:moveTo>
                    <a:pt x="16491" y="1"/>
                  </a:moveTo>
                  <a:cubicBezTo>
                    <a:pt x="15836" y="715"/>
                    <a:pt x="15419" y="1584"/>
                    <a:pt x="15490" y="2560"/>
                  </a:cubicBezTo>
                  <a:cubicBezTo>
                    <a:pt x="14859" y="1453"/>
                    <a:pt x="13669" y="715"/>
                    <a:pt x="12407" y="453"/>
                  </a:cubicBezTo>
                  <a:cubicBezTo>
                    <a:pt x="12004" y="372"/>
                    <a:pt x="11595" y="335"/>
                    <a:pt x="11185" y="335"/>
                  </a:cubicBezTo>
                  <a:cubicBezTo>
                    <a:pt x="10322" y="335"/>
                    <a:pt x="9455" y="500"/>
                    <a:pt x="8632" y="774"/>
                  </a:cubicBezTo>
                  <a:cubicBezTo>
                    <a:pt x="7549" y="1132"/>
                    <a:pt x="6513" y="1644"/>
                    <a:pt x="5596" y="2334"/>
                  </a:cubicBezTo>
                  <a:cubicBezTo>
                    <a:pt x="5227" y="2620"/>
                    <a:pt x="4870" y="2918"/>
                    <a:pt x="4453" y="3132"/>
                  </a:cubicBezTo>
                  <a:cubicBezTo>
                    <a:pt x="4132" y="3311"/>
                    <a:pt x="3766" y="3431"/>
                    <a:pt x="3396" y="3431"/>
                  </a:cubicBezTo>
                  <a:cubicBezTo>
                    <a:pt x="3300" y="3431"/>
                    <a:pt x="3204" y="3423"/>
                    <a:pt x="3108" y="3406"/>
                  </a:cubicBezTo>
                  <a:cubicBezTo>
                    <a:pt x="2667" y="3310"/>
                    <a:pt x="2310" y="2870"/>
                    <a:pt x="2251" y="2406"/>
                  </a:cubicBezTo>
                  <a:cubicBezTo>
                    <a:pt x="1251" y="3287"/>
                    <a:pt x="417" y="4442"/>
                    <a:pt x="203" y="5775"/>
                  </a:cubicBezTo>
                  <a:cubicBezTo>
                    <a:pt x="0" y="7097"/>
                    <a:pt x="536" y="8585"/>
                    <a:pt x="1691" y="9252"/>
                  </a:cubicBezTo>
                  <a:cubicBezTo>
                    <a:pt x="2243" y="9573"/>
                    <a:pt x="2887" y="9682"/>
                    <a:pt x="3535" y="9682"/>
                  </a:cubicBezTo>
                  <a:cubicBezTo>
                    <a:pt x="3726" y="9682"/>
                    <a:pt x="3918" y="9673"/>
                    <a:pt x="4108" y="9656"/>
                  </a:cubicBezTo>
                  <a:cubicBezTo>
                    <a:pt x="5858" y="9490"/>
                    <a:pt x="7513" y="8787"/>
                    <a:pt x="9168" y="8168"/>
                  </a:cubicBezTo>
                  <a:cubicBezTo>
                    <a:pt x="10553" y="7640"/>
                    <a:pt x="12055" y="7212"/>
                    <a:pt x="13541" y="7212"/>
                  </a:cubicBezTo>
                  <a:cubicBezTo>
                    <a:pt x="13830" y="7212"/>
                    <a:pt x="14119" y="7228"/>
                    <a:pt x="14407" y="7263"/>
                  </a:cubicBezTo>
                  <a:cubicBezTo>
                    <a:pt x="14097" y="8109"/>
                    <a:pt x="14097" y="9061"/>
                    <a:pt x="14407" y="9906"/>
                  </a:cubicBezTo>
                  <a:cubicBezTo>
                    <a:pt x="14717" y="10752"/>
                    <a:pt x="15324" y="11430"/>
                    <a:pt x="16121" y="11871"/>
                  </a:cubicBezTo>
                  <a:cubicBezTo>
                    <a:pt x="16026" y="12573"/>
                    <a:pt x="15919" y="13276"/>
                    <a:pt x="16026" y="13955"/>
                  </a:cubicBezTo>
                  <a:cubicBezTo>
                    <a:pt x="16133" y="14645"/>
                    <a:pt x="16455" y="15324"/>
                    <a:pt x="17050" y="15693"/>
                  </a:cubicBezTo>
                  <a:lnTo>
                    <a:pt x="19693" y="10395"/>
                  </a:lnTo>
                  <a:cubicBezTo>
                    <a:pt x="20443" y="8585"/>
                    <a:pt x="21110" y="4680"/>
                    <a:pt x="17324" y="3668"/>
                  </a:cubicBezTo>
                  <a:cubicBezTo>
                    <a:pt x="18312" y="3418"/>
                    <a:pt x="19217" y="2703"/>
                    <a:pt x="19693" y="1810"/>
                  </a:cubicBezTo>
                  <a:cubicBezTo>
                    <a:pt x="19581" y="1802"/>
                    <a:pt x="19468" y="1798"/>
                    <a:pt x="19355" y="1798"/>
                  </a:cubicBezTo>
                  <a:cubicBezTo>
                    <a:pt x="18339" y="1798"/>
                    <a:pt x="17298" y="2134"/>
                    <a:pt x="16526" y="2798"/>
                  </a:cubicBezTo>
                  <a:cubicBezTo>
                    <a:pt x="16907" y="1941"/>
                    <a:pt x="16895" y="846"/>
                    <a:pt x="164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4"/>
            <p:cNvSpPr/>
            <p:nvPr/>
          </p:nvSpPr>
          <p:spPr>
            <a:xfrm>
              <a:off x="4514250" y="2231075"/>
              <a:ext cx="368525" cy="169525"/>
            </a:xfrm>
            <a:custGeom>
              <a:avLst/>
              <a:gdLst/>
              <a:ahLst/>
              <a:cxnLst/>
              <a:rect l="l" t="t" r="r" b="b"/>
              <a:pathLst>
                <a:path w="14741" h="6781" extrusionOk="0">
                  <a:moveTo>
                    <a:pt x="10425" y="1"/>
                  </a:moveTo>
                  <a:cubicBezTo>
                    <a:pt x="9561" y="1"/>
                    <a:pt x="8691" y="163"/>
                    <a:pt x="7870" y="429"/>
                  </a:cubicBezTo>
                  <a:cubicBezTo>
                    <a:pt x="6787" y="786"/>
                    <a:pt x="5751" y="1310"/>
                    <a:pt x="4834" y="2000"/>
                  </a:cubicBezTo>
                  <a:cubicBezTo>
                    <a:pt x="4465" y="2274"/>
                    <a:pt x="4108" y="2572"/>
                    <a:pt x="3691" y="2798"/>
                  </a:cubicBezTo>
                  <a:cubicBezTo>
                    <a:pt x="3360" y="2978"/>
                    <a:pt x="2992" y="3097"/>
                    <a:pt x="2634" y="3097"/>
                  </a:cubicBezTo>
                  <a:cubicBezTo>
                    <a:pt x="2541" y="3097"/>
                    <a:pt x="2448" y="3089"/>
                    <a:pt x="2358" y="3072"/>
                  </a:cubicBezTo>
                  <a:cubicBezTo>
                    <a:pt x="1893" y="2977"/>
                    <a:pt x="1548" y="2536"/>
                    <a:pt x="1488" y="2072"/>
                  </a:cubicBezTo>
                  <a:cubicBezTo>
                    <a:pt x="1012" y="2488"/>
                    <a:pt x="584" y="2977"/>
                    <a:pt x="226" y="3500"/>
                  </a:cubicBezTo>
                  <a:cubicBezTo>
                    <a:pt x="215" y="3524"/>
                    <a:pt x="215" y="3560"/>
                    <a:pt x="191" y="3572"/>
                  </a:cubicBezTo>
                  <a:cubicBezTo>
                    <a:pt x="0" y="4298"/>
                    <a:pt x="60" y="5072"/>
                    <a:pt x="476" y="5667"/>
                  </a:cubicBezTo>
                  <a:cubicBezTo>
                    <a:pt x="977" y="6382"/>
                    <a:pt x="1869" y="6727"/>
                    <a:pt x="2727" y="6775"/>
                  </a:cubicBezTo>
                  <a:cubicBezTo>
                    <a:pt x="2801" y="6778"/>
                    <a:pt x="2876" y="6780"/>
                    <a:pt x="2950" y="6780"/>
                  </a:cubicBezTo>
                  <a:cubicBezTo>
                    <a:pt x="4285" y="6780"/>
                    <a:pt x="5551" y="6185"/>
                    <a:pt x="6668" y="5429"/>
                  </a:cubicBezTo>
                  <a:cubicBezTo>
                    <a:pt x="7846" y="4655"/>
                    <a:pt x="8918" y="3727"/>
                    <a:pt x="10156" y="3024"/>
                  </a:cubicBezTo>
                  <a:cubicBezTo>
                    <a:pt x="11081" y="2500"/>
                    <a:pt x="12258" y="2041"/>
                    <a:pt x="13484" y="2041"/>
                  </a:cubicBezTo>
                  <a:cubicBezTo>
                    <a:pt x="13900" y="2041"/>
                    <a:pt x="14321" y="2094"/>
                    <a:pt x="14740" y="2215"/>
                  </a:cubicBezTo>
                  <a:cubicBezTo>
                    <a:pt x="14097" y="1119"/>
                    <a:pt x="12907" y="393"/>
                    <a:pt x="11656" y="119"/>
                  </a:cubicBezTo>
                  <a:cubicBezTo>
                    <a:pt x="11251" y="38"/>
                    <a:pt x="10839" y="1"/>
                    <a:pt x="10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4"/>
            <p:cNvSpPr/>
            <p:nvPr/>
          </p:nvSpPr>
          <p:spPr>
            <a:xfrm>
              <a:off x="4888400" y="2314700"/>
              <a:ext cx="117900" cy="144850"/>
            </a:xfrm>
            <a:custGeom>
              <a:avLst/>
              <a:gdLst/>
              <a:ahLst/>
              <a:cxnLst/>
              <a:rect l="l" t="t" r="r" b="b"/>
              <a:pathLst>
                <a:path w="4716" h="5794" extrusionOk="0">
                  <a:moveTo>
                    <a:pt x="1620" y="1"/>
                  </a:moveTo>
                  <a:cubicBezTo>
                    <a:pt x="846" y="513"/>
                    <a:pt x="238" y="1406"/>
                    <a:pt x="119" y="2322"/>
                  </a:cubicBezTo>
                  <a:cubicBezTo>
                    <a:pt x="0" y="3251"/>
                    <a:pt x="298" y="4204"/>
                    <a:pt x="917" y="4894"/>
                  </a:cubicBezTo>
                  <a:cubicBezTo>
                    <a:pt x="1251" y="5275"/>
                    <a:pt x="1667" y="5549"/>
                    <a:pt x="2143" y="5704"/>
                  </a:cubicBezTo>
                  <a:cubicBezTo>
                    <a:pt x="2342" y="5763"/>
                    <a:pt x="2546" y="5794"/>
                    <a:pt x="2749" y="5794"/>
                  </a:cubicBezTo>
                  <a:cubicBezTo>
                    <a:pt x="3034" y="5794"/>
                    <a:pt x="3315" y="5734"/>
                    <a:pt x="3572" y="5608"/>
                  </a:cubicBezTo>
                  <a:cubicBezTo>
                    <a:pt x="4013" y="5394"/>
                    <a:pt x="4322" y="5001"/>
                    <a:pt x="4537" y="4537"/>
                  </a:cubicBezTo>
                  <a:cubicBezTo>
                    <a:pt x="4715" y="2739"/>
                    <a:pt x="4191" y="703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4"/>
            <p:cNvSpPr/>
            <p:nvPr/>
          </p:nvSpPr>
          <p:spPr>
            <a:xfrm>
              <a:off x="4742250" y="2459775"/>
              <a:ext cx="129800" cy="164800"/>
            </a:xfrm>
            <a:custGeom>
              <a:avLst/>
              <a:gdLst/>
              <a:ahLst/>
              <a:cxnLst/>
              <a:rect l="l" t="t" r="r" b="b"/>
              <a:pathLst>
                <a:path w="5192" h="6592" extrusionOk="0">
                  <a:moveTo>
                    <a:pt x="3133" y="0"/>
                  </a:moveTo>
                  <a:cubicBezTo>
                    <a:pt x="3054" y="0"/>
                    <a:pt x="2974" y="7"/>
                    <a:pt x="2894" y="20"/>
                  </a:cubicBezTo>
                  <a:lnTo>
                    <a:pt x="0" y="460"/>
                  </a:lnTo>
                  <a:cubicBezTo>
                    <a:pt x="75" y="449"/>
                    <a:pt x="149" y="444"/>
                    <a:pt x="222" y="444"/>
                  </a:cubicBezTo>
                  <a:cubicBezTo>
                    <a:pt x="943" y="444"/>
                    <a:pt x="1571" y="962"/>
                    <a:pt x="1679" y="1687"/>
                  </a:cubicBezTo>
                  <a:lnTo>
                    <a:pt x="2179" y="4937"/>
                  </a:lnTo>
                  <a:cubicBezTo>
                    <a:pt x="2296" y="5717"/>
                    <a:pt x="1786" y="6452"/>
                    <a:pt x="1017" y="6584"/>
                  </a:cubicBezTo>
                  <a:lnTo>
                    <a:pt x="1017" y="6584"/>
                  </a:lnTo>
                  <a:lnTo>
                    <a:pt x="3846" y="6151"/>
                  </a:lnTo>
                  <a:cubicBezTo>
                    <a:pt x="4656" y="6032"/>
                    <a:pt x="5192" y="5282"/>
                    <a:pt x="5072" y="4485"/>
                  </a:cubicBezTo>
                  <a:lnTo>
                    <a:pt x="4560" y="1234"/>
                  </a:lnTo>
                  <a:cubicBezTo>
                    <a:pt x="4453" y="516"/>
                    <a:pt x="3844" y="0"/>
                    <a:pt x="3133" y="0"/>
                  </a:cubicBezTo>
                  <a:close/>
                  <a:moveTo>
                    <a:pt x="1017" y="6584"/>
                  </a:moveTo>
                  <a:lnTo>
                    <a:pt x="965" y="6592"/>
                  </a:lnTo>
                  <a:cubicBezTo>
                    <a:pt x="982" y="6590"/>
                    <a:pt x="999" y="6587"/>
                    <a:pt x="1017" y="6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4"/>
            <p:cNvSpPr/>
            <p:nvPr/>
          </p:nvSpPr>
          <p:spPr>
            <a:xfrm>
              <a:off x="4519600" y="2470800"/>
              <a:ext cx="280125" cy="183675"/>
            </a:xfrm>
            <a:custGeom>
              <a:avLst/>
              <a:gdLst/>
              <a:ahLst/>
              <a:cxnLst/>
              <a:rect l="l" t="t" r="r" b="b"/>
              <a:pathLst>
                <a:path w="11205" h="7347" extrusionOk="0">
                  <a:moveTo>
                    <a:pt x="9142" y="0"/>
                  </a:moveTo>
                  <a:cubicBezTo>
                    <a:pt x="9064" y="0"/>
                    <a:pt x="8986" y="6"/>
                    <a:pt x="8906" y="19"/>
                  </a:cubicBezTo>
                  <a:lnTo>
                    <a:pt x="4227" y="757"/>
                  </a:lnTo>
                  <a:lnTo>
                    <a:pt x="1334" y="1198"/>
                  </a:lnTo>
                  <a:cubicBezTo>
                    <a:pt x="536" y="1317"/>
                    <a:pt x="1" y="2067"/>
                    <a:pt x="120" y="2865"/>
                  </a:cubicBezTo>
                  <a:lnTo>
                    <a:pt x="620" y="6115"/>
                  </a:lnTo>
                  <a:cubicBezTo>
                    <a:pt x="728" y="6838"/>
                    <a:pt x="1354" y="7346"/>
                    <a:pt x="2064" y="7346"/>
                  </a:cubicBezTo>
                  <a:cubicBezTo>
                    <a:pt x="2138" y="7346"/>
                    <a:pt x="2212" y="7341"/>
                    <a:pt x="2287" y="7330"/>
                  </a:cubicBezTo>
                  <a:lnTo>
                    <a:pt x="5180" y="6889"/>
                  </a:lnTo>
                  <a:lnTo>
                    <a:pt x="9871" y="6151"/>
                  </a:lnTo>
                  <a:cubicBezTo>
                    <a:pt x="10669" y="6032"/>
                    <a:pt x="11204" y="5294"/>
                    <a:pt x="11085" y="4496"/>
                  </a:cubicBezTo>
                  <a:lnTo>
                    <a:pt x="10585" y="1246"/>
                  </a:lnTo>
                  <a:cubicBezTo>
                    <a:pt x="10478" y="526"/>
                    <a:pt x="9857" y="0"/>
                    <a:pt x="9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4"/>
            <p:cNvSpPr/>
            <p:nvPr/>
          </p:nvSpPr>
          <p:spPr>
            <a:xfrm>
              <a:off x="4543425" y="2522300"/>
              <a:ext cx="32450" cy="30400"/>
            </a:xfrm>
            <a:custGeom>
              <a:avLst/>
              <a:gdLst/>
              <a:ahLst/>
              <a:cxnLst/>
              <a:rect l="l" t="t" r="r" b="b"/>
              <a:pathLst>
                <a:path w="1298" h="1216" extrusionOk="0">
                  <a:moveTo>
                    <a:pt x="637" y="1"/>
                  </a:moveTo>
                  <a:cubicBezTo>
                    <a:pt x="607" y="1"/>
                    <a:pt x="578" y="3"/>
                    <a:pt x="548" y="7"/>
                  </a:cubicBezTo>
                  <a:cubicBezTo>
                    <a:pt x="214" y="67"/>
                    <a:pt x="0" y="376"/>
                    <a:pt x="36" y="710"/>
                  </a:cubicBezTo>
                  <a:cubicBezTo>
                    <a:pt x="101" y="1002"/>
                    <a:pt x="363" y="1216"/>
                    <a:pt x="652" y="1216"/>
                  </a:cubicBezTo>
                  <a:cubicBezTo>
                    <a:pt x="681" y="1216"/>
                    <a:pt x="709" y="1214"/>
                    <a:pt x="738" y="1210"/>
                  </a:cubicBezTo>
                  <a:cubicBezTo>
                    <a:pt x="1072" y="1150"/>
                    <a:pt x="1298" y="841"/>
                    <a:pt x="1250" y="507"/>
                  </a:cubicBezTo>
                  <a:cubicBezTo>
                    <a:pt x="1196" y="215"/>
                    <a:pt x="935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4"/>
            <p:cNvSpPr/>
            <p:nvPr/>
          </p:nvSpPr>
          <p:spPr>
            <a:xfrm>
              <a:off x="4549375" y="2561650"/>
              <a:ext cx="39000" cy="72250"/>
            </a:xfrm>
            <a:custGeom>
              <a:avLst/>
              <a:gdLst/>
              <a:ahLst/>
              <a:cxnLst/>
              <a:rect l="l" t="t" r="r" b="b"/>
              <a:pathLst>
                <a:path w="1560" h="2890" extrusionOk="0">
                  <a:moveTo>
                    <a:pt x="620" y="1"/>
                  </a:moveTo>
                  <a:cubicBezTo>
                    <a:pt x="596" y="1"/>
                    <a:pt x="572" y="2"/>
                    <a:pt x="548" y="5"/>
                  </a:cubicBezTo>
                  <a:cubicBezTo>
                    <a:pt x="226" y="64"/>
                    <a:pt x="0" y="386"/>
                    <a:pt x="48" y="707"/>
                  </a:cubicBezTo>
                  <a:lnTo>
                    <a:pt x="298" y="2374"/>
                  </a:lnTo>
                  <a:cubicBezTo>
                    <a:pt x="353" y="2683"/>
                    <a:pt x="623" y="2890"/>
                    <a:pt x="928" y="2890"/>
                  </a:cubicBezTo>
                  <a:cubicBezTo>
                    <a:pt x="952" y="2890"/>
                    <a:pt x="976" y="2889"/>
                    <a:pt x="1000" y="2886"/>
                  </a:cubicBezTo>
                  <a:cubicBezTo>
                    <a:pt x="1334" y="2838"/>
                    <a:pt x="1560" y="2529"/>
                    <a:pt x="1500" y="2184"/>
                  </a:cubicBezTo>
                  <a:lnTo>
                    <a:pt x="1250" y="517"/>
                  </a:lnTo>
                  <a:cubicBezTo>
                    <a:pt x="1195" y="208"/>
                    <a:pt x="925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4"/>
            <p:cNvSpPr/>
            <p:nvPr/>
          </p:nvSpPr>
          <p:spPr>
            <a:xfrm>
              <a:off x="4840775" y="2483475"/>
              <a:ext cx="152725" cy="71750"/>
            </a:xfrm>
            <a:custGeom>
              <a:avLst/>
              <a:gdLst/>
              <a:ahLst/>
              <a:cxnLst/>
              <a:rect l="l" t="t" r="r" b="b"/>
              <a:pathLst>
                <a:path w="6109" h="2870" extrusionOk="0">
                  <a:moveTo>
                    <a:pt x="5882" y="0"/>
                  </a:moveTo>
                  <a:lnTo>
                    <a:pt x="0" y="1048"/>
                  </a:lnTo>
                  <a:lnTo>
                    <a:pt x="310" y="2870"/>
                  </a:lnTo>
                  <a:lnTo>
                    <a:pt x="6108" y="1870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4"/>
            <p:cNvSpPr/>
            <p:nvPr/>
          </p:nvSpPr>
          <p:spPr>
            <a:xfrm>
              <a:off x="4897925" y="2526525"/>
              <a:ext cx="116400" cy="115775"/>
            </a:xfrm>
            <a:custGeom>
              <a:avLst/>
              <a:gdLst/>
              <a:ahLst/>
              <a:cxnLst/>
              <a:rect l="l" t="t" r="r" b="b"/>
              <a:pathLst>
                <a:path w="4656" h="4631" extrusionOk="0">
                  <a:moveTo>
                    <a:pt x="3292" y="0"/>
                  </a:moveTo>
                  <a:cubicBezTo>
                    <a:pt x="2856" y="0"/>
                    <a:pt x="2433" y="236"/>
                    <a:pt x="2084" y="505"/>
                  </a:cubicBezTo>
                  <a:cubicBezTo>
                    <a:pt x="1084" y="1291"/>
                    <a:pt x="0" y="2993"/>
                    <a:pt x="1072" y="4148"/>
                  </a:cubicBezTo>
                  <a:cubicBezTo>
                    <a:pt x="1360" y="4476"/>
                    <a:pt x="1782" y="4630"/>
                    <a:pt x="2204" y="4630"/>
                  </a:cubicBezTo>
                  <a:cubicBezTo>
                    <a:pt x="2288" y="4630"/>
                    <a:pt x="2371" y="4624"/>
                    <a:pt x="2453" y="4612"/>
                  </a:cubicBezTo>
                  <a:cubicBezTo>
                    <a:pt x="2953" y="4541"/>
                    <a:pt x="3406" y="4255"/>
                    <a:pt x="3739" y="3874"/>
                  </a:cubicBezTo>
                  <a:cubicBezTo>
                    <a:pt x="4084" y="3481"/>
                    <a:pt x="4287" y="3017"/>
                    <a:pt x="4441" y="2529"/>
                  </a:cubicBezTo>
                  <a:cubicBezTo>
                    <a:pt x="4584" y="2053"/>
                    <a:pt x="4656" y="1529"/>
                    <a:pt x="4525" y="1053"/>
                  </a:cubicBezTo>
                  <a:cubicBezTo>
                    <a:pt x="4394" y="576"/>
                    <a:pt x="4037" y="136"/>
                    <a:pt x="3548" y="29"/>
                  </a:cubicBezTo>
                  <a:cubicBezTo>
                    <a:pt x="3463" y="9"/>
                    <a:pt x="3377" y="0"/>
                    <a:pt x="3292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4"/>
            <p:cNvSpPr/>
            <p:nvPr/>
          </p:nvSpPr>
          <p:spPr>
            <a:xfrm>
              <a:off x="4938100" y="2555200"/>
              <a:ext cx="51825" cy="56525"/>
            </a:xfrm>
            <a:custGeom>
              <a:avLst/>
              <a:gdLst/>
              <a:ahLst/>
              <a:cxnLst/>
              <a:rect l="l" t="t" r="r" b="b"/>
              <a:pathLst>
                <a:path w="2073" h="2261" extrusionOk="0">
                  <a:moveTo>
                    <a:pt x="2072" y="1"/>
                  </a:moveTo>
                  <a:cubicBezTo>
                    <a:pt x="1418" y="1"/>
                    <a:pt x="739" y="298"/>
                    <a:pt x="322" y="799"/>
                  </a:cubicBezTo>
                  <a:cubicBezTo>
                    <a:pt x="144" y="1025"/>
                    <a:pt x="1" y="1275"/>
                    <a:pt x="1" y="1561"/>
                  </a:cubicBezTo>
                  <a:cubicBezTo>
                    <a:pt x="1" y="1846"/>
                    <a:pt x="144" y="2144"/>
                    <a:pt x="417" y="2227"/>
                  </a:cubicBezTo>
                  <a:cubicBezTo>
                    <a:pt x="474" y="2250"/>
                    <a:pt x="534" y="2261"/>
                    <a:pt x="597" y="2261"/>
                  </a:cubicBezTo>
                  <a:cubicBezTo>
                    <a:pt x="759" y="2261"/>
                    <a:pt x="931" y="2191"/>
                    <a:pt x="1060" y="2096"/>
                  </a:cubicBezTo>
                  <a:cubicBezTo>
                    <a:pt x="1239" y="1977"/>
                    <a:pt x="1370" y="1787"/>
                    <a:pt x="1418" y="1572"/>
                  </a:cubicBezTo>
                  <a:cubicBezTo>
                    <a:pt x="1453" y="1370"/>
                    <a:pt x="1394" y="1132"/>
                    <a:pt x="1251" y="977"/>
                  </a:cubicBezTo>
                  <a:cubicBezTo>
                    <a:pt x="1157" y="891"/>
                    <a:pt x="1024" y="843"/>
                    <a:pt x="894" y="843"/>
                  </a:cubicBezTo>
                  <a:cubicBezTo>
                    <a:pt x="809" y="843"/>
                    <a:pt x="726" y="863"/>
                    <a:pt x="656" y="906"/>
                  </a:cubicBezTo>
                  <a:cubicBezTo>
                    <a:pt x="953" y="477"/>
                    <a:pt x="1537" y="84"/>
                    <a:pt x="2072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4"/>
            <p:cNvSpPr/>
            <p:nvPr/>
          </p:nvSpPr>
          <p:spPr>
            <a:xfrm>
              <a:off x="4684500" y="2659975"/>
              <a:ext cx="139325" cy="73900"/>
            </a:xfrm>
            <a:custGeom>
              <a:avLst/>
              <a:gdLst/>
              <a:ahLst/>
              <a:cxnLst/>
              <a:rect l="l" t="t" r="r" b="b"/>
              <a:pathLst>
                <a:path w="5573" h="2956" extrusionOk="0">
                  <a:moveTo>
                    <a:pt x="5358" y="1"/>
                  </a:moveTo>
                  <a:lnTo>
                    <a:pt x="5358" y="1"/>
                  </a:lnTo>
                  <a:cubicBezTo>
                    <a:pt x="3572" y="334"/>
                    <a:pt x="1787" y="656"/>
                    <a:pt x="1" y="1001"/>
                  </a:cubicBezTo>
                  <a:cubicBezTo>
                    <a:pt x="370" y="1668"/>
                    <a:pt x="953" y="2299"/>
                    <a:pt x="1632" y="2620"/>
                  </a:cubicBezTo>
                  <a:cubicBezTo>
                    <a:pt x="2068" y="2829"/>
                    <a:pt x="2553" y="2955"/>
                    <a:pt x="3029" y="2955"/>
                  </a:cubicBezTo>
                  <a:cubicBezTo>
                    <a:pt x="3176" y="2955"/>
                    <a:pt x="3322" y="2943"/>
                    <a:pt x="3465" y="2918"/>
                  </a:cubicBezTo>
                  <a:cubicBezTo>
                    <a:pt x="4084" y="2823"/>
                    <a:pt x="4680" y="2489"/>
                    <a:pt x="5037" y="1989"/>
                  </a:cubicBezTo>
                  <a:cubicBezTo>
                    <a:pt x="5430" y="1477"/>
                    <a:pt x="5573" y="596"/>
                    <a:pt x="5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4"/>
            <p:cNvSpPr/>
            <p:nvPr/>
          </p:nvSpPr>
          <p:spPr>
            <a:xfrm>
              <a:off x="4615150" y="2613250"/>
              <a:ext cx="223550" cy="42925"/>
            </a:xfrm>
            <a:custGeom>
              <a:avLst/>
              <a:gdLst/>
              <a:ahLst/>
              <a:cxnLst/>
              <a:rect l="l" t="t" r="r" b="b"/>
              <a:pathLst>
                <a:path w="8942" h="1717" extrusionOk="0">
                  <a:moveTo>
                    <a:pt x="8942" y="1"/>
                  </a:moveTo>
                  <a:lnTo>
                    <a:pt x="0" y="1382"/>
                  </a:lnTo>
                  <a:cubicBezTo>
                    <a:pt x="665" y="1595"/>
                    <a:pt x="1566" y="1717"/>
                    <a:pt x="2575" y="1717"/>
                  </a:cubicBezTo>
                  <a:cubicBezTo>
                    <a:pt x="4605" y="1717"/>
                    <a:pt x="7073" y="1225"/>
                    <a:pt x="8942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5" name="Google Shape;3485;p64"/>
            <p:cNvGrpSpPr/>
            <p:nvPr/>
          </p:nvGrpSpPr>
          <p:grpSpPr>
            <a:xfrm>
              <a:off x="3887375" y="2445375"/>
              <a:ext cx="434600" cy="285775"/>
              <a:chOff x="3887375" y="2445375"/>
              <a:chExt cx="434600" cy="285775"/>
            </a:xfrm>
          </p:grpSpPr>
          <p:sp>
            <p:nvSpPr>
              <p:cNvPr id="3486" name="Google Shape;3486;p64"/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64"/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64"/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64"/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64"/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64"/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64"/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64"/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64"/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rgbClr val="67BB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64"/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rgbClr val="97E3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6" name="Google Shape;3496;p64"/>
            <p:cNvSpPr/>
            <p:nvPr/>
          </p:nvSpPr>
          <p:spPr>
            <a:xfrm>
              <a:off x="3798975" y="2351900"/>
              <a:ext cx="142900" cy="142900"/>
            </a:xfrm>
            <a:custGeom>
              <a:avLst/>
              <a:gdLst/>
              <a:ahLst/>
              <a:cxnLst/>
              <a:rect l="l" t="t" r="r" b="b"/>
              <a:pathLst>
                <a:path w="5716" h="5716" extrusionOk="0">
                  <a:moveTo>
                    <a:pt x="2858" y="322"/>
                  </a:moveTo>
                  <a:cubicBezTo>
                    <a:pt x="4251" y="322"/>
                    <a:pt x="5394" y="1465"/>
                    <a:pt x="5394" y="2858"/>
                  </a:cubicBezTo>
                  <a:cubicBezTo>
                    <a:pt x="5394" y="4263"/>
                    <a:pt x="4251" y="5406"/>
                    <a:pt x="2858" y="5406"/>
                  </a:cubicBezTo>
                  <a:cubicBezTo>
                    <a:pt x="1453" y="5406"/>
                    <a:pt x="310" y="4263"/>
                    <a:pt x="310" y="2858"/>
                  </a:cubicBezTo>
                  <a:cubicBezTo>
                    <a:pt x="310" y="1465"/>
                    <a:pt x="1453" y="322"/>
                    <a:pt x="2858" y="322"/>
                  </a:cubicBezTo>
                  <a:close/>
                  <a:moveTo>
                    <a:pt x="2858" y="1"/>
                  </a:moveTo>
                  <a:cubicBezTo>
                    <a:pt x="1274" y="1"/>
                    <a:pt x="0" y="1287"/>
                    <a:pt x="0" y="2858"/>
                  </a:cubicBezTo>
                  <a:cubicBezTo>
                    <a:pt x="0" y="4442"/>
                    <a:pt x="1274" y="5716"/>
                    <a:pt x="2858" y="5716"/>
                  </a:cubicBezTo>
                  <a:cubicBezTo>
                    <a:pt x="4430" y="5716"/>
                    <a:pt x="5715" y="4442"/>
                    <a:pt x="5715" y="2858"/>
                  </a:cubicBezTo>
                  <a:cubicBezTo>
                    <a:pt x="5715" y="1287"/>
                    <a:pt x="4430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4"/>
            <p:cNvSpPr/>
            <p:nvPr/>
          </p:nvSpPr>
          <p:spPr>
            <a:xfrm>
              <a:off x="3843925" y="2382875"/>
              <a:ext cx="70275" cy="80975"/>
            </a:xfrm>
            <a:custGeom>
              <a:avLst/>
              <a:gdLst/>
              <a:ahLst/>
              <a:cxnLst/>
              <a:rect l="l" t="t" r="r" b="b"/>
              <a:pathLst>
                <a:path w="2811" h="3239" extrusionOk="0">
                  <a:moveTo>
                    <a:pt x="310" y="536"/>
                  </a:moveTo>
                  <a:lnTo>
                    <a:pt x="2191" y="1607"/>
                  </a:lnTo>
                  <a:lnTo>
                    <a:pt x="310" y="2691"/>
                  </a:lnTo>
                  <a:lnTo>
                    <a:pt x="310" y="536"/>
                  </a:lnTo>
                  <a:close/>
                  <a:moveTo>
                    <a:pt x="0" y="0"/>
                  </a:moveTo>
                  <a:lnTo>
                    <a:pt x="0" y="3239"/>
                  </a:lnTo>
                  <a:lnTo>
                    <a:pt x="2810" y="1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4"/>
            <p:cNvSpPr/>
            <p:nvPr/>
          </p:nvSpPr>
          <p:spPr>
            <a:xfrm>
              <a:off x="3676925" y="2867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1" y="0"/>
                  </a:moveTo>
                  <a:cubicBezTo>
                    <a:pt x="691" y="0"/>
                    <a:pt x="1" y="703"/>
                    <a:pt x="1" y="1560"/>
                  </a:cubicBezTo>
                  <a:lnTo>
                    <a:pt x="1" y="7049"/>
                  </a:lnTo>
                  <a:cubicBezTo>
                    <a:pt x="1" y="7918"/>
                    <a:pt x="691" y="8620"/>
                    <a:pt x="1561" y="8620"/>
                  </a:cubicBezTo>
                  <a:lnTo>
                    <a:pt x="12693" y="8620"/>
                  </a:lnTo>
                  <a:cubicBezTo>
                    <a:pt x="13538" y="8620"/>
                    <a:pt x="14241" y="7918"/>
                    <a:pt x="14253" y="7049"/>
                  </a:cubicBezTo>
                  <a:lnTo>
                    <a:pt x="14253" y="1560"/>
                  </a:lnTo>
                  <a:cubicBezTo>
                    <a:pt x="14253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4"/>
            <p:cNvSpPr/>
            <p:nvPr/>
          </p:nvSpPr>
          <p:spPr>
            <a:xfrm>
              <a:off x="3673075" y="2863875"/>
              <a:ext cx="364050" cy="222975"/>
            </a:xfrm>
            <a:custGeom>
              <a:avLst/>
              <a:gdLst/>
              <a:ahLst/>
              <a:cxnLst/>
              <a:rect l="l" t="t" r="r" b="b"/>
              <a:pathLst>
                <a:path w="14562" h="8919" extrusionOk="0">
                  <a:moveTo>
                    <a:pt x="12847" y="322"/>
                  </a:moveTo>
                  <a:cubicBezTo>
                    <a:pt x="13621" y="322"/>
                    <a:pt x="14240" y="941"/>
                    <a:pt x="14240" y="1715"/>
                  </a:cubicBezTo>
                  <a:lnTo>
                    <a:pt x="14240" y="7204"/>
                  </a:lnTo>
                  <a:cubicBezTo>
                    <a:pt x="14240" y="7978"/>
                    <a:pt x="13621" y="8609"/>
                    <a:pt x="12847" y="8609"/>
                  </a:cubicBezTo>
                  <a:lnTo>
                    <a:pt x="1715" y="8609"/>
                  </a:lnTo>
                  <a:cubicBezTo>
                    <a:pt x="941" y="8609"/>
                    <a:pt x="310" y="7978"/>
                    <a:pt x="310" y="7204"/>
                  </a:cubicBezTo>
                  <a:lnTo>
                    <a:pt x="310" y="1715"/>
                  </a:lnTo>
                  <a:cubicBezTo>
                    <a:pt x="310" y="941"/>
                    <a:pt x="941" y="322"/>
                    <a:pt x="1715" y="322"/>
                  </a:cubicBezTo>
                  <a:close/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lnTo>
                    <a:pt x="0" y="7204"/>
                  </a:lnTo>
                  <a:cubicBezTo>
                    <a:pt x="0" y="8144"/>
                    <a:pt x="774" y="8918"/>
                    <a:pt x="1715" y="8918"/>
                  </a:cubicBezTo>
                  <a:lnTo>
                    <a:pt x="12847" y="8918"/>
                  </a:lnTo>
                  <a:cubicBezTo>
                    <a:pt x="13788" y="8918"/>
                    <a:pt x="14561" y="8156"/>
                    <a:pt x="14561" y="7204"/>
                  </a:cubicBezTo>
                  <a:lnTo>
                    <a:pt x="14561" y="1715"/>
                  </a:lnTo>
                  <a:cubicBezTo>
                    <a:pt x="14561" y="774"/>
                    <a:pt x="13788" y="0"/>
                    <a:pt x="1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4"/>
            <p:cNvSpPr/>
            <p:nvPr/>
          </p:nvSpPr>
          <p:spPr>
            <a:xfrm>
              <a:off x="4093950" y="2867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0" y="0"/>
                  </a:moveTo>
                  <a:cubicBezTo>
                    <a:pt x="703" y="0"/>
                    <a:pt x="1" y="703"/>
                    <a:pt x="1" y="1560"/>
                  </a:cubicBezTo>
                  <a:lnTo>
                    <a:pt x="1" y="7049"/>
                  </a:lnTo>
                  <a:cubicBezTo>
                    <a:pt x="1" y="7918"/>
                    <a:pt x="703" y="8620"/>
                    <a:pt x="1560" y="8620"/>
                  </a:cubicBezTo>
                  <a:lnTo>
                    <a:pt x="12693" y="8620"/>
                  </a:lnTo>
                  <a:cubicBezTo>
                    <a:pt x="13562" y="8620"/>
                    <a:pt x="14252" y="7918"/>
                    <a:pt x="14252" y="7049"/>
                  </a:cubicBezTo>
                  <a:lnTo>
                    <a:pt x="14252" y="1560"/>
                  </a:lnTo>
                  <a:cubicBezTo>
                    <a:pt x="14252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4"/>
            <p:cNvSpPr/>
            <p:nvPr/>
          </p:nvSpPr>
          <p:spPr>
            <a:xfrm>
              <a:off x="4090075" y="2863875"/>
              <a:ext cx="364375" cy="222975"/>
            </a:xfrm>
            <a:custGeom>
              <a:avLst/>
              <a:gdLst/>
              <a:ahLst/>
              <a:cxnLst/>
              <a:rect l="l" t="t" r="r" b="b"/>
              <a:pathLst>
                <a:path w="14575" h="8919" extrusionOk="0">
                  <a:moveTo>
                    <a:pt x="12860" y="322"/>
                  </a:moveTo>
                  <a:cubicBezTo>
                    <a:pt x="13633" y="322"/>
                    <a:pt x="14264" y="941"/>
                    <a:pt x="14264" y="1715"/>
                  </a:cubicBezTo>
                  <a:lnTo>
                    <a:pt x="14264" y="7204"/>
                  </a:lnTo>
                  <a:cubicBezTo>
                    <a:pt x="14264" y="7978"/>
                    <a:pt x="13633" y="8609"/>
                    <a:pt x="12860" y="8609"/>
                  </a:cubicBezTo>
                  <a:lnTo>
                    <a:pt x="1727" y="8609"/>
                  </a:lnTo>
                  <a:cubicBezTo>
                    <a:pt x="953" y="8609"/>
                    <a:pt x="334" y="7978"/>
                    <a:pt x="334" y="7204"/>
                  </a:cubicBezTo>
                  <a:lnTo>
                    <a:pt x="334" y="1715"/>
                  </a:lnTo>
                  <a:cubicBezTo>
                    <a:pt x="334" y="941"/>
                    <a:pt x="953" y="322"/>
                    <a:pt x="1727" y="322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74"/>
                    <a:pt x="1" y="1715"/>
                  </a:cubicBezTo>
                  <a:lnTo>
                    <a:pt x="1" y="7204"/>
                  </a:lnTo>
                  <a:cubicBezTo>
                    <a:pt x="1" y="8144"/>
                    <a:pt x="775" y="8918"/>
                    <a:pt x="1715" y="8918"/>
                  </a:cubicBezTo>
                  <a:lnTo>
                    <a:pt x="12848" y="8918"/>
                  </a:lnTo>
                  <a:cubicBezTo>
                    <a:pt x="13800" y="8918"/>
                    <a:pt x="14574" y="8156"/>
                    <a:pt x="14562" y="7204"/>
                  </a:cubicBezTo>
                  <a:lnTo>
                    <a:pt x="14562" y="1715"/>
                  </a:lnTo>
                  <a:cubicBezTo>
                    <a:pt x="14562" y="774"/>
                    <a:pt x="13788" y="0"/>
                    <a:pt x="12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4"/>
            <p:cNvSpPr/>
            <p:nvPr/>
          </p:nvSpPr>
          <p:spPr>
            <a:xfrm>
              <a:off x="3676925" y="3134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1" y="0"/>
                  </a:moveTo>
                  <a:cubicBezTo>
                    <a:pt x="691" y="0"/>
                    <a:pt x="1" y="703"/>
                    <a:pt x="1" y="1572"/>
                  </a:cubicBezTo>
                  <a:lnTo>
                    <a:pt x="1" y="7060"/>
                  </a:lnTo>
                  <a:cubicBezTo>
                    <a:pt x="1" y="7918"/>
                    <a:pt x="691" y="8620"/>
                    <a:pt x="1561" y="8620"/>
                  </a:cubicBezTo>
                  <a:lnTo>
                    <a:pt x="12693" y="8620"/>
                  </a:lnTo>
                  <a:cubicBezTo>
                    <a:pt x="13538" y="8620"/>
                    <a:pt x="14241" y="7918"/>
                    <a:pt x="14253" y="7060"/>
                  </a:cubicBezTo>
                  <a:lnTo>
                    <a:pt x="14253" y="1572"/>
                  </a:lnTo>
                  <a:cubicBezTo>
                    <a:pt x="14253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4"/>
            <p:cNvSpPr/>
            <p:nvPr/>
          </p:nvSpPr>
          <p:spPr>
            <a:xfrm>
              <a:off x="3673075" y="3131175"/>
              <a:ext cx="364050" cy="222950"/>
            </a:xfrm>
            <a:custGeom>
              <a:avLst/>
              <a:gdLst/>
              <a:ahLst/>
              <a:cxnLst/>
              <a:rect l="l" t="t" r="r" b="b"/>
              <a:pathLst>
                <a:path w="14562" h="8918" extrusionOk="0">
                  <a:moveTo>
                    <a:pt x="12847" y="310"/>
                  </a:moveTo>
                  <a:cubicBezTo>
                    <a:pt x="13621" y="310"/>
                    <a:pt x="14240" y="941"/>
                    <a:pt x="14240" y="1715"/>
                  </a:cubicBezTo>
                  <a:lnTo>
                    <a:pt x="14240" y="7203"/>
                  </a:lnTo>
                  <a:cubicBezTo>
                    <a:pt x="14240" y="7977"/>
                    <a:pt x="13621" y="8596"/>
                    <a:pt x="12847" y="8596"/>
                  </a:cubicBezTo>
                  <a:lnTo>
                    <a:pt x="1715" y="8596"/>
                  </a:lnTo>
                  <a:cubicBezTo>
                    <a:pt x="941" y="8596"/>
                    <a:pt x="310" y="7977"/>
                    <a:pt x="310" y="7203"/>
                  </a:cubicBezTo>
                  <a:lnTo>
                    <a:pt x="310" y="1715"/>
                  </a:lnTo>
                  <a:cubicBezTo>
                    <a:pt x="310" y="941"/>
                    <a:pt x="941" y="310"/>
                    <a:pt x="1715" y="310"/>
                  </a:cubicBezTo>
                  <a:close/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lnTo>
                    <a:pt x="0" y="7203"/>
                  </a:lnTo>
                  <a:cubicBezTo>
                    <a:pt x="0" y="8144"/>
                    <a:pt x="774" y="8918"/>
                    <a:pt x="1715" y="8918"/>
                  </a:cubicBezTo>
                  <a:lnTo>
                    <a:pt x="12847" y="8918"/>
                  </a:lnTo>
                  <a:cubicBezTo>
                    <a:pt x="13788" y="8918"/>
                    <a:pt x="14561" y="8144"/>
                    <a:pt x="14561" y="7203"/>
                  </a:cubicBezTo>
                  <a:lnTo>
                    <a:pt x="14561" y="1715"/>
                  </a:lnTo>
                  <a:cubicBezTo>
                    <a:pt x="14561" y="774"/>
                    <a:pt x="13788" y="0"/>
                    <a:pt x="12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4"/>
            <p:cNvSpPr/>
            <p:nvPr/>
          </p:nvSpPr>
          <p:spPr>
            <a:xfrm>
              <a:off x="4093950" y="3134750"/>
              <a:ext cx="356325" cy="215525"/>
            </a:xfrm>
            <a:custGeom>
              <a:avLst/>
              <a:gdLst/>
              <a:ahLst/>
              <a:cxnLst/>
              <a:rect l="l" t="t" r="r" b="b"/>
              <a:pathLst>
                <a:path w="14253" h="8621" extrusionOk="0">
                  <a:moveTo>
                    <a:pt x="1560" y="0"/>
                  </a:moveTo>
                  <a:cubicBezTo>
                    <a:pt x="703" y="0"/>
                    <a:pt x="1" y="703"/>
                    <a:pt x="1" y="1572"/>
                  </a:cubicBezTo>
                  <a:lnTo>
                    <a:pt x="1" y="7060"/>
                  </a:lnTo>
                  <a:cubicBezTo>
                    <a:pt x="1" y="7918"/>
                    <a:pt x="703" y="8620"/>
                    <a:pt x="1560" y="8620"/>
                  </a:cubicBezTo>
                  <a:lnTo>
                    <a:pt x="12693" y="8620"/>
                  </a:lnTo>
                  <a:cubicBezTo>
                    <a:pt x="13562" y="8620"/>
                    <a:pt x="14252" y="7918"/>
                    <a:pt x="14252" y="7060"/>
                  </a:cubicBezTo>
                  <a:lnTo>
                    <a:pt x="14252" y="1572"/>
                  </a:lnTo>
                  <a:cubicBezTo>
                    <a:pt x="14252" y="703"/>
                    <a:pt x="13550" y="0"/>
                    <a:pt x="12693" y="0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4"/>
            <p:cNvSpPr/>
            <p:nvPr/>
          </p:nvSpPr>
          <p:spPr>
            <a:xfrm>
              <a:off x="4090075" y="3131175"/>
              <a:ext cx="364375" cy="222950"/>
            </a:xfrm>
            <a:custGeom>
              <a:avLst/>
              <a:gdLst/>
              <a:ahLst/>
              <a:cxnLst/>
              <a:rect l="l" t="t" r="r" b="b"/>
              <a:pathLst>
                <a:path w="14575" h="8918" extrusionOk="0">
                  <a:moveTo>
                    <a:pt x="12860" y="310"/>
                  </a:moveTo>
                  <a:cubicBezTo>
                    <a:pt x="13633" y="310"/>
                    <a:pt x="14264" y="941"/>
                    <a:pt x="14264" y="1715"/>
                  </a:cubicBezTo>
                  <a:lnTo>
                    <a:pt x="14264" y="7203"/>
                  </a:lnTo>
                  <a:cubicBezTo>
                    <a:pt x="14264" y="7977"/>
                    <a:pt x="13633" y="8596"/>
                    <a:pt x="12860" y="8596"/>
                  </a:cubicBezTo>
                  <a:lnTo>
                    <a:pt x="1727" y="8596"/>
                  </a:lnTo>
                  <a:cubicBezTo>
                    <a:pt x="953" y="8596"/>
                    <a:pt x="334" y="7977"/>
                    <a:pt x="334" y="7203"/>
                  </a:cubicBezTo>
                  <a:lnTo>
                    <a:pt x="334" y="1715"/>
                  </a:lnTo>
                  <a:cubicBezTo>
                    <a:pt x="334" y="941"/>
                    <a:pt x="953" y="310"/>
                    <a:pt x="1727" y="310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74"/>
                    <a:pt x="1" y="1715"/>
                  </a:cubicBezTo>
                  <a:lnTo>
                    <a:pt x="1" y="7203"/>
                  </a:lnTo>
                  <a:cubicBezTo>
                    <a:pt x="1" y="8144"/>
                    <a:pt x="775" y="8918"/>
                    <a:pt x="1715" y="8918"/>
                  </a:cubicBezTo>
                  <a:lnTo>
                    <a:pt x="12848" y="8918"/>
                  </a:lnTo>
                  <a:cubicBezTo>
                    <a:pt x="13800" y="8918"/>
                    <a:pt x="14574" y="8144"/>
                    <a:pt x="14562" y="7203"/>
                  </a:cubicBezTo>
                  <a:lnTo>
                    <a:pt x="14562" y="1715"/>
                  </a:lnTo>
                  <a:cubicBezTo>
                    <a:pt x="14562" y="774"/>
                    <a:pt x="13788" y="0"/>
                    <a:pt x="12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4"/>
            <p:cNvSpPr/>
            <p:nvPr/>
          </p:nvSpPr>
          <p:spPr>
            <a:xfrm>
              <a:off x="4122825" y="3429425"/>
              <a:ext cx="250350" cy="19375"/>
            </a:xfrm>
            <a:custGeom>
              <a:avLst/>
              <a:gdLst/>
              <a:ahLst/>
              <a:cxnLst/>
              <a:rect l="l" t="t" r="r" b="b"/>
              <a:pathLst>
                <a:path w="10014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0014" y="774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4"/>
            <p:cNvSpPr/>
            <p:nvPr/>
          </p:nvSpPr>
          <p:spPr>
            <a:xfrm>
              <a:off x="4122825" y="3480025"/>
              <a:ext cx="180100" cy="19375"/>
            </a:xfrm>
            <a:custGeom>
              <a:avLst/>
              <a:gdLst/>
              <a:ahLst/>
              <a:cxnLst/>
              <a:rect l="l" t="t" r="r" b="b"/>
              <a:pathLst>
                <a:path w="7204" h="775" extrusionOk="0">
                  <a:moveTo>
                    <a:pt x="0" y="0"/>
                  </a:moveTo>
                  <a:lnTo>
                    <a:pt x="0" y="774"/>
                  </a:lnTo>
                  <a:lnTo>
                    <a:pt x="7204" y="774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4"/>
            <p:cNvSpPr/>
            <p:nvPr/>
          </p:nvSpPr>
          <p:spPr>
            <a:xfrm>
              <a:off x="4331475" y="3480025"/>
              <a:ext cx="41700" cy="19375"/>
            </a:xfrm>
            <a:custGeom>
              <a:avLst/>
              <a:gdLst/>
              <a:ahLst/>
              <a:cxnLst/>
              <a:rect l="l" t="t" r="r" b="b"/>
              <a:pathLst>
                <a:path w="1668" h="775" extrusionOk="0">
                  <a:moveTo>
                    <a:pt x="1" y="0"/>
                  </a:moveTo>
                  <a:lnTo>
                    <a:pt x="1" y="774"/>
                  </a:lnTo>
                  <a:lnTo>
                    <a:pt x="1668" y="774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4"/>
            <p:cNvSpPr/>
            <p:nvPr/>
          </p:nvSpPr>
          <p:spPr>
            <a:xfrm>
              <a:off x="3713250" y="3429425"/>
              <a:ext cx="250350" cy="19375"/>
            </a:xfrm>
            <a:custGeom>
              <a:avLst/>
              <a:gdLst/>
              <a:ahLst/>
              <a:cxnLst/>
              <a:rect l="l" t="t" r="r" b="b"/>
              <a:pathLst>
                <a:path w="10014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0014" y="774"/>
                  </a:lnTo>
                  <a:lnTo>
                    <a:pt x="10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4"/>
            <p:cNvSpPr/>
            <p:nvPr/>
          </p:nvSpPr>
          <p:spPr>
            <a:xfrm>
              <a:off x="3713250" y="3480025"/>
              <a:ext cx="131000" cy="19375"/>
            </a:xfrm>
            <a:custGeom>
              <a:avLst/>
              <a:gdLst/>
              <a:ahLst/>
              <a:cxnLst/>
              <a:rect l="l" t="t" r="r" b="b"/>
              <a:pathLst>
                <a:path w="5240" h="775" extrusionOk="0">
                  <a:moveTo>
                    <a:pt x="0" y="0"/>
                  </a:moveTo>
                  <a:lnTo>
                    <a:pt x="0" y="774"/>
                  </a:lnTo>
                  <a:lnTo>
                    <a:pt x="5239" y="774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4"/>
            <p:cNvSpPr/>
            <p:nvPr/>
          </p:nvSpPr>
          <p:spPr>
            <a:xfrm>
              <a:off x="3713250" y="3530625"/>
              <a:ext cx="285775" cy="19375"/>
            </a:xfrm>
            <a:custGeom>
              <a:avLst/>
              <a:gdLst/>
              <a:ahLst/>
              <a:cxnLst/>
              <a:rect l="l" t="t" r="r" b="b"/>
              <a:pathLst>
                <a:path w="11431" h="775" extrusionOk="0">
                  <a:moveTo>
                    <a:pt x="0" y="0"/>
                  </a:moveTo>
                  <a:lnTo>
                    <a:pt x="0" y="774"/>
                  </a:lnTo>
                  <a:lnTo>
                    <a:pt x="11430" y="774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4"/>
            <p:cNvSpPr/>
            <p:nvPr/>
          </p:nvSpPr>
          <p:spPr>
            <a:xfrm>
              <a:off x="3713250" y="3581225"/>
              <a:ext cx="147650" cy="19375"/>
            </a:xfrm>
            <a:custGeom>
              <a:avLst/>
              <a:gdLst/>
              <a:ahLst/>
              <a:cxnLst/>
              <a:rect l="l" t="t" r="r" b="b"/>
              <a:pathLst>
                <a:path w="5906" h="775" extrusionOk="0">
                  <a:moveTo>
                    <a:pt x="0" y="0"/>
                  </a:moveTo>
                  <a:lnTo>
                    <a:pt x="0" y="774"/>
                  </a:lnTo>
                  <a:lnTo>
                    <a:pt x="5906" y="774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4"/>
            <p:cNvSpPr/>
            <p:nvPr/>
          </p:nvSpPr>
          <p:spPr>
            <a:xfrm>
              <a:off x="3889750" y="3581225"/>
              <a:ext cx="43500" cy="19375"/>
            </a:xfrm>
            <a:custGeom>
              <a:avLst/>
              <a:gdLst/>
              <a:ahLst/>
              <a:cxnLst/>
              <a:rect l="l" t="t" r="r" b="b"/>
              <a:pathLst>
                <a:path w="1740" h="775" extrusionOk="0">
                  <a:moveTo>
                    <a:pt x="1" y="0"/>
                  </a:moveTo>
                  <a:lnTo>
                    <a:pt x="1" y="774"/>
                  </a:lnTo>
                  <a:lnTo>
                    <a:pt x="1739" y="774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4"/>
            <p:cNvSpPr/>
            <p:nvPr/>
          </p:nvSpPr>
          <p:spPr>
            <a:xfrm>
              <a:off x="4890175" y="2965675"/>
              <a:ext cx="884675" cy="630150"/>
            </a:xfrm>
            <a:custGeom>
              <a:avLst/>
              <a:gdLst/>
              <a:ahLst/>
              <a:cxnLst/>
              <a:rect l="l" t="t" r="r" b="b"/>
              <a:pathLst>
                <a:path w="35387" h="25206" extrusionOk="0">
                  <a:moveTo>
                    <a:pt x="33684" y="310"/>
                  </a:moveTo>
                  <a:cubicBezTo>
                    <a:pt x="34457" y="310"/>
                    <a:pt x="35077" y="929"/>
                    <a:pt x="35077" y="1703"/>
                  </a:cubicBezTo>
                  <a:lnTo>
                    <a:pt x="35077" y="23491"/>
                  </a:lnTo>
                  <a:cubicBezTo>
                    <a:pt x="35077" y="24265"/>
                    <a:pt x="34457" y="24896"/>
                    <a:pt x="33684" y="24896"/>
                  </a:cubicBezTo>
                  <a:lnTo>
                    <a:pt x="1715" y="24896"/>
                  </a:lnTo>
                  <a:cubicBezTo>
                    <a:pt x="929" y="24896"/>
                    <a:pt x="310" y="24265"/>
                    <a:pt x="310" y="23491"/>
                  </a:cubicBezTo>
                  <a:lnTo>
                    <a:pt x="310" y="1703"/>
                  </a:lnTo>
                  <a:cubicBezTo>
                    <a:pt x="310" y="929"/>
                    <a:pt x="929" y="310"/>
                    <a:pt x="1715" y="310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74"/>
                    <a:pt x="1" y="1703"/>
                  </a:cubicBezTo>
                  <a:lnTo>
                    <a:pt x="1" y="23491"/>
                  </a:lnTo>
                  <a:cubicBezTo>
                    <a:pt x="1" y="24432"/>
                    <a:pt x="775" y="25206"/>
                    <a:pt x="1715" y="25206"/>
                  </a:cubicBezTo>
                  <a:lnTo>
                    <a:pt x="33684" y="25206"/>
                  </a:lnTo>
                  <a:cubicBezTo>
                    <a:pt x="34612" y="25206"/>
                    <a:pt x="35386" y="24444"/>
                    <a:pt x="35386" y="23491"/>
                  </a:cubicBezTo>
                  <a:lnTo>
                    <a:pt x="35386" y="1703"/>
                  </a:lnTo>
                  <a:cubicBezTo>
                    <a:pt x="35386" y="774"/>
                    <a:pt x="34612" y="0"/>
                    <a:pt x="33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4"/>
            <p:cNvSpPr/>
            <p:nvPr/>
          </p:nvSpPr>
          <p:spPr>
            <a:xfrm>
              <a:off x="5354225" y="3035025"/>
              <a:ext cx="355725" cy="224750"/>
            </a:xfrm>
            <a:custGeom>
              <a:avLst/>
              <a:gdLst/>
              <a:ahLst/>
              <a:cxnLst/>
              <a:rect l="l" t="t" r="r" b="b"/>
              <a:pathLst>
                <a:path w="14229" h="8990" extrusionOk="0">
                  <a:moveTo>
                    <a:pt x="775" y="1"/>
                  </a:moveTo>
                  <a:cubicBezTo>
                    <a:pt x="334" y="1"/>
                    <a:pt x="1" y="346"/>
                    <a:pt x="1" y="774"/>
                  </a:cubicBezTo>
                  <a:lnTo>
                    <a:pt x="1" y="8216"/>
                  </a:lnTo>
                  <a:cubicBezTo>
                    <a:pt x="1" y="8656"/>
                    <a:pt x="334" y="8990"/>
                    <a:pt x="775" y="8990"/>
                  </a:cubicBezTo>
                  <a:lnTo>
                    <a:pt x="13431" y="8990"/>
                  </a:lnTo>
                  <a:cubicBezTo>
                    <a:pt x="13871" y="8990"/>
                    <a:pt x="14229" y="8656"/>
                    <a:pt x="14205" y="8216"/>
                  </a:cubicBezTo>
                  <a:lnTo>
                    <a:pt x="14205" y="774"/>
                  </a:lnTo>
                  <a:cubicBezTo>
                    <a:pt x="14205" y="346"/>
                    <a:pt x="13871" y="1"/>
                    <a:pt x="13431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4"/>
            <p:cNvSpPr/>
            <p:nvPr/>
          </p:nvSpPr>
          <p:spPr>
            <a:xfrm>
              <a:off x="4955375" y="3314825"/>
              <a:ext cx="297675" cy="211950"/>
            </a:xfrm>
            <a:custGeom>
              <a:avLst/>
              <a:gdLst/>
              <a:ahLst/>
              <a:cxnLst/>
              <a:rect l="l" t="t" r="r" b="b"/>
              <a:pathLst>
                <a:path w="11907" h="8478" extrusionOk="0">
                  <a:moveTo>
                    <a:pt x="774" y="0"/>
                  </a:moveTo>
                  <a:cubicBezTo>
                    <a:pt x="334" y="0"/>
                    <a:pt x="0" y="346"/>
                    <a:pt x="0" y="774"/>
                  </a:cubicBezTo>
                  <a:lnTo>
                    <a:pt x="0" y="7704"/>
                  </a:lnTo>
                  <a:cubicBezTo>
                    <a:pt x="0" y="8132"/>
                    <a:pt x="334" y="8477"/>
                    <a:pt x="774" y="8477"/>
                  </a:cubicBezTo>
                  <a:lnTo>
                    <a:pt x="11133" y="8477"/>
                  </a:lnTo>
                  <a:cubicBezTo>
                    <a:pt x="11561" y="8477"/>
                    <a:pt x="11907" y="8120"/>
                    <a:pt x="11907" y="7704"/>
                  </a:cubicBezTo>
                  <a:lnTo>
                    <a:pt x="11907" y="774"/>
                  </a:lnTo>
                  <a:cubicBezTo>
                    <a:pt x="11907" y="346"/>
                    <a:pt x="11561" y="0"/>
                    <a:pt x="11133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7" name="Google Shape;3517;p64"/>
            <p:cNvGrpSpPr/>
            <p:nvPr/>
          </p:nvGrpSpPr>
          <p:grpSpPr>
            <a:xfrm>
              <a:off x="4893750" y="2969250"/>
              <a:ext cx="877525" cy="623000"/>
              <a:chOff x="4893750" y="2969250"/>
              <a:chExt cx="877525" cy="623000"/>
            </a:xfrm>
          </p:grpSpPr>
          <p:sp>
            <p:nvSpPr>
              <p:cNvPr id="3518" name="Google Shape;3518;p64"/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64"/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64"/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64"/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64"/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64"/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64"/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64"/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64"/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64"/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64"/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64"/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64"/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64"/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64"/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64"/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64"/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64"/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64"/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64"/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8" name="Google Shape;3538;p64"/>
            <p:cNvSpPr/>
            <p:nvPr/>
          </p:nvSpPr>
          <p:spPr>
            <a:xfrm>
              <a:off x="5098250" y="2364125"/>
              <a:ext cx="436675" cy="436975"/>
            </a:xfrm>
            <a:custGeom>
              <a:avLst/>
              <a:gdLst/>
              <a:ahLst/>
              <a:cxnLst/>
              <a:rect l="l" t="t" r="r" b="b"/>
              <a:pathLst>
                <a:path w="17467" h="17479" extrusionOk="0">
                  <a:moveTo>
                    <a:pt x="8728" y="0"/>
                  </a:moveTo>
                  <a:cubicBezTo>
                    <a:pt x="3906" y="0"/>
                    <a:pt x="0" y="3917"/>
                    <a:pt x="0" y="8739"/>
                  </a:cubicBezTo>
                  <a:cubicBezTo>
                    <a:pt x="0" y="13561"/>
                    <a:pt x="3906" y="17478"/>
                    <a:pt x="8728" y="17478"/>
                  </a:cubicBezTo>
                  <a:cubicBezTo>
                    <a:pt x="13550" y="17478"/>
                    <a:pt x="17467" y="13561"/>
                    <a:pt x="17467" y="8739"/>
                  </a:cubicBezTo>
                  <a:cubicBezTo>
                    <a:pt x="17467" y="7346"/>
                    <a:pt x="17145" y="6036"/>
                    <a:pt x="16562" y="4858"/>
                  </a:cubicBezTo>
                  <a:lnTo>
                    <a:pt x="15300" y="5465"/>
                  </a:lnTo>
                  <a:cubicBezTo>
                    <a:pt x="15788" y="6453"/>
                    <a:pt x="16074" y="7560"/>
                    <a:pt x="16074" y="8739"/>
                  </a:cubicBezTo>
                  <a:cubicBezTo>
                    <a:pt x="16074" y="12787"/>
                    <a:pt x="12776" y="16073"/>
                    <a:pt x="8728" y="16073"/>
                  </a:cubicBezTo>
                  <a:cubicBezTo>
                    <a:pt x="4679" y="16073"/>
                    <a:pt x="1393" y="12787"/>
                    <a:pt x="1393" y="8739"/>
                  </a:cubicBezTo>
                  <a:cubicBezTo>
                    <a:pt x="1393" y="4691"/>
                    <a:pt x="4679" y="1405"/>
                    <a:pt x="8728" y="1405"/>
                  </a:cubicBezTo>
                  <a:lnTo>
                    <a:pt x="87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4"/>
            <p:cNvSpPr/>
            <p:nvPr/>
          </p:nvSpPr>
          <p:spPr>
            <a:xfrm>
              <a:off x="5316125" y="2364400"/>
              <a:ext cx="195875" cy="136350"/>
            </a:xfrm>
            <a:custGeom>
              <a:avLst/>
              <a:gdLst/>
              <a:ahLst/>
              <a:cxnLst/>
              <a:rect l="l" t="t" r="r" b="b"/>
              <a:pathLst>
                <a:path w="7835" h="5454" extrusionOk="0">
                  <a:moveTo>
                    <a:pt x="1" y="1"/>
                  </a:moveTo>
                  <a:lnTo>
                    <a:pt x="1" y="1394"/>
                  </a:lnTo>
                  <a:cubicBezTo>
                    <a:pt x="2870" y="1394"/>
                    <a:pt x="5358" y="3049"/>
                    <a:pt x="6561" y="5454"/>
                  </a:cubicBezTo>
                  <a:lnTo>
                    <a:pt x="7835" y="4847"/>
                  </a:lnTo>
                  <a:cubicBezTo>
                    <a:pt x="6406" y="1977"/>
                    <a:pt x="3430" y="1"/>
                    <a:pt x="1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4"/>
            <p:cNvSpPr/>
            <p:nvPr/>
          </p:nvSpPr>
          <p:spPr>
            <a:xfrm>
              <a:off x="5316425" y="2419775"/>
              <a:ext cx="163150" cy="308100"/>
            </a:xfrm>
            <a:custGeom>
              <a:avLst/>
              <a:gdLst/>
              <a:ahLst/>
              <a:cxnLst/>
              <a:rect l="l" t="t" r="r" b="b"/>
              <a:pathLst>
                <a:path w="6526" h="12324" extrusionOk="0">
                  <a:moveTo>
                    <a:pt x="1" y="1"/>
                  </a:moveTo>
                  <a:lnTo>
                    <a:pt x="1" y="1394"/>
                  </a:lnTo>
                  <a:cubicBezTo>
                    <a:pt x="2834" y="1394"/>
                    <a:pt x="5120" y="3691"/>
                    <a:pt x="5120" y="6513"/>
                  </a:cubicBezTo>
                  <a:cubicBezTo>
                    <a:pt x="5120" y="8502"/>
                    <a:pt x="3989" y="10204"/>
                    <a:pt x="2358" y="11073"/>
                  </a:cubicBezTo>
                  <a:lnTo>
                    <a:pt x="3001" y="12323"/>
                  </a:lnTo>
                  <a:cubicBezTo>
                    <a:pt x="5085" y="11216"/>
                    <a:pt x="6525" y="9037"/>
                    <a:pt x="6525" y="6513"/>
                  </a:cubicBezTo>
                  <a:cubicBezTo>
                    <a:pt x="6525" y="2918"/>
                    <a:pt x="3596" y="1"/>
                    <a:pt x="1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4"/>
            <p:cNvSpPr/>
            <p:nvPr/>
          </p:nvSpPr>
          <p:spPr>
            <a:xfrm>
              <a:off x="5153300" y="2419775"/>
              <a:ext cx="237575" cy="325950"/>
            </a:xfrm>
            <a:custGeom>
              <a:avLst/>
              <a:gdLst/>
              <a:ahLst/>
              <a:cxnLst/>
              <a:rect l="l" t="t" r="r" b="b"/>
              <a:pathLst>
                <a:path w="9503" h="13038" extrusionOk="0">
                  <a:moveTo>
                    <a:pt x="6514" y="1"/>
                  </a:moveTo>
                  <a:cubicBezTo>
                    <a:pt x="2918" y="1"/>
                    <a:pt x="1" y="2929"/>
                    <a:pt x="1" y="6513"/>
                  </a:cubicBezTo>
                  <a:cubicBezTo>
                    <a:pt x="1" y="10121"/>
                    <a:pt x="2930" y="13038"/>
                    <a:pt x="6514" y="13038"/>
                  </a:cubicBezTo>
                  <a:cubicBezTo>
                    <a:pt x="7585" y="13038"/>
                    <a:pt x="8609" y="12764"/>
                    <a:pt x="9502" y="12300"/>
                  </a:cubicBezTo>
                  <a:lnTo>
                    <a:pt x="8871" y="11049"/>
                  </a:lnTo>
                  <a:cubicBezTo>
                    <a:pt x="8169" y="11430"/>
                    <a:pt x="7359" y="11633"/>
                    <a:pt x="6514" y="11633"/>
                  </a:cubicBezTo>
                  <a:cubicBezTo>
                    <a:pt x="3692" y="11633"/>
                    <a:pt x="1394" y="9347"/>
                    <a:pt x="1394" y="6513"/>
                  </a:cubicBezTo>
                  <a:cubicBezTo>
                    <a:pt x="1394" y="3691"/>
                    <a:pt x="3692" y="1394"/>
                    <a:pt x="6514" y="1394"/>
                  </a:cubicBezTo>
                  <a:lnTo>
                    <a:pt x="65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4"/>
            <p:cNvSpPr/>
            <p:nvPr/>
          </p:nvSpPr>
          <p:spPr>
            <a:xfrm>
              <a:off x="5226225" y="2473650"/>
              <a:ext cx="198875" cy="218200"/>
            </a:xfrm>
            <a:custGeom>
              <a:avLst/>
              <a:gdLst/>
              <a:ahLst/>
              <a:cxnLst/>
              <a:rect l="l" t="t" r="r" b="b"/>
              <a:pathLst>
                <a:path w="7955" h="8728" extrusionOk="0">
                  <a:moveTo>
                    <a:pt x="3597" y="1"/>
                  </a:moveTo>
                  <a:lnTo>
                    <a:pt x="3597" y="1405"/>
                  </a:lnTo>
                  <a:cubicBezTo>
                    <a:pt x="5240" y="1405"/>
                    <a:pt x="6561" y="2727"/>
                    <a:pt x="6561" y="4358"/>
                  </a:cubicBezTo>
                  <a:cubicBezTo>
                    <a:pt x="6561" y="6001"/>
                    <a:pt x="5240" y="7323"/>
                    <a:pt x="3597" y="7323"/>
                  </a:cubicBezTo>
                  <a:cubicBezTo>
                    <a:pt x="2573" y="7323"/>
                    <a:pt x="1680" y="6799"/>
                    <a:pt x="1144" y="6013"/>
                  </a:cubicBezTo>
                  <a:lnTo>
                    <a:pt x="1" y="6823"/>
                  </a:lnTo>
                  <a:cubicBezTo>
                    <a:pt x="787" y="7966"/>
                    <a:pt x="2108" y="8728"/>
                    <a:pt x="3597" y="8728"/>
                  </a:cubicBezTo>
                  <a:cubicBezTo>
                    <a:pt x="6014" y="8728"/>
                    <a:pt x="7954" y="6763"/>
                    <a:pt x="7954" y="4358"/>
                  </a:cubicBezTo>
                  <a:cubicBezTo>
                    <a:pt x="7954" y="1965"/>
                    <a:pt x="6014" y="1"/>
                    <a:pt x="3597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4"/>
            <p:cNvSpPr/>
            <p:nvPr/>
          </p:nvSpPr>
          <p:spPr>
            <a:xfrm>
              <a:off x="5207175" y="2473650"/>
              <a:ext cx="108975" cy="170575"/>
            </a:xfrm>
            <a:custGeom>
              <a:avLst/>
              <a:gdLst/>
              <a:ahLst/>
              <a:cxnLst/>
              <a:rect l="l" t="t" r="r" b="b"/>
              <a:pathLst>
                <a:path w="4359" h="6823" extrusionOk="0">
                  <a:moveTo>
                    <a:pt x="4359" y="1"/>
                  </a:moveTo>
                  <a:cubicBezTo>
                    <a:pt x="1954" y="1"/>
                    <a:pt x="1" y="1965"/>
                    <a:pt x="1" y="4358"/>
                  </a:cubicBezTo>
                  <a:cubicBezTo>
                    <a:pt x="1" y="5275"/>
                    <a:pt x="287" y="6120"/>
                    <a:pt x="763" y="6823"/>
                  </a:cubicBezTo>
                  <a:lnTo>
                    <a:pt x="1906" y="6013"/>
                  </a:lnTo>
                  <a:cubicBezTo>
                    <a:pt x="1596" y="5537"/>
                    <a:pt x="1394" y="4977"/>
                    <a:pt x="1394" y="4358"/>
                  </a:cubicBezTo>
                  <a:cubicBezTo>
                    <a:pt x="1394" y="2727"/>
                    <a:pt x="2727" y="1394"/>
                    <a:pt x="4359" y="1394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4"/>
            <p:cNvSpPr/>
            <p:nvPr/>
          </p:nvSpPr>
          <p:spPr>
            <a:xfrm>
              <a:off x="3696575" y="2415300"/>
              <a:ext cx="47950" cy="398000"/>
            </a:xfrm>
            <a:custGeom>
              <a:avLst/>
              <a:gdLst/>
              <a:ahLst/>
              <a:cxnLst/>
              <a:rect l="l" t="t" r="r" b="b"/>
              <a:pathLst>
                <a:path w="1918" h="15920" extrusionOk="0">
                  <a:moveTo>
                    <a:pt x="1" y="1"/>
                  </a:moveTo>
                  <a:lnTo>
                    <a:pt x="1" y="15919"/>
                  </a:lnTo>
                  <a:lnTo>
                    <a:pt x="1918" y="15919"/>
                  </a:lnTo>
                  <a:lnTo>
                    <a:pt x="1918" y="15622"/>
                  </a:lnTo>
                  <a:lnTo>
                    <a:pt x="298" y="15622"/>
                  </a:lnTo>
                  <a:lnTo>
                    <a:pt x="298" y="310"/>
                  </a:lnTo>
                  <a:lnTo>
                    <a:pt x="1918" y="310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4"/>
            <p:cNvSpPr/>
            <p:nvPr/>
          </p:nvSpPr>
          <p:spPr>
            <a:xfrm>
              <a:off x="5573900" y="2609375"/>
              <a:ext cx="44375" cy="412275"/>
            </a:xfrm>
            <a:custGeom>
              <a:avLst/>
              <a:gdLst/>
              <a:ahLst/>
              <a:cxnLst/>
              <a:rect l="l" t="t" r="r" b="b"/>
              <a:pathLst>
                <a:path w="1775" h="16491" extrusionOk="0">
                  <a:moveTo>
                    <a:pt x="0" y="1"/>
                  </a:moveTo>
                  <a:lnTo>
                    <a:pt x="0" y="322"/>
                  </a:lnTo>
                  <a:lnTo>
                    <a:pt x="1465" y="322"/>
                  </a:lnTo>
                  <a:lnTo>
                    <a:pt x="1465" y="16491"/>
                  </a:lnTo>
                  <a:lnTo>
                    <a:pt x="1774" y="16491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4"/>
            <p:cNvSpPr/>
            <p:nvPr/>
          </p:nvSpPr>
          <p:spPr>
            <a:xfrm>
              <a:off x="4013875" y="2296531"/>
              <a:ext cx="59850" cy="5985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" y="1"/>
                  </a:moveTo>
                  <a:lnTo>
                    <a:pt x="1" y="2394"/>
                  </a:lnTo>
                  <a:lnTo>
                    <a:pt x="2394" y="2394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4"/>
            <p:cNvSpPr/>
            <p:nvPr/>
          </p:nvSpPr>
          <p:spPr>
            <a:xfrm>
              <a:off x="4456200" y="2685556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0" y="1"/>
                  </a:moveTo>
                  <a:lnTo>
                    <a:pt x="0" y="2323"/>
                  </a:lnTo>
                  <a:lnTo>
                    <a:pt x="2322" y="2323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4"/>
            <p:cNvSpPr/>
            <p:nvPr/>
          </p:nvSpPr>
          <p:spPr>
            <a:xfrm>
              <a:off x="4421975" y="2714731"/>
              <a:ext cx="64900" cy="64625"/>
            </a:xfrm>
            <a:custGeom>
              <a:avLst/>
              <a:gdLst/>
              <a:ahLst/>
              <a:cxnLst/>
              <a:rect l="l" t="t" r="r" b="b"/>
              <a:pathLst>
                <a:path w="2596" h="2585" extrusionOk="0">
                  <a:moveTo>
                    <a:pt x="0" y="1"/>
                  </a:moveTo>
                  <a:lnTo>
                    <a:pt x="0" y="2584"/>
                  </a:lnTo>
                  <a:lnTo>
                    <a:pt x="2596" y="2584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4"/>
            <p:cNvSpPr/>
            <p:nvPr/>
          </p:nvSpPr>
          <p:spPr>
            <a:xfrm>
              <a:off x="4347250" y="2720981"/>
              <a:ext cx="31575" cy="31575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1263" y="1263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4"/>
            <p:cNvSpPr/>
            <p:nvPr/>
          </p:nvSpPr>
          <p:spPr>
            <a:xfrm>
              <a:off x="3357250" y="2672756"/>
              <a:ext cx="61350" cy="61350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" y="1"/>
                  </a:moveTo>
                  <a:lnTo>
                    <a:pt x="1" y="2454"/>
                  </a:lnTo>
                  <a:lnTo>
                    <a:pt x="2453" y="2454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4"/>
            <p:cNvSpPr/>
            <p:nvPr/>
          </p:nvSpPr>
          <p:spPr>
            <a:xfrm>
              <a:off x="3345650" y="2572456"/>
              <a:ext cx="32175" cy="32175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0" y="1"/>
                  </a:moveTo>
                  <a:lnTo>
                    <a:pt x="0" y="1286"/>
                  </a:lnTo>
                  <a:lnTo>
                    <a:pt x="1286" y="1286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4"/>
            <p:cNvSpPr/>
            <p:nvPr/>
          </p:nvSpPr>
          <p:spPr>
            <a:xfrm>
              <a:off x="3230750" y="2632281"/>
              <a:ext cx="26800" cy="26825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0" y="1"/>
                  </a:moveTo>
                  <a:lnTo>
                    <a:pt x="0" y="1072"/>
                  </a:lnTo>
                  <a:lnTo>
                    <a:pt x="1072" y="1072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4"/>
            <p:cNvSpPr/>
            <p:nvPr/>
          </p:nvSpPr>
          <p:spPr>
            <a:xfrm>
              <a:off x="5046750" y="2746581"/>
              <a:ext cx="35150" cy="35150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0" y="1"/>
                  </a:moveTo>
                  <a:lnTo>
                    <a:pt x="0" y="1406"/>
                  </a:lnTo>
                  <a:lnTo>
                    <a:pt x="1405" y="1406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4"/>
            <p:cNvSpPr/>
            <p:nvPr/>
          </p:nvSpPr>
          <p:spPr>
            <a:xfrm>
              <a:off x="5704875" y="2194731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0" y="1"/>
                  </a:moveTo>
                  <a:lnTo>
                    <a:pt x="0" y="4406"/>
                  </a:lnTo>
                  <a:lnTo>
                    <a:pt x="4406" y="4406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4"/>
            <p:cNvSpPr/>
            <p:nvPr/>
          </p:nvSpPr>
          <p:spPr>
            <a:xfrm>
              <a:off x="5776000" y="2264381"/>
              <a:ext cx="74750" cy="75050"/>
            </a:xfrm>
            <a:custGeom>
              <a:avLst/>
              <a:gdLst/>
              <a:ahLst/>
              <a:cxnLst/>
              <a:rect l="l" t="t" r="r" b="b"/>
              <a:pathLst>
                <a:path w="2990" h="3002" extrusionOk="0">
                  <a:moveTo>
                    <a:pt x="1" y="1"/>
                  </a:moveTo>
                  <a:lnTo>
                    <a:pt x="1" y="3001"/>
                  </a:lnTo>
                  <a:lnTo>
                    <a:pt x="2989" y="3001"/>
                  </a:lnTo>
                  <a:lnTo>
                    <a:pt x="298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4"/>
            <p:cNvSpPr/>
            <p:nvPr/>
          </p:nvSpPr>
          <p:spPr>
            <a:xfrm>
              <a:off x="5867675" y="2151881"/>
              <a:ext cx="68800" cy="68775"/>
            </a:xfrm>
            <a:custGeom>
              <a:avLst/>
              <a:gdLst/>
              <a:ahLst/>
              <a:cxnLst/>
              <a:rect l="l" t="t" r="r" b="b"/>
              <a:pathLst>
                <a:path w="2752" h="2751" extrusionOk="0">
                  <a:moveTo>
                    <a:pt x="1" y="0"/>
                  </a:moveTo>
                  <a:lnTo>
                    <a:pt x="1" y="2750"/>
                  </a:lnTo>
                  <a:lnTo>
                    <a:pt x="2751" y="2750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4"/>
            <p:cNvSpPr/>
            <p:nvPr/>
          </p:nvSpPr>
          <p:spPr>
            <a:xfrm>
              <a:off x="5867675" y="2446256"/>
              <a:ext cx="58075" cy="58075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" y="0"/>
                  </a:moveTo>
                  <a:lnTo>
                    <a:pt x="1" y="2322"/>
                  </a:lnTo>
                  <a:lnTo>
                    <a:pt x="2323" y="2322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4"/>
            <p:cNvSpPr/>
            <p:nvPr/>
          </p:nvSpPr>
          <p:spPr>
            <a:xfrm>
              <a:off x="3257825" y="3344300"/>
              <a:ext cx="66700" cy="66675"/>
            </a:xfrm>
            <a:custGeom>
              <a:avLst/>
              <a:gdLst/>
              <a:ahLst/>
              <a:cxnLst/>
              <a:rect l="l" t="t" r="r" b="b"/>
              <a:pathLst>
                <a:path w="2668" h="2667" extrusionOk="0">
                  <a:moveTo>
                    <a:pt x="1" y="0"/>
                  </a:moveTo>
                  <a:lnTo>
                    <a:pt x="1" y="2667"/>
                  </a:lnTo>
                  <a:lnTo>
                    <a:pt x="2668" y="2667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4"/>
            <p:cNvSpPr/>
            <p:nvPr/>
          </p:nvSpPr>
          <p:spPr>
            <a:xfrm>
              <a:off x="3387025" y="3418400"/>
              <a:ext cx="27700" cy="28000"/>
            </a:xfrm>
            <a:custGeom>
              <a:avLst/>
              <a:gdLst/>
              <a:ahLst/>
              <a:cxnLst/>
              <a:rect l="l" t="t" r="r" b="b"/>
              <a:pathLst>
                <a:path w="1108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1108" y="112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4"/>
            <p:cNvSpPr/>
            <p:nvPr/>
          </p:nvSpPr>
          <p:spPr>
            <a:xfrm>
              <a:off x="5914425" y="3274631"/>
              <a:ext cx="71150" cy="71150"/>
            </a:xfrm>
            <a:custGeom>
              <a:avLst/>
              <a:gdLst/>
              <a:ahLst/>
              <a:cxnLst/>
              <a:rect l="l" t="t" r="r" b="b"/>
              <a:pathLst>
                <a:path w="2846" h="2846" extrusionOk="0">
                  <a:moveTo>
                    <a:pt x="0" y="0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4"/>
            <p:cNvSpPr/>
            <p:nvPr/>
          </p:nvSpPr>
          <p:spPr>
            <a:xfrm>
              <a:off x="5966500" y="3328506"/>
              <a:ext cx="55700" cy="55975"/>
            </a:xfrm>
            <a:custGeom>
              <a:avLst/>
              <a:gdLst/>
              <a:ahLst/>
              <a:cxnLst/>
              <a:rect l="l" t="t" r="r" b="b"/>
              <a:pathLst>
                <a:path w="2228" h="2239" extrusionOk="0">
                  <a:moveTo>
                    <a:pt x="1" y="0"/>
                  </a:moveTo>
                  <a:lnTo>
                    <a:pt x="1" y="2239"/>
                  </a:lnTo>
                  <a:lnTo>
                    <a:pt x="2227" y="2239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4"/>
            <p:cNvSpPr/>
            <p:nvPr/>
          </p:nvSpPr>
          <p:spPr>
            <a:xfrm>
              <a:off x="6045100" y="3281481"/>
              <a:ext cx="36025" cy="36025"/>
            </a:xfrm>
            <a:custGeom>
              <a:avLst/>
              <a:gdLst/>
              <a:ahLst/>
              <a:cxnLst/>
              <a:rect l="l" t="t" r="r" b="b"/>
              <a:pathLst>
                <a:path w="1441" h="1441" extrusionOk="0">
                  <a:moveTo>
                    <a:pt x="0" y="0"/>
                  </a:moveTo>
                  <a:lnTo>
                    <a:pt x="0" y="1441"/>
                  </a:lnTo>
                  <a:lnTo>
                    <a:pt x="1441" y="144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4"/>
            <p:cNvSpPr/>
            <p:nvPr/>
          </p:nvSpPr>
          <p:spPr>
            <a:xfrm>
              <a:off x="5884650" y="3232956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1" y="0"/>
                  </a:moveTo>
                  <a:lnTo>
                    <a:pt x="1" y="953"/>
                  </a:lnTo>
                  <a:lnTo>
                    <a:pt x="953" y="95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75F17E5-D48F-D4C3-C7AD-EE50F0DC3739}"/>
              </a:ext>
            </a:extLst>
          </p:cNvPr>
          <p:cNvSpPr txBox="1"/>
          <p:nvPr/>
        </p:nvSpPr>
        <p:spPr>
          <a:xfrm>
            <a:off x="236903" y="1075319"/>
            <a:ext cx="457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500" dirty="0">
                <a:ln w="1270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Orbitron" panose="020B0604020202020204" charset="0"/>
              </a:rPr>
              <a:t>¡Gracias!</a:t>
            </a:r>
            <a:endParaRPr lang="es-CO" sz="4500" dirty="0">
              <a:ln w="12700">
                <a:solidFill>
                  <a:schemeClr val="accent1"/>
                </a:solidFill>
              </a:ln>
              <a:solidFill>
                <a:schemeClr val="accent1"/>
              </a:solidFill>
              <a:latin typeface="Orbitron" panose="020B0604020202020204" charset="0"/>
            </a:endParaRPr>
          </a:p>
        </p:txBody>
      </p:sp>
      <p:sp>
        <p:nvSpPr>
          <p:cNvPr id="8" name="Google Shape;2251;p50">
            <a:extLst>
              <a:ext uri="{FF2B5EF4-FFF2-40B4-BE49-F238E27FC236}">
                <a16:creationId xmlns:a16="http://schemas.microsoft.com/office/drawing/2014/main" id="{87214588-2028-3880-B0AE-AEE542B2CAA4}"/>
              </a:ext>
            </a:extLst>
          </p:cNvPr>
          <p:cNvSpPr/>
          <p:nvPr/>
        </p:nvSpPr>
        <p:spPr>
          <a:xfrm>
            <a:off x="1189334" y="2046339"/>
            <a:ext cx="209639" cy="188175"/>
          </a:xfrm>
          <a:custGeom>
            <a:avLst/>
            <a:gdLst/>
            <a:ahLst/>
            <a:cxnLst/>
            <a:rect l="l" t="t" r="r" b="b"/>
            <a:pathLst>
              <a:path w="9308" h="8355" extrusionOk="0">
                <a:moveTo>
                  <a:pt x="4646" y="1"/>
                </a:moveTo>
                <a:cubicBezTo>
                  <a:pt x="3684" y="1"/>
                  <a:pt x="2718" y="332"/>
                  <a:pt x="1935" y="1009"/>
                </a:cubicBezTo>
                <a:cubicBezTo>
                  <a:pt x="168" y="2543"/>
                  <a:pt x="1" y="5179"/>
                  <a:pt x="1502" y="6913"/>
                </a:cubicBezTo>
                <a:cubicBezTo>
                  <a:pt x="2326" y="7865"/>
                  <a:pt x="3491" y="8355"/>
                  <a:pt x="4662" y="8355"/>
                </a:cubicBezTo>
                <a:cubicBezTo>
                  <a:pt x="5624" y="8355"/>
                  <a:pt x="6590" y="8024"/>
                  <a:pt x="7373" y="7347"/>
                </a:cubicBezTo>
                <a:cubicBezTo>
                  <a:pt x="9107" y="5846"/>
                  <a:pt x="9307" y="3210"/>
                  <a:pt x="7806" y="1443"/>
                </a:cubicBezTo>
                <a:cubicBezTo>
                  <a:pt x="6982" y="491"/>
                  <a:pt x="5817" y="1"/>
                  <a:pt x="46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52;p50">
            <a:extLst>
              <a:ext uri="{FF2B5EF4-FFF2-40B4-BE49-F238E27FC236}">
                <a16:creationId xmlns:a16="http://schemas.microsoft.com/office/drawing/2014/main" id="{81E06C29-EC16-BBB3-0EBC-E895045F9ABB}"/>
              </a:ext>
            </a:extLst>
          </p:cNvPr>
          <p:cNvSpPr/>
          <p:nvPr/>
        </p:nvSpPr>
        <p:spPr>
          <a:xfrm>
            <a:off x="1461316" y="2046992"/>
            <a:ext cx="208108" cy="187612"/>
          </a:xfrm>
          <a:custGeom>
            <a:avLst/>
            <a:gdLst/>
            <a:ahLst/>
            <a:cxnLst/>
            <a:rect l="l" t="t" r="r" b="b"/>
            <a:pathLst>
              <a:path w="9240" h="8330" extrusionOk="0">
                <a:moveTo>
                  <a:pt x="4637" y="1"/>
                </a:moveTo>
                <a:cubicBezTo>
                  <a:pt x="3626" y="1"/>
                  <a:pt x="2609" y="369"/>
                  <a:pt x="1801" y="1113"/>
                </a:cubicBezTo>
                <a:cubicBezTo>
                  <a:pt x="100" y="2681"/>
                  <a:pt x="0" y="5316"/>
                  <a:pt x="1568" y="6984"/>
                </a:cubicBezTo>
                <a:cubicBezTo>
                  <a:pt x="2392" y="7878"/>
                  <a:pt x="3510" y="8330"/>
                  <a:pt x="4633" y="8330"/>
                </a:cubicBezTo>
                <a:cubicBezTo>
                  <a:pt x="5647" y="8330"/>
                  <a:pt x="6665" y="7962"/>
                  <a:pt x="7472" y="7218"/>
                </a:cubicBezTo>
                <a:cubicBezTo>
                  <a:pt x="9140" y="5650"/>
                  <a:pt x="9240" y="3015"/>
                  <a:pt x="7672" y="1347"/>
                </a:cubicBezTo>
                <a:cubicBezTo>
                  <a:pt x="6866" y="453"/>
                  <a:pt x="5756" y="1"/>
                  <a:pt x="46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53;p50">
            <a:extLst>
              <a:ext uri="{FF2B5EF4-FFF2-40B4-BE49-F238E27FC236}">
                <a16:creationId xmlns:a16="http://schemas.microsoft.com/office/drawing/2014/main" id="{408956F7-AC93-151B-2F95-C514D6D615B0}"/>
              </a:ext>
            </a:extLst>
          </p:cNvPr>
          <p:cNvSpPr/>
          <p:nvPr/>
        </p:nvSpPr>
        <p:spPr>
          <a:xfrm>
            <a:off x="1734784" y="2046159"/>
            <a:ext cx="206621" cy="187793"/>
          </a:xfrm>
          <a:custGeom>
            <a:avLst/>
            <a:gdLst/>
            <a:ahLst/>
            <a:cxnLst/>
            <a:rect l="l" t="t" r="r" b="b"/>
            <a:pathLst>
              <a:path w="9174" h="8338" extrusionOk="0">
                <a:moveTo>
                  <a:pt x="4594" y="1"/>
                </a:moveTo>
                <a:cubicBezTo>
                  <a:pt x="2710" y="1"/>
                  <a:pt x="989" y="1277"/>
                  <a:pt x="534" y="3185"/>
                </a:cubicBezTo>
                <a:cubicBezTo>
                  <a:pt x="0" y="5420"/>
                  <a:pt x="1368" y="7688"/>
                  <a:pt x="3603" y="8222"/>
                </a:cubicBezTo>
                <a:cubicBezTo>
                  <a:pt x="3929" y="8300"/>
                  <a:pt x="4256" y="8337"/>
                  <a:pt x="4577" y="8337"/>
                </a:cubicBezTo>
                <a:cubicBezTo>
                  <a:pt x="6455" y="8337"/>
                  <a:pt x="8155" y="7061"/>
                  <a:pt x="8640" y="5153"/>
                </a:cubicBezTo>
                <a:cubicBezTo>
                  <a:pt x="9173" y="2918"/>
                  <a:pt x="7806" y="683"/>
                  <a:pt x="5571" y="116"/>
                </a:cubicBezTo>
                <a:cubicBezTo>
                  <a:pt x="5244" y="38"/>
                  <a:pt x="4917" y="1"/>
                  <a:pt x="45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7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Resultados y conclusiones</a:t>
            </a:r>
            <a:endParaRPr sz="1800" dirty="0"/>
          </a:p>
        </p:txBody>
      </p:sp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Introducción</a:t>
            </a:r>
            <a:endParaRPr sz="1800" dirty="0"/>
          </a:p>
        </p:txBody>
      </p:sp>
      <p:sp>
        <p:nvSpPr>
          <p:cNvPr id="1545" name="Google Shape;1545;p37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Machine Learning </a:t>
            </a:r>
            <a:endParaRPr sz="1800" dirty="0"/>
          </a:p>
        </p:txBody>
      </p:sp>
      <p:sp>
        <p:nvSpPr>
          <p:cNvPr id="1547" name="Google Shape;1547;p37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Deep Learning </a:t>
            </a:r>
            <a:endParaRPr sz="1800" dirty="0"/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01.</a:t>
            </a:r>
            <a:endParaRPr sz="2400" dirty="0"/>
          </a:p>
        </p:txBody>
      </p:sp>
      <p:sp>
        <p:nvSpPr>
          <p:cNvPr id="1551" name="Google Shape;1551;p37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Objetivos </a:t>
            </a:r>
            <a:endParaRPr sz="1800" dirty="0"/>
          </a:p>
        </p:txBody>
      </p:sp>
      <p:sp>
        <p:nvSpPr>
          <p:cNvPr id="1553" name="Google Shape;1553;p37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Dataset</a:t>
            </a:r>
            <a:endParaRPr sz="1800" dirty="0"/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02.</a:t>
            </a:r>
            <a:endParaRPr sz="2400"/>
          </a:p>
        </p:txBody>
      </p:sp>
      <p:sp>
        <p:nvSpPr>
          <p:cNvPr id="1555" name="Google Shape;1555;p37"/>
          <p:cNvSpPr txBox="1">
            <a:spLocks noGrp="1"/>
          </p:cNvSpPr>
          <p:nvPr>
            <p:ph type="title" idx="7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03.</a:t>
            </a:r>
            <a:endParaRPr sz="2400"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04.</a:t>
            </a:r>
            <a:endParaRPr sz="2400"/>
          </a:p>
        </p:txBody>
      </p:sp>
      <p:sp>
        <p:nvSpPr>
          <p:cNvPr id="1558" name="Google Shape;1558;p37"/>
          <p:cNvSpPr txBox="1">
            <a:spLocks noGrp="1"/>
          </p:cNvSpPr>
          <p:nvPr>
            <p:ph type="title" idx="16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05.</a:t>
            </a:r>
            <a:endParaRPr sz="2400"/>
          </a:p>
        </p:txBody>
      </p:sp>
      <p:sp>
        <p:nvSpPr>
          <p:cNvPr id="1559" name="Google Shape;1559;p37"/>
          <p:cNvSpPr txBox="1">
            <a:spLocks noGrp="1"/>
          </p:cNvSpPr>
          <p:nvPr>
            <p:ph type="title" idx="19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06.</a:t>
            </a:r>
            <a:endParaRPr sz="2400"/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Contenido</a:t>
            </a:r>
            <a:endParaRPr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582" name="Imagen 1581">
            <a:extLst>
              <a:ext uri="{FF2B5EF4-FFF2-40B4-BE49-F238E27FC236}">
                <a16:creationId xmlns:a16="http://schemas.microsoft.com/office/drawing/2014/main" id="{6623D683-740F-94DA-4A6A-892BB4015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685" y="4211108"/>
            <a:ext cx="578196" cy="578196"/>
          </a:xfrm>
          <a:prstGeom prst="rect">
            <a:avLst/>
          </a:prstGeom>
        </p:spPr>
      </p:pic>
      <p:pic>
        <p:nvPicPr>
          <p:cNvPr id="1584" name="Imagen 1583">
            <a:extLst>
              <a:ext uri="{FF2B5EF4-FFF2-40B4-BE49-F238E27FC236}">
                <a16:creationId xmlns:a16="http://schemas.microsoft.com/office/drawing/2014/main" id="{D519B155-ECF3-1442-0CBA-A462D2823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174" y="4211108"/>
            <a:ext cx="548147" cy="548147"/>
          </a:xfrm>
          <a:prstGeom prst="rect">
            <a:avLst/>
          </a:prstGeom>
        </p:spPr>
      </p:pic>
      <p:pic>
        <p:nvPicPr>
          <p:cNvPr id="1588" name="Imagen 1587">
            <a:extLst>
              <a:ext uri="{FF2B5EF4-FFF2-40B4-BE49-F238E27FC236}">
                <a16:creationId xmlns:a16="http://schemas.microsoft.com/office/drawing/2014/main" id="{870A9807-C140-8F9A-2F57-C25026B1C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955" y="4184751"/>
            <a:ext cx="548292" cy="548292"/>
          </a:xfrm>
          <a:prstGeom prst="rect">
            <a:avLst/>
          </a:prstGeom>
        </p:spPr>
      </p:pic>
      <p:pic>
        <p:nvPicPr>
          <p:cNvPr id="1590" name="Imagen 1589">
            <a:extLst>
              <a:ext uri="{FF2B5EF4-FFF2-40B4-BE49-F238E27FC236}">
                <a16:creationId xmlns:a16="http://schemas.microsoft.com/office/drawing/2014/main" id="{F7A74C00-2590-7384-AF89-BABF24CA8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955" y="2274459"/>
            <a:ext cx="548292" cy="548292"/>
          </a:xfrm>
          <a:prstGeom prst="rect">
            <a:avLst/>
          </a:prstGeom>
        </p:spPr>
      </p:pic>
      <p:pic>
        <p:nvPicPr>
          <p:cNvPr id="1596" name="Imagen 1595">
            <a:extLst>
              <a:ext uri="{FF2B5EF4-FFF2-40B4-BE49-F238E27FC236}">
                <a16:creationId xmlns:a16="http://schemas.microsoft.com/office/drawing/2014/main" id="{BC559050-B51A-CEB5-643B-B60510625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2334" y="2239500"/>
            <a:ext cx="548002" cy="548002"/>
          </a:xfrm>
          <a:prstGeom prst="rect">
            <a:avLst/>
          </a:prstGeom>
        </p:spPr>
      </p:pic>
      <p:pic>
        <p:nvPicPr>
          <p:cNvPr id="1598" name="Imagen 1597">
            <a:extLst>
              <a:ext uri="{FF2B5EF4-FFF2-40B4-BE49-F238E27FC236}">
                <a16:creationId xmlns:a16="http://schemas.microsoft.com/office/drawing/2014/main" id="{BF48CBA7-48BD-0DC7-1BFE-86D06CE51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6383" y="2282154"/>
            <a:ext cx="548147" cy="548147"/>
          </a:xfrm>
          <a:prstGeom prst="rect">
            <a:avLst/>
          </a:prstGeom>
        </p:spPr>
      </p:pic>
      <p:sp>
        <p:nvSpPr>
          <p:cNvPr id="1605" name="Google Shape;1874;p44">
            <a:extLst>
              <a:ext uri="{FF2B5EF4-FFF2-40B4-BE49-F238E27FC236}">
                <a16:creationId xmlns:a16="http://schemas.microsoft.com/office/drawing/2014/main" id="{4FEDE987-5D09-6352-BB38-D0A3C4EBB3DE}"/>
              </a:ext>
            </a:extLst>
          </p:cNvPr>
          <p:cNvSpPr/>
          <p:nvPr/>
        </p:nvSpPr>
        <p:spPr>
          <a:xfrm flipH="1">
            <a:off x="458420" y="104155"/>
            <a:ext cx="583305" cy="387594"/>
          </a:xfrm>
          <a:custGeom>
            <a:avLst/>
            <a:gdLst/>
            <a:ahLst/>
            <a:cxnLst/>
            <a:rect l="l" t="t" r="r" b="b"/>
            <a:pathLst>
              <a:path w="19954" h="13259" extrusionOk="0">
                <a:moveTo>
                  <a:pt x="818" y="1"/>
                </a:moveTo>
                <a:cubicBezTo>
                  <a:pt x="362" y="1"/>
                  <a:pt x="0" y="362"/>
                  <a:pt x="0" y="819"/>
                </a:cubicBezTo>
                <a:lnTo>
                  <a:pt x="0" y="12441"/>
                </a:lnTo>
                <a:cubicBezTo>
                  <a:pt x="0" y="12897"/>
                  <a:pt x="362" y="13258"/>
                  <a:pt x="818" y="13258"/>
                </a:cubicBezTo>
                <a:lnTo>
                  <a:pt x="19135" y="13258"/>
                </a:lnTo>
                <a:cubicBezTo>
                  <a:pt x="19592" y="13258"/>
                  <a:pt x="19953" y="12897"/>
                  <a:pt x="19953" y="12441"/>
                </a:cubicBezTo>
                <a:lnTo>
                  <a:pt x="19953" y="819"/>
                </a:lnTo>
                <a:cubicBezTo>
                  <a:pt x="19953" y="362"/>
                  <a:pt x="19592" y="1"/>
                  <a:pt x="19135" y="1"/>
                </a:cubicBez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875;p44">
            <a:extLst>
              <a:ext uri="{FF2B5EF4-FFF2-40B4-BE49-F238E27FC236}">
                <a16:creationId xmlns:a16="http://schemas.microsoft.com/office/drawing/2014/main" id="{1B59D717-7F44-F7BA-0F62-89AAE936D582}"/>
              </a:ext>
            </a:extLst>
          </p:cNvPr>
          <p:cNvSpPr/>
          <p:nvPr/>
        </p:nvSpPr>
        <p:spPr>
          <a:xfrm flipH="1">
            <a:off x="866564" y="337138"/>
            <a:ext cx="491544" cy="325299"/>
          </a:xfrm>
          <a:custGeom>
            <a:avLst/>
            <a:gdLst/>
            <a:ahLst/>
            <a:cxnLst/>
            <a:rect l="l" t="t" r="r" b="b"/>
            <a:pathLst>
              <a:path w="16815" h="11128" extrusionOk="0">
                <a:moveTo>
                  <a:pt x="818" y="1"/>
                </a:moveTo>
                <a:cubicBezTo>
                  <a:pt x="362" y="1"/>
                  <a:pt x="0" y="362"/>
                  <a:pt x="0" y="819"/>
                </a:cubicBezTo>
                <a:lnTo>
                  <a:pt x="0" y="10329"/>
                </a:lnTo>
                <a:cubicBezTo>
                  <a:pt x="38" y="10766"/>
                  <a:pt x="381" y="11128"/>
                  <a:pt x="818" y="11128"/>
                </a:cubicBezTo>
                <a:lnTo>
                  <a:pt x="16016" y="11128"/>
                </a:lnTo>
                <a:cubicBezTo>
                  <a:pt x="16453" y="11128"/>
                  <a:pt x="16815" y="10766"/>
                  <a:pt x="16815" y="10329"/>
                </a:cubicBezTo>
                <a:lnTo>
                  <a:pt x="16815" y="819"/>
                </a:lnTo>
                <a:cubicBezTo>
                  <a:pt x="16815" y="362"/>
                  <a:pt x="16453" y="1"/>
                  <a:pt x="16016" y="1"/>
                </a:cubicBez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895;p44">
            <a:extLst>
              <a:ext uri="{FF2B5EF4-FFF2-40B4-BE49-F238E27FC236}">
                <a16:creationId xmlns:a16="http://schemas.microsoft.com/office/drawing/2014/main" id="{1139CEFD-670D-B196-1495-D8C5F4DF901A}"/>
              </a:ext>
            </a:extLst>
          </p:cNvPr>
          <p:cNvSpPr/>
          <p:nvPr/>
        </p:nvSpPr>
        <p:spPr>
          <a:xfrm flipH="1">
            <a:off x="1676129" y="387184"/>
            <a:ext cx="141807" cy="141807"/>
          </a:xfrm>
          <a:custGeom>
            <a:avLst/>
            <a:gdLst/>
            <a:ahLst/>
            <a:cxnLst/>
            <a:rect l="l" t="t" r="r" b="b"/>
            <a:pathLst>
              <a:path w="4851" h="4851" extrusionOk="0">
                <a:moveTo>
                  <a:pt x="0" y="1"/>
                </a:moveTo>
                <a:lnTo>
                  <a:pt x="0" y="4851"/>
                </a:lnTo>
                <a:lnTo>
                  <a:pt x="4850" y="4851"/>
                </a:lnTo>
                <a:lnTo>
                  <a:pt x="4850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896;p44">
            <a:extLst>
              <a:ext uri="{FF2B5EF4-FFF2-40B4-BE49-F238E27FC236}">
                <a16:creationId xmlns:a16="http://schemas.microsoft.com/office/drawing/2014/main" id="{D764B9FF-18B2-1242-3B76-6F98A2FE4BE1}"/>
              </a:ext>
            </a:extLst>
          </p:cNvPr>
          <p:cNvSpPr/>
          <p:nvPr/>
        </p:nvSpPr>
        <p:spPr>
          <a:xfrm flipH="1">
            <a:off x="1636665" y="467807"/>
            <a:ext cx="100092" cy="100121"/>
          </a:xfrm>
          <a:custGeom>
            <a:avLst/>
            <a:gdLst/>
            <a:ahLst/>
            <a:cxnLst/>
            <a:rect l="l" t="t" r="r" b="b"/>
            <a:pathLst>
              <a:path w="3424" h="3425" extrusionOk="0">
                <a:moveTo>
                  <a:pt x="0" y="1"/>
                </a:moveTo>
                <a:lnTo>
                  <a:pt x="0" y="3424"/>
                </a:lnTo>
                <a:lnTo>
                  <a:pt x="3424" y="3424"/>
                </a:lnTo>
                <a:lnTo>
                  <a:pt x="3424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897;p44">
            <a:extLst>
              <a:ext uri="{FF2B5EF4-FFF2-40B4-BE49-F238E27FC236}">
                <a16:creationId xmlns:a16="http://schemas.microsoft.com/office/drawing/2014/main" id="{D66DE78A-123F-CB62-D8F6-74C743BE6933}"/>
              </a:ext>
            </a:extLst>
          </p:cNvPr>
          <p:cNvSpPr/>
          <p:nvPr/>
        </p:nvSpPr>
        <p:spPr>
          <a:xfrm flipH="1">
            <a:off x="1427594" y="467807"/>
            <a:ext cx="61184" cy="61184"/>
          </a:xfrm>
          <a:custGeom>
            <a:avLst/>
            <a:gdLst/>
            <a:ahLst/>
            <a:cxnLst/>
            <a:rect l="l" t="t" r="r" b="b"/>
            <a:pathLst>
              <a:path w="2093" h="2093" extrusionOk="0">
                <a:moveTo>
                  <a:pt x="0" y="1"/>
                </a:moveTo>
                <a:lnTo>
                  <a:pt x="0" y="2093"/>
                </a:lnTo>
                <a:lnTo>
                  <a:pt x="2093" y="2093"/>
                </a:lnTo>
                <a:lnTo>
                  <a:pt x="2093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898;p44">
            <a:extLst>
              <a:ext uri="{FF2B5EF4-FFF2-40B4-BE49-F238E27FC236}">
                <a16:creationId xmlns:a16="http://schemas.microsoft.com/office/drawing/2014/main" id="{696152C9-4A0E-3C8E-A92D-F319DDBE1CBB}"/>
              </a:ext>
            </a:extLst>
          </p:cNvPr>
          <p:cNvSpPr/>
          <p:nvPr/>
        </p:nvSpPr>
        <p:spPr>
          <a:xfrm flipH="1">
            <a:off x="1571038" y="694681"/>
            <a:ext cx="83430" cy="83430"/>
          </a:xfrm>
          <a:custGeom>
            <a:avLst/>
            <a:gdLst/>
            <a:ahLst/>
            <a:cxnLst/>
            <a:rect l="l" t="t" r="r" b="b"/>
            <a:pathLst>
              <a:path w="2854" h="2854" extrusionOk="0">
                <a:moveTo>
                  <a:pt x="0" y="0"/>
                </a:moveTo>
                <a:lnTo>
                  <a:pt x="0" y="2853"/>
                </a:lnTo>
                <a:lnTo>
                  <a:pt x="2853" y="2853"/>
                </a:lnTo>
                <a:lnTo>
                  <a:pt x="2853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1" name="Google Shape;1906;p44">
            <a:extLst>
              <a:ext uri="{FF2B5EF4-FFF2-40B4-BE49-F238E27FC236}">
                <a16:creationId xmlns:a16="http://schemas.microsoft.com/office/drawing/2014/main" id="{75D400FE-77FC-7A0D-D6AE-ABC6AE5BF062}"/>
              </a:ext>
            </a:extLst>
          </p:cNvPr>
          <p:cNvGrpSpPr/>
          <p:nvPr/>
        </p:nvGrpSpPr>
        <p:grpSpPr>
          <a:xfrm flipH="1">
            <a:off x="8132596" y="448924"/>
            <a:ext cx="491544" cy="478200"/>
            <a:chOff x="3365969" y="-253549"/>
            <a:chExt cx="256800" cy="245850"/>
          </a:xfrm>
        </p:grpSpPr>
        <p:sp>
          <p:nvSpPr>
            <p:cNvPr id="1612" name="Google Shape;1907;p44">
              <a:extLst>
                <a:ext uri="{FF2B5EF4-FFF2-40B4-BE49-F238E27FC236}">
                  <a16:creationId xmlns:a16="http://schemas.microsoft.com/office/drawing/2014/main" id="{D8D2194D-CC5E-EFBB-EF86-5B8BB4AC5302}"/>
                </a:ext>
              </a:extLst>
            </p:cNvPr>
            <p:cNvSpPr/>
            <p:nvPr/>
          </p:nvSpPr>
          <p:spPr>
            <a:xfrm>
              <a:off x="3391644" y="-151324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908;p44">
              <a:extLst>
                <a:ext uri="{FF2B5EF4-FFF2-40B4-BE49-F238E27FC236}">
                  <a16:creationId xmlns:a16="http://schemas.microsoft.com/office/drawing/2014/main" id="{053484ED-A381-0161-DC12-BEF4530990B0}"/>
                </a:ext>
              </a:extLst>
            </p:cNvPr>
            <p:cNvSpPr/>
            <p:nvPr/>
          </p:nvSpPr>
          <p:spPr>
            <a:xfrm>
              <a:off x="3462969" y="-81899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909;p44">
              <a:extLst>
                <a:ext uri="{FF2B5EF4-FFF2-40B4-BE49-F238E27FC236}">
                  <a16:creationId xmlns:a16="http://schemas.microsoft.com/office/drawing/2014/main" id="{EBD494B2-F608-6C70-6268-5A23D241D9A9}"/>
                </a:ext>
              </a:extLst>
            </p:cNvPr>
            <p:cNvSpPr/>
            <p:nvPr/>
          </p:nvSpPr>
          <p:spPr>
            <a:xfrm>
              <a:off x="3553794" y="-194599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910;p44">
              <a:extLst>
                <a:ext uri="{FF2B5EF4-FFF2-40B4-BE49-F238E27FC236}">
                  <a16:creationId xmlns:a16="http://schemas.microsoft.com/office/drawing/2014/main" id="{7C5D90BB-6F9A-DE93-FAFC-76813A2BF2B8}"/>
                </a:ext>
              </a:extLst>
            </p:cNvPr>
            <p:cNvSpPr/>
            <p:nvPr/>
          </p:nvSpPr>
          <p:spPr>
            <a:xfrm>
              <a:off x="3365969" y="-253549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1" name="Google Shape;2236;p50">
            <a:extLst>
              <a:ext uri="{FF2B5EF4-FFF2-40B4-BE49-F238E27FC236}">
                <a16:creationId xmlns:a16="http://schemas.microsoft.com/office/drawing/2014/main" id="{EBF367D9-9798-9440-1826-F4D3917BFD45}"/>
              </a:ext>
            </a:extLst>
          </p:cNvPr>
          <p:cNvSpPr/>
          <p:nvPr/>
        </p:nvSpPr>
        <p:spPr>
          <a:xfrm>
            <a:off x="370144" y="3888154"/>
            <a:ext cx="176551" cy="175874"/>
          </a:xfrm>
          <a:custGeom>
            <a:avLst/>
            <a:gdLst/>
            <a:ahLst/>
            <a:cxnLst/>
            <a:rect l="l" t="t" r="r" b="b"/>
            <a:pathLst>
              <a:path w="8607" h="8574" extrusionOk="0">
                <a:moveTo>
                  <a:pt x="4304" y="1569"/>
                </a:moveTo>
                <a:cubicBezTo>
                  <a:pt x="5805" y="1569"/>
                  <a:pt x="7006" y="2803"/>
                  <a:pt x="7006" y="4304"/>
                </a:cubicBezTo>
                <a:cubicBezTo>
                  <a:pt x="7006" y="5772"/>
                  <a:pt x="5805" y="7006"/>
                  <a:pt x="4304" y="7006"/>
                </a:cubicBezTo>
                <a:cubicBezTo>
                  <a:pt x="2803" y="7006"/>
                  <a:pt x="1602" y="5772"/>
                  <a:pt x="1602" y="4304"/>
                </a:cubicBezTo>
                <a:cubicBezTo>
                  <a:pt x="1602" y="2803"/>
                  <a:pt x="2803" y="1569"/>
                  <a:pt x="4304" y="1569"/>
                </a:cubicBezTo>
                <a:close/>
                <a:moveTo>
                  <a:pt x="4304" y="1"/>
                </a:moveTo>
                <a:cubicBezTo>
                  <a:pt x="1935" y="1"/>
                  <a:pt x="1" y="1902"/>
                  <a:pt x="1" y="4304"/>
                </a:cubicBezTo>
                <a:cubicBezTo>
                  <a:pt x="1" y="6672"/>
                  <a:pt x="1935" y="8574"/>
                  <a:pt x="4304" y="8574"/>
                </a:cubicBezTo>
                <a:cubicBezTo>
                  <a:pt x="6639" y="8574"/>
                  <a:pt x="8607" y="6639"/>
                  <a:pt x="8607" y="4304"/>
                </a:cubicBezTo>
                <a:cubicBezTo>
                  <a:pt x="8607" y="1902"/>
                  <a:pt x="6672" y="1"/>
                  <a:pt x="4304" y="1"/>
                </a:cubicBezTo>
                <a:close/>
              </a:path>
            </a:pathLst>
          </a:custGeom>
          <a:solidFill>
            <a:srgbClr val="ED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2237;p50">
            <a:extLst>
              <a:ext uri="{FF2B5EF4-FFF2-40B4-BE49-F238E27FC236}">
                <a16:creationId xmlns:a16="http://schemas.microsoft.com/office/drawing/2014/main" id="{C066D408-20AF-36BF-27A0-2E7092412236}"/>
              </a:ext>
            </a:extLst>
          </p:cNvPr>
          <p:cNvSpPr/>
          <p:nvPr/>
        </p:nvSpPr>
        <p:spPr>
          <a:xfrm>
            <a:off x="3099308" y="2551267"/>
            <a:ext cx="97375" cy="80421"/>
          </a:xfrm>
          <a:custGeom>
            <a:avLst/>
            <a:gdLst/>
            <a:ahLst/>
            <a:cxnLst/>
            <a:rect l="l" t="t" r="r" b="b"/>
            <a:pathLst>
              <a:path w="8607" h="8574" extrusionOk="0">
                <a:moveTo>
                  <a:pt x="4304" y="1"/>
                </a:moveTo>
                <a:cubicBezTo>
                  <a:pt x="1935" y="1"/>
                  <a:pt x="1" y="1902"/>
                  <a:pt x="1" y="4304"/>
                </a:cubicBezTo>
                <a:cubicBezTo>
                  <a:pt x="1" y="6672"/>
                  <a:pt x="1935" y="8574"/>
                  <a:pt x="4304" y="8574"/>
                </a:cubicBezTo>
                <a:cubicBezTo>
                  <a:pt x="6672" y="8574"/>
                  <a:pt x="8607" y="6672"/>
                  <a:pt x="8607" y="4304"/>
                </a:cubicBezTo>
                <a:cubicBezTo>
                  <a:pt x="8573" y="1902"/>
                  <a:pt x="6639" y="1"/>
                  <a:pt x="4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2238;p50">
            <a:extLst>
              <a:ext uri="{FF2B5EF4-FFF2-40B4-BE49-F238E27FC236}">
                <a16:creationId xmlns:a16="http://schemas.microsoft.com/office/drawing/2014/main" id="{85F1C740-5317-BF21-E2EB-258F7364B0BC}"/>
              </a:ext>
            </a:extLst>
          </p:cNvPr>
          <p:cNvSpPr/>
          <p:nvPr/>
        </p:nvSpPr>
        <p:spPr>
          <a:xfrm>
            <a:off x="5975964" y="4577846"/>
            <a:ext cx="149774" cy="157706"/>
          </a:xfrm>
          <a:custGeom>
            <a:avLst/>
            <a:gdLst/>
            <a:ahLst/>
            <a:cxnLst/>
            <a:rect l="l" t="t" r="r" b="b"/>
            <a:pathLst>
              <a:path w="17614" h="19311" extrusionOk="0">
                <a:moveTo>
                  <a:pt x="2076" y="1"/>
                </a:moveTo>
                <a:cubicBezTo>
                  <a:pt x="998" y="1"/>
                  <a:pt x="1" y="870"/>
                  <a:pt x="1" y="2084"/>
                </a:cubicBezTo>
                <a:lnTo>
                  <a:pt x="1" y="17228"/>
                </a:lnTo>
                <a:cubicBezTo>
                  <a:pt x="1" y="18442"/>
                  <a:pt x="998" y="19311"/>
                  <a:pt x="2076" y="19311"/>
                </a:cubicBezTo>
                <a:cubicBezTo>
                  <a:pt x="2420" y="19311"/>
                  <a:pt x="2772" y="19223"/>
                  <a:pt x="3103" y="19029"/>
                </a:cubicBezTo>
                <a:lnTo>
                  <a:pt x="16245" y="11457"/>
                </a:lnTo>
                <a:cubicBezTo>
                  <a:pt x="17613" y="10623"/>
                  <a:pt x="17613" y="8655"/>
                  <a:pt x="16245" y="7854"/>
                </a:cubicBezTo>
                <a:lnTo>
                  <a:pt x="3103" y="282"/>
                </a:lnTo>
                <a:cubicBezTo>
                  <a:pt x="2772" y="89"/>
                  <a:pt x="2420" y="1"/>
                  <a:pt x="20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4"/>
          <p:cNvSpPr txBox="1">
            <a:spLocks noGrp="1"/>
          </p:cNvSpPr>
          <p:nvPr>
            <p:ph type="title"/>
          </p:nvPr>
        </p:nvSpPr>
        <p:spPr>
          <a:xfrm>
            <a:off x="4785768" y="2257857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Introducción</a:t>
            </a:r>
            <a:endParaRPr sz="4500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828" name="Google Shape;1828;p44"/>
          <p:cNvGrpSpPr/>
          <p:nvPr/>
        </p:nvGrpSpPr>
        <p:grpSpPr>
          <a:xfrm>
            <a:off x="-53598" y="913812"/>
            <a:ext cx="4411831" cy="4229616"/>
            <a:chOff x="574956" y="-253549"/>
            <a:chExt cx="3441046" cy="3375349"/>
          </a:xfrm>
        </p:grpSpPr>
        <p:sp>
          <p:nvSpPr>
            <p:cNvPr id="1829" name="Google Shape;1829;p44"/>
            <p:cNvSpPr/>
            <p:nvPr/>
          </p:nvSpPr>
          <p:spPr>
            <a:xfrm>
              <a:off x="1092425" y="2833800"/>
              <a:ext cx="1967250" cy="210675"/>
            </a:xfrm>
            <a:custGeom>
              <a:avLst/>
              <a:gdLst/>
              <a:ahLst/>
              <a:cxnLst/>
              <a:rect l="l" t="t" r="r" b="b"/>
              <a:pathLst>
                <a:path w="78690" h="8427" extrusionOk="0">
                  <a:moveTo>
                    <a:pt x="39335" y="0"/>
                  </a:moveTo>
                  <a:cubicBezTo>
                    <a:pt x="17613" y="0"/>
                    <a:pt x="0" y="1883"/>
                    <a:pt x="0" y="4204"/>
                  </a:cubicBezTo>
                  <a:cubicBezTo>
                    <a:pt x="0" y="6524"/>
                    <a:pt x="17613" y="8426"/>
                    <a:pt x="39335" y="8426"/>
                  </a:cubicBezTo>
                  <a:cubicBezTo>
                    <a:pt x="61076" y="8426"/>
                    <a:pt x="78689" y="6524"/>
                    <a:pt x="78689" y="4204"/>
                  </a:cubicBezTo>
                  <a:cubicBezTo>
                    <a:pt x="78689" y="1883"/>
                    <a:pt x="61076" y="0"/>
                    <a:pt x="39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1144725" y="2839500"/>
              <a:ext cx="1862650" cy="198775"/>
            </a:xfrm>
            <a:custGeom>
              <a:avLst/>
              <a:gdLst/>
              <a:ahLst/>
              <a:cxnLst/>
              <a:rect l="l" t="t" r="r" b="b"/>
              <a:pathLst>
                <a:path w="74506" h="7951" extrusionOk="0">
                  <a:moveTo>
                    <a:pt x="37243" y="0"/>
                  </a:moveTo>
                  <a:cubicBezTo>
                    <a:pt x="16663" y="0"/>
                    <a:pt x="0" y="1788"/>
                    <a:pt x="0" y="3976"/>
                  </a:cubicBezTo>
                  <a:cubicBezTo>
                    <a:pt x="0" y="6182"/>
                    <a:pt x="16663" y="7951"/>
                    <a:pt x="37243" y="7951"/>
                  </a:cubicBezTo>
                  <a:cubicBezTo>
                    <a:pt x="57824" y="7951"/>
                    <a:pt x="74505" y="6182"/>
                    <a:pt x="74505" y="3976"/>
                  </a:cubicBezTo>
                  <a:cubicBezTo>
                    <a:pt x="74505" y="1788"/>
                    <a:pt x="57824" y="0"/>
                    <a:pt x="37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1266450" y="2852800"/>
              <a:ext cx="1619175" cy="149825"/>
            </a:xfrm>
            <a:custGeom>
              <a:avLst/>
              <a:gdLst/>
              <a:ahLst/>
              <a:cxnLst/>
              <a:rect l="l" t="t" r="r" b="b"/>
              <a:pathLst>
                <a:path w="64767" h="5993" extrusionOk="0">
                  <a:moveTo>
                    <a:pt x="32374" y="1"/>
                  </a:moveTo>
                  <a:cubicBezTo>
                    <a:pt x="14495" y="1"/>
                    <a:pt x="1" y="1351"/>
                    <a:pt x="1" y="2987"/>
                  </a:cubicBezTo>
                  <a:cubicBezTo>
                    <a:pt x="1" y="4642"/>
                    <a:pt x="14495" y="5992"/>
                    <a:pt x="32374" y="5992"/>
                  </a:cubicBezTo>
                  <a:cubicBezTo>
                    <a:pt x="50273" y="5992"/>
                    <a:pt x="64767" y="4642"/>
                    <a:pt x="64767" y="2987"/>
                  </a:cubicBezTo>
                  <a:cubicBezTo>
                    <a:pt x="64767" y="1351"/>
                    <a:pt x="50273" y="1"/>
                    <a:pt x="32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3217525" y="1429375"/>
              <a:ext cx="531175" cy="534700"/>
            </a:xfrm>
            <a:custGeom>
              <a:avLst/>
              <a:gdLst/>
              <a:ahLst/>
              <a:cxnLst/>
              <a:rect l="l" t="t" r="r" b="b"/>
              <a:pathLst>
                <a:path w="21247" h="21388" extrusionOk="0">
                  <a:moveTo>
                    <a:pt x="15186" y="0"/>
                  </a:moveTo>
                  <a:cubicBezTo>
                    <a:pt x="14942" y="0"/>
                    <a:pt x="14696" y="71"/>
                    <a:pt x="14475" y="218"/>
                  </a:cubicBezTo>
                  <a:cubicBezTo>
                    <a:pt x="11356" y="2234"/>
                    <a:pt x="8712" y="4897"/>
                    <a:pt x="6715" y="8035"/>
                  </a:cubicBezTo>
                  <a:cubicBezTo>
                    <a:pt x="6543" y="6685"/>
                    <a:pt x="6696" y="5296"/>
                    <a:pt x="7076" y="3984"/>
                  </a:cubicBezTo>
                  <a:cubicBezTo>
                    <a:pt x="7266" y="3280"/>
                    <a:pt x="6924" y="2538"/>
                    <a:pt x="6258" y="2253"/>
                  </a:cubicBezTo>
                  <a:lnTo>
                    <a:pt x="6239" y="2253"/>
                  </a:lnTo>
                  <a:cubicBezTo>
                    <a:pt x="6053" y="2165"/>
                    <a:pt x="5855" y="2124"/>
                    <a:pt x="5659" y="2124"/>
                  </a:cubicBezTo>
                  <a:cubicBezTo>
                    <a:pt x="5134" y="2124"/>
                    <a:pt x="4619" y="2420"/>
                    <a:pt x="4356" y="2919"/>
                  </a:cubicBezTo>
                  <a:cubicBezTo>
                    <a:pt x="2701" y="6171"/>
                    <a:pt x="2245" y="10033"/>
                    <a:pt x="3158" y="13570"/>
                  </a:cubicBezTo>
                  <a:lnTo>
                    <a:pt x="0" y="16861"/>
                  </a:lnTo>
                  <a:cubicBezTo>
                    <a:pt x="1845" y="18345"/>
                    <a:pt x="3671" y="19866"/>
                    <a:pt x="5497" y="21388"/>
                  </a:cubicBezTo>
                  <a:lnTo>
                    <a:pt x="7704" y="17679"/>
                  </a:lnTo>
                  <a:cubicBezTo>
                    <a:pt x="10443" y="17299"/>
                    <a:pt x="13011" y="15777"/>
                    <a:pt x="14684" y="13570"/>
                  </a:cubicBezTo>
                  <a:cubicBezTo>
                    <a:pt x="16434" y="13019"/>
                    <a:pt x="18222" y="12543"/>
                    <a:pt x="19972" y="12030"/>
                  </a:cubicBezTo>
                  <a:cubicBezTo>
                    <a:pt x="20448" y="11878"/>
                    <a:pt x="20695" y="11383"/>
                    <a:pt x="20543" y="10927"/>
                  </a:cubicBezTo>
                  <a:lnTo>
                    <a:pt x="20543" y="10908"/>
                  </a:lnTo>
                  <a:cubicBezTo>
                    <a:pt x="20429" y="10549"/>
                    <a:pt x="20092" y="10317"/>
                    <a:pt x="19735" y="10317"/>
                  </a:cubicBezTo>
                  <a:cubicBezTo>
                    <a:pt x="19675" y="10317"/>
                    <a:pt x="19614" y="10323"/>
                    <a:pt x="19554" y="10337"/>
                  </a:cubicBezTo>
                  <a:cubicBezTo>
                    <a:pt x="18127" y="10641"/>
                    <a:pt x="16548" y="11003"/>
                    <a:pt x="15179" y="11307"/>
                  </a:cubicBezTo>
                  <a:cubicBezTo>
                    <a:pt x="16777" y="10489"/>
                    <a:pt x="18489" y="9690"/>
                    <a:pt x="20219" y="9158"/>
                  </a:cubicBezTo>
                  <a:cubicBezTo>
                    <a:pt x="20866" y="8929"/>
                    <a:pt x="21247" y="8245"/>
                    <a:pt x="21056" y="7579"/>
                  </a:cubicBezTo>
                  <a:lnTo>
                    <a:pt x="21056" y="7560"/>
                  </a:lnTo>
                  <a:cubicBezTo>
                    <a:pt x="20897" y="7002"/>
                    <a:pt x="20403" y="6644"/>
                    <a:pt x="19855" y="6644"/>
                  </a:cubicBezTo>
                  <a:cubicBezTo>
                    <a:pt x="19750" y="6644"/>
                    <a:pt x="19642" y="6657"/>
                    <a:pt x="19535" y="6685"/>
                  </a:cubicBezTo>
                  <a:cubicBezTo>
                    <a:pt x="17633" y="7160"/>
                    <a:pt x="15769" y="7826"/>
                    <a:pt x="14057" y="8720"/>
                  </a:cubicBezTo>
                  <a:cubicBezTo>
                    <a:pt x="15731" y="7408"/>
                    <a:pt x="17633" y="6362"/>
                    <a:pt x="19630" y="5601"/>
                  </a:cubicBezTo>
                  <a:cubicBezTo>
                    <a:pt x="20391" y="5296"/>
                    <a:pt x="20733" y="4459"/>
                    <a:pt x="20429" y="3737"/>
                  </a:cubicBezTo>
                  <a:lnTo>
                    <a:pt x="20429" y="3699"/>
                  </a:lnTo>
                  <a:cubicBezTo>
                    <a:pt x="20208" y="3169"/>
                    <a:pt x="19679" y="2855"/>
                    <a:pt x="19125" y="2855"/>
                  </a:cubicBezTo>
                  <a:cubicBezTo>
                    <a:pt x="18964" y="2855"/>
                    <a:pt x="18800" y="2882"/>
                    <a:pt x="18641" y="2938"/>
                  </a:cubicBezTo>
                  <a:cubicBezTo>
                    <a:pt x="16149" y="3889"/>
                    <a:pt x="13771" y="5220"/>
                    <a:pt x="11679" y="6894"/>
                  </a:cubicBezTo>
                  <a:cubicBezTo>
                    <a:pt x="12896" y="5201"/>
                    <a:pt x="14361" y="3661"/>
                    <a:pt x="16016" y="2329"/>
                  </a:cubicBezTo>
                  <a:cubicBezTo>
                    <a:pt x="16548" y="1873"/>
                    <a:pt x="16644" y="1093"/>
                    <a:pt x="16225" y="522"/>
                  </a:cubicBezTo>
                  <a:cubicBezTo>
                    <a:pt x="16206" y="522"/>
                    <a:pt x="16206" y="503"/>
                    <a:pt x="16206" y="503"/>
                  </a:cubicBezTo>
                  <a:cubicBezTo>
                    <a:pt x="15950" y="177"/>
                    <a:pt x="15572" y="0"/>
                    <a:pt x="1518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3385375" y="1630725"/>
              <a:ext cx="114150" cy="166925"/>
            </a:xfrm>
            <a:custGeom>
              <a:avLst/>
              <a:gdLst/>
              <a:ahLst/>
              <a:cxnLst/>
              <a:rect l="l" t="t" r="r" b="b"/>
              <a:pathLst>
                <a:path w="4566" h="6677" extrusionOk="0">
                  <a:moveTo>
                    <a:pt x="1" y="0"/>
                  </a:moveTo>
                  <a:lnTo>
                    <a:pt x="1" y="0"/>
                  </a:lnTo>
                  <a:cubicBezTo>
                    <a:pt x="2721" y="2302"/>
                    <a:pt x="1294" y="5897"/>
                    <a:pt x="438" y="6677"/>
                  </a:cubicBezTo>
                  <a:cubicBezTo>
                    <a:pt x="4566" y="4014"/>
                    <a:pt x="1865" y="76"/>
                    <a:pt x="1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1429075" y="1653850"/>
              <a:ext cx="2023375" cy="1467950"/>
            </a:xfrm>
            <a:custGeom>
              <a:avLst/>
              <a:gdLst/>
              <a:ahLst/>
              <a:cxnLst/>
              <a:rect l="l" t="t" r="r" b="b"/>
              <a:pathLst>
                <a:path w="80935" h="58718" extrusionOk="0">
                  <a:moveTo>
                    <a:pt x="35578" y="1"/>
                  </a:moveTo>
                  <a:cubicBezTo>
                    <a:pt x="34955" y="1"/>
                    <a:pt x="34330" y="47"/>
                    <a:pt x="33706" y="141"/>
                  </a:cubicBezTo>
                  <a:lnTo>
                    <a:pt x="25375" y="1415"/>
                  </a:lnTo>
                  <a:lnTo>
                    <a:pt x="15256" y="1567"/>
                  </a:lnTo>
                  <a:lnTo>
                    <a:pt x="6544" y="103"/>
                  </a:lnTo>
                  <a:lnTo>
                    <a:pt x="1" y="32628"/>
                  </a:lnTo>
                  <a:lnTo>
                    <a:pt x="2911" y="58572"/>
                  </a:lnTo>
                  <a:cubicBezTo>
                    <a:pt x="7905" y="56799"/>
                    <a:pt x="12098" y="56203"/>
                    <a:pt x="15775" y="56203"/>
                  </a:cubicBezTo>
                  <a:cubicBezTo>
                    <a:pt x="23327" y="56203"/>
                    <a:pt x="28702" y="58718"/>
                    <a:pt x="34363" y="58718"/>
                  </a:cubicBezTo>
                  <a:cubicBezTo>
                    <a:pt x="38336" y="58718"/>
                    <a:pt x="42449" y="57480"/>
                    <a:pt x="47553" y="53266"/>
                  </a:cubicBezTo>
                  <a:lnTo>
                    <a:pt x="42018" y="34321"/>
                  </a:lnTo>
                  <a:lnTo>
                    <a:pt x="41124" y="19523"/>
                  </a:lnTo>
                  <a:lnTo>
                    <a:pt x="52080" y="28653"/>
                  </a:lnTo>
                  <a:cubicBezTo>
                    <a:pt x="53759" y="30061"/>
                    <a:pt x="55821" y="30765"/>
                    <a:pt x="57882" y="30765"/>
                  </a:cubicBezTo>
                  <a:cubicBezTo>
                    <a:pt x="60025" y="30765"/>
                    <a:pt x="62166" y="30004"/>
                    <a:pt x="63873" y="28482"/>
                  </a:cubicBezTo>
                  <a:lnTo>
                    <a:pt x="80935" y="13360"/>
                  </a:lnTo>
                  <a:lnTo>
                    <a:pt x="73516" y="4763"/>
                  </a:lnTo>
                  <a:lnTo>
                    <a:pt x="58851" y="16974"/>
                  </a:lnTo>
                  <a:lnTo>
                    <a:pt x="44205" y="3374"/>
                  </a:lnTo>
                  <a:cubicBezTo>
                    <a:pt x="41836" y="1196"/>
                    <a:pt x="38749" y="1"/>
                    <a:pt x="35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2438150" y="1823300"/>
              <a:ext cx="69450" cy="337175"/>
            </a:xfrm>
            <a:custGeom>
              <a:avLst/>
              <a:gdLst/>
              <a:ahLst/>
              <a:cxnLst/>
              <a:rect l="l" t="t" r="r" b="b"/>
              <a:pathLst>
                <a:path w="2778" h="13487" extrusionOk="0">
                  <a:moveTo>
                    <a:pt x="0" y="1"/>
                  </a:moveTo>
                  <a:lnTo>
                    <a:pt x="780" y="12726"/>
                  </a:lnTo>
                  <a:lnTo>
                    <a:pt x="1674" y="13487"/>
                  </a:lnTo>
                  <a:cubicBezTo>
                    <a:pt x="2777" y="9378"/>
                    <a:pt x="2378" y="5022"/>
                    <a:pt x="533" y="11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2759125" y="2061050"/>
              <a:ext cx="141725" cy="135575"/>
            </a:xfrm>
            <a:custGeom>
              <a:avLst/>
              <a:gdLst/>
              <a:ahLst/>
              <a:cxnLst/>
              <a:rect l="l" t="t" r="r" b="b"/>
              <a:pathLst>
                <a:path w="5669" h="5423" extrusionOk="0">
                  <a:moveTo>
                    <a:pt x="4879" y="0"/>
                  </a:moveTo>
                  <a:cubicBezTo>
                    <a:pt x="2842" y="0"/>
                    <a:pt x="1077" y="1341"/>
                    <a:pt x="571" y="3292"/>
                  </a:cubicBezTo>
                  <a:lnTo>
                    <a:pt x="0" y="5422"/>
                  </a:lnTo>
                  <a:lnTo>
                    <a:pt x="5668" y="686"/>
                  </a:lnTo>
                  <a:lnTo>
                    <a:pt x="4965" y="1"/>
                  </a:lnTo>
                  <a:cubicBezTo>
                    <a:pt x="4936" y="1"/>
                    <a:pt x="4908" y="0"/>
                    <a:pt x="4879" y="0"/>
                  </a:cubicBez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1451900" y="2036350"/>
              <a:ext cx="1019550" cy="357600"/>
            </a:xfrm>
            <a:custGeom>
              <a:avLst/>
              <a:gdLst/>
              <a:ahLst/>
              <a:cxnLst/>
              <a:rect l="l" t="t" r="r" b="b"/>
              <a:pathLst>
                <a:path w="40782" h="14304" extrusionOk="0">
                  <a:moveTo>
                    <a:pt x="4167" y="0"/>
                  </a:moveTo>
                  <a:lnTo>
                    <a:pt x="2169" y="2130"/>
                  </a:lnTo>
                  <a:lnTo>
                    <a:pt x="1" y="12991"/>
                  </a:lnTo>
                  <a:lnTo>
                    <a:pt x="4167" y="8521"/>
                  </a:lnTo>
                  <a:lnTo>
                    <a:pt x="9530" y="14304"/>
                  </a:lnTo>
                  <a:lnTo>
                    <a:pt x="14913" y="8521"/>
                  </a:lnTo>
                  <a:lnTo>
                    <a:pt x="20277" y="14304"/>
                  </a:lnTo>
                  <a:lnTo>
                    <a:pt x="25660" y="8521"/>
                  </a:lnTo>
                  <a:lnTo>
                    <a:pt x="31024" y="14304"/>
                  </a:lnTo>
                  <a:lnTo>
                    <a:pt x="36407" y="8521"/>
                  </a:lnTo>
                  <a:lnTo>
                    <a:pt x="40782" y="13239"/>
                  </a:lnTo>
                  <a:lnTo>
                    <a:pt x="40230" y="4204"/>
                  </a:lnTo>
                  <a:lnTo>
                    <a:pt x="40553" y="4508"/>
                  </a:lnTo>
                  <a:lnTo>
                    <a:pt x="36407" y="0"/>
                  </a:lnTo>
                  <a:lnTo>
                    <a:pt x="31024" y="5801"/>
                  </a:lnTo>
                  <a:lnTo>
                    <a:pt x="25660" y="0"/>
                  </a:lnTo>
                  <a:lnTo>
                    <a:pt x="20277" y="5801"/>
                  </a:lnTo>
                  <a:lnTo>
                    <a:pt x="14913" y="0"/>
                  </a:lnTo>
                  <a:lnTo>
                    <a:pt x="9530" y="5801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1810450" y="1462400"/>
              <a:ext cx="253000" cy="375675"/>
            </a:xfrm>
            <a:custGeom>
              <a:avLst/>
              <a:gdLst/>
              <a:ahLst/>
              <a:cxnLst/>
              <a:rect l="l" t="t" r="r" b="b"/>
              <a:pathLst>
                <a:path w="10120" h="15027" extrusionOk="0">
                  <a:moveTo>
                    <a:pt x="1" y="0"/>
                  </a:moveTo>
                  <a:lnTo>
                    <a:pt x="1" y="9967"/>
                  </a:lnTo>
                  <a:cubicBezTo>
                    <a:pt x="1" y="12782"/>
                    <a:pt x="2245" y="15026"/>
                    <a:pt x="5060" y="15026"/>
                  </a:cubicBezTo>
                  <a:cubicBezTo>
                    <a:pt x="7856" y="15026"/>
                    <a:pt x="10120" y="12782"/>
                    <a:pt x="10120" y="9967"/>
                  </a:cubicBezTo>
                  <a:lnTo>
                    <a:pt x="10120" y="3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1810450" y="1462400"/>
              <a:ext cx="253000" cy="206750"/>
            </a:xfrm>
            <a:custGeom>
              <a:avLst/>
              <a:gdLst/>
              <a:ahLst/>
              <a:cxnLst/>
              <a:rect l="l" t="t" r="r" b="b"/>
              <a:pathLst>
                <a:path w="10120" h="8270" extrusionOk="0">
                  <a:moveTo>
                    <a:pt x="1" y="0"/>
                  </a:moveTo>
                  <a:lnTo>
                    <a:pt x="1" y="266"/>
                  </a:lnTo>
                  <a:cubicBezTo>
                    <a:pt x="343" y="1560"/>
                    <a:pt x="857" y="2815"/>
                    <a:pt x="1560" y="3937"/>
                  </a:cubicBezTo>
                  <a:cubicBezTo>
                    <a:pt x="2626" y="5592"/>
                    <a:pt x="4147" y="7000"/>
                    <a:pt x="6011" y="7742"/>
                  </a:cubicBezTo>
                  <a:cubicBezTo>
                    <a:pt x="6897" y="8088"/>
                    <a:pt x="7843" y="8270"/>
                    <a:pt x="8779" y="8270"/>
                  </a:cubicBezTo>
                  <a:cubicBezTo>
                    <a:pt x="9231" y="8270"/>
                    <a:pt x="9680" y="8228"/>
                    <a:pt x="10120" y="8141"/>
                  </a:cubicBezTo>
                  <a:lnTo>
                    <a:pt x="10120" y="3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1760525" y="944550"/>
              <a:ext cx="535925" cy="662900"/>
            </a:xfrm>
            <a:custGeom>
              <a:avLst/>
              <a:gdLst/>
              <a:ahLst/>
              <a:cxnLst/>
              <a:rect l="l" t="t" r="r" b="b"/>
              <a:pathLst>
                <a:path w="21437" h="26516" extrusionOk="0">
                  <a:moveTo>
                    <a:pt x="10709" y="0"/>
                  </a:moveTo>
                  <a:cubicBezTo>
                    <a:pt x="4794" y="0"/>
                    <a:pt x="0" y="4813"/>
                    <a:pt x="0" y="10728"/>
                  </a:cubicBezTo>
                  <a:lnTo>
                    <a:pt x="0" y="15807"/>
                  </a:lnTo>
                  <a:cubicBezTo>
                    <a:pt x="0" y="21722"/>
                    <a:pt x="4794" y="26515"/>
                    <a:pt x="10709" y="26515"/>
                  </a:cubicBezTo>
                  <a:cubicBezTo>
                    <a:pt x="16644" y="26515"/>
                    <a:pt x="21437" y="21722"/>
                    <a:pt x="21437" y="15807"/>
                  </a:cubicBezTo>
                  <a:lnTo>
                    <a:pt x="21437" y="10728"/>
                  </a:lnTo>
                  <a:cubicBezTo>
                    <a:pt x="21437" y="4813"/>
                    <a:pt x="16644" y="0"/>
                    <a:pt x="1070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1628800" y="794825"/>
              <a:ext cx="731850" cy="578675"/>
            </a:xfrm>
            <a:custGeom>
              <a:avLst/>
              <a:gdLst/>
              <a:ahLst/>
              <a:cxnLst/>
              <a:rect l="l" t="t" r="r" b="b"/>
              <a:pathLst>
                <a:path w="29274" h="23147" extrusionOk="0">
                  <a:moveTo>
                    <a:pt x="14813" y="0"/>
                  </a:moveTo>
                  <a:cubicBezTo>
                    <a:pt x="14466" y="0"/>
                    <a:pt x="14117" y="27"/>
                    <a:pt x="13772" y="74"/>
                  </a:cubicBezTo>
                  <a:cubicBezTo>
                    <a:pt x="11318" y="435"/>
                    <a:pt x="9036" y="1881"/>
                    <a:pt x="7685" y="3954"/>
                  </a:cubicBezTo>
                  <a:cubicBezTo>
                    <a:pt x="6791" y="3498"/>
                    <a:pt x="5802" y="2870"/>
                    <a:pt x="4813" y="2718"/>
                  </a:cubicBezTo>
                  <a:cubicBezTo>
                    <a:pt x="4634" y="2694"/>
                    <a:pt x="4453" y="2682"/>
                    <a:pt x="4271" y="2682"/>
                  </a:cubicBezTo>
                  <a:cubicBezTo>
                    <a:pt x="3432" y="2682"/>
                    <a:pt x="2599" y="2945"/>
                    <a:pt x="2036" y="3555"/>
                  </a:cubicBezTo>
                  <a:cubicBezTo>
                    <a:pt x="1313" y="4335"/>
                    <a:pt x="1237" y="5571"/>
                    <a:pt x="1656" y="6541"/>
                  </a:cubicBezTo>
                  <a:cubicBezTo>
                    <a:pt x="2055" y="7549"/>
                    <a:pt x="2835" y="8329"/>
                    <a:pt x="3691" y="8957"/>
                  </a:cubicBezTo>
                  <a:cubicBezTo>
                    <a:pt x="2645" y="9204"/>
                    <a:pt x="1656" y="9832"/>
                    <a:pt x="990" y="10688"/>
                  </a:cubicBezTo>
                  <a:cubicBezTo>
                    <a:pt x="324" y="11543"/>
                    <a:pt x="1" y="12704"/>
                    <a:pt x="286" y="13750"/>
                  </a:cubicBezTo>
                  <a:cubicBezTo>
                    <a:pt x="571" y="14796"/>
                    <a:pt x="1522" y="15652"/>
                    <a:pt x="2607" y="15747"/>
                  </a:cubicBezTo>
                  <a:lnTo>
                    <a:pt x="2607" y="21929"/>
                  </a:lnTo>
                  <a:lnTo>
                    <a:pt x="5954" y="23146"/>
                  </a:lnTo>
                  <a:cubicBezTo>
                    <a:pt x="8313" y="21434"/>
                    <a:pt x="9663" y="18429"/>
                    <a:pt x="9378" y="15538"/>
                  </a:cubicBezTo>
                  <a:cubicBezTo>
                    <a:pt x="10082" y="15176"/>
                    <a:pt x="10786" y="14606"/>
                    <a:pt x="11109" y="13864"/>
                  </a:cubicBezTo>
                  <a:cubicBezTo>
                    <a:pt x="11451" y="13141"/>
                    <a:pt x="11508" y="12304"/>
                    <a:pt x="11299" y="11543"/>
                  </a:cubicBezTo>
                  <a:lnTo>
                    <a:pt x="11299" y="11543"/>
                  </a:lnTo>
                  <a:cubicBezTo>
                    <a:pt x="11756" y="12000"/>
                    <a:pt x="12497" y="12495"/>
                    <a:pt x="13068" y="12799"/>
                  </a:cubicBezTo>
                  <a:cubicBezTo>
                    <a:pt x="13496" y="13013"/>
                    <a:pt x="13977" y="13152"/>
                    <a:pt x="14456" y="13152"/>
                  </a:cubicBezTo>
                  <a:cubicBezTo>
                    <a:pt x="14616" y="13152"/>
                    <a:pt x="14775" y="13136"/>
                    <a:pt x="14932" y="13103"/>
                  </a:cubicBezTo>
                  <a:cubicBezTo>
                    <a:pt x="15579" y="12989"/>
                    <a:pt x="16168" y="12571"/>
                    <a:pt x="16511" y="12000"/>
                  </a:cubicBezTo>
                  <a:cubicBezTo>
                    <a:pt x="16834" y="11429"/>
                    <a:pt x="16910" y="10707"/>
                    <a:pt x="16701" y="10098"/>
                  </a:cubicBezTo>
                  <a:lnTo>
                    <a:pt x="16701" y="10098"/>
                  </a:lnTo>
                  <a:cubicBezTo>
                    <a:pt x="18817" y="12214"/>
                    <a:pt x="21810" y="13465"/>
                    <a:pt x="24805" y="13465"/>
                  </a:cubicBezTo>
                  <a:cubicBezTo>
                    <a:pt x="25365" y="13465"/>
                    <a:pt x="25924" y="13421"/>
                    <a:pt x="26478" y="13331"/>
                  </a:cubicBezTo>
                  <a:cubicBezTo>
                    <a:pt x="27258" y="13179"/>
                    <a:pt x="28056" y="12951"/>
                    <a:pt x="28608" y="12380"/>
                  </a:cubicBezTo>
                  <a:cubicBezTo>
                    <a:pt x="29084" y="11867"/>
                    <a:pt x="29274" y="11144"/>
                    <a:pt x="29255" y="10440"/>
                  </a:cubicBezTo>
                  <a:cubicBezTo>
                    <a:pt x="29236" y="9756"/>
                    <a:pt x="29007" y="9090"/>
                    <a:pt x="28703" y="8443"/>
                  </a:cubicBezTo>
                  <a:cubicBezTo>
                    <a:pt x="27847" y="6617"/>
                    <a:pt x="26402" y="5095"/>
                    <a:pt x="24614" y="4163"/>
                  </a:cubicBezTo>
                  <a:cubicBezTo>
                    <a:pt x="23282" y="3484"/>
                    <a:pt x="21782" y="3120"/>
                    <a:pt x="20294" y="3120"/>
                  </a:cubicBezTo>
                  <a:cubicBezTo>
                    <a:pt x="19784" y="3120"/>
                    <a:pt x="19275" y="3163"/>
                    <a:pt x="18774" y="3250"/>
                  </a:cubicBezTo>
                  <a:cubicBezTo>
                    <a:pt x="18717" y="2128"/>
                    <a:pt x="18051" y="987"/>
                    <a:pt x="17062" y="492"/>
                  </a:cubicBezTo>
                  <a:cubicBezTo>
                    <a:pt x="16364" y="137"/>
                    <a:pt x="15594" y="0"/>
                    <a:pt x="14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1640700" y="794600"/>
              <a:ext cx="680000" cy="319750"/>
            </a:xfrm>
            <a:custGeom>
              <a:avLst/>
              <a:gdLst/>
              <a:ahLst/>
              <a:cxnLst/>
              <a:rect l="l" t="t" r="r" b="b"/>
              <a:pathLst>
                <a:path w="27200" h="12790" extrusionOk="0">
                  <a:moveTo>
                    <a:pt x="14296" y="0"/>
                  </a:moveTo>
                  <a:cubicBezTo>
                    <a:pt x="13944" y="0"/>
                    <a:pt x="13589" y="29"/>
                    <a:pt x="13239" y="83"/>
                  </a:cubicBezTo>
                  <a:cubicBezTo>
                    <a:pt x="10804" y="444"/>
                    <a:pt x="8522" y="1890"/>
                    <a:pt x="7171" y="3963"/>
                  </a:cubicBezTo>
                  <a:cubicBezTo>
                    <a:pt x="6258" y="3507"/>
                    <a:pt x="5288" y="2860"/>
                    <a:pt x="4280" y="2727"/>
                  </a:cubicBezTo>
                  <a:cubicBezTo>
                    <a:pt x="4096" y="2698"/>
                    <a:pt x="3907" y="2684"/>
                    <a:pt x="3717" y="2684"/>
                  </a:cubicBezTo>
                  <a:cubicBezTo>
                    <a:pt x="2888" y="2684"/>
                    <a:pt x="2045" y="2960"/>
                    <a:pt x="1503" y="3564"/>
                  </a:cubicBezTo>
                  <a:cubicBezTo>
                    <a:pt x="799" y="4344"/>
                    <a:pt x="723" y="5561"/>
                    <a:pt x="1122" y="6550"/>
                  </a:cubicBezTo>
                  <a:cubicBezTo>
                    <a:pt x="1522" y="7520"/>
                    <a:pt x="2321" y="8319"/>
                    <a:pt x="3177" y="8947"/>
                  </a:cubicBezTo>
                  <a:cubicBezTo>
                    <a:pt x="2112" y="9213"/>
                    <a:pt x="1122" y="9841"/>
                    <a:pt x="457" y="10697"/>
                  </a:cubicBezTo>
                  <a:cubicBezTo>
                    <a:pt x="286" y="10906"/>
                    <a:pt x="114" y="11172"/>
                    <a:pt x="0" y="11438"/>
                  </a:cubicBezTo>
                  <a:cubicBezTo>
                    <a:pt x="76" y="11552"/>
                    <a:pt x="114" y="11667"/>
                    <a:pt x="209" y="11762"/>
                  </a:cubicBezTo>
                  <a:cubicBezTo>
                    <a:pt x="742" y="12408"/>
                    <a:pt x="1541" y="12732"/>
                    <a:pt x="2378" y="12789"/>
                  </a:cubicBezTo>
                  <a:cubicBezTo>
                    <a:pt x="2406" y="12789"/>
                    <a:pt x="2434" y="12790"/>
                    <a:pt x="2462" y="12790"/>
                  </a:cubicBezTo>
                  <a:cubicBezTo>
                    <a:pt x="3268" y="12790"/>
                    <a:pt x="4038" y="12528"/>
                    <a:pt x="4736" y="12142"/>
                  </a:cubicBezTo>
                  <a:cubicBezTo>
                    <a:pt x="5859" y="11495"/>
                    <a:pt x="6962" y="10392"/>
                    <a:pt x="7418" y="9175"/>
                  </a:cubicBezTo>
                  <a:cubicBezTo>
                    <a:pt x="7815" y="9450"/>
                    <a:pt x="8301" y="9592"/>
                    <a:pt x="8788" y="9592"/>
                  </a:cubicBezTo>
                  <a:cubicBezTo>
                    <a:pt x="9141" y="9592"/>
                    <a:pt x="9495" y="9517"/>
                    <a:pt x="9815" y="9365"/>
                  </a:cubicBezTo>
                  <a:cubicBezTo>
                    <a:pt x="10576" y="9004"/>
                    <a:pt x="11127" y="8224"/>
                    <a:pt x="11203" y="7387"/>
                  </a:cubicBezTo>
                  <a:cubicBezTo>
                    <a:pt x="11720" y="7942"/>
                    <a:pt x="12472" y="8234"/>
                    <a:pt x="13223" y="8234"/>
                  </a:cubicBezTo>
                  <a:cubicBezTo>
                    <a:pt x="13579" y="8234"/>
                    <a:pt x="13935" y="8168"/>
                    <a:pt x="14266" y="8034"/>
                  </a:cubicBezTo>
                  <a:cubicBezTo>
                    <a:pt x="15293" y="7596"/>
                    <a:pt x="15807" y="6493"/>
                    <a:pt x="15749" y="5371"/>
                  </a:cubicBezTo>
                  <a:lnTo>
                    <a:pt x="15749" y="5371"/>
                  </a:lnTo>
                  <a:cubicBezTo>
                    <a:pt x="17633" y="7292"/>
                    <a:pt x="20105" y="8604"/>
                    <a:pt x="22730" y="9061"/>
                  </a:cubicBezTo>
                  <a:cubicBezTo>
                    <a:pt x="23142" y="9133"/>
                    <a:pt x="23567" y="9180"/>
                    <a:pt x="23987" y="9180"/>
                  </a:cubicBezTo>
                  <a:cubicBezTo>
                    <a:pt x="24674" y="9180"/>
                    <a:pt x="25347" y="9053"/>
                    <a:pt x="25926" y="8699"/>
                  </a:cubicBezTo>
                  <a:cubicBezTo>
                    <a:pt x="26610" y="8300"/>
                    <a:pt x="27086" y="7577"/>
                    <a:pt x="27200" y="6816"/>
                  </a:cubicBezTo>
                  <a:cubicBezTo>
                    <a:pt x="26363" y="5713"/>
                    <a:pt x="25298" y="4819"/>
                    <a:pt x="24081" y="4172"/>
                  </a:cubicBezTo>
                  <a:cubicBezTo>
                    <a:pt x="22766" y="3465"/>
                    <a:pt x="21272" y="3116"/>
                    <a:pt x="19779" y="3116"/>
                  </a:cubicBezTo>
                  <a:cubicBezTo>
                    <a:pt x="19264" y="3116"/>
                    <a:pt x="18749" y="3157"/>
                    <a:pt x="18241" y="3240"/>
                  </a:cubicBezTo>
                  <a:cubicBezTo>
                    <a:pt x="18165" y="2137"/>
                    <a:pt x="17518" y="996"/>
                    <a:pt x="16529" y="482"/>
                  </a:cubicBezTo>
                  <a:cubicBezTo>
                    <a:pt x="15836" y="142"/>
                    <a:pt x="15071" y="0"/>
                    <a:pt x="14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1984975" y="1155200"/>
              <a:ext cx="437500" cy="242550"/>
            </a:xfrm>
            <a:custGeom>
              <a:avLst/>
              <a:gdLst/>
              <a:ahLst/>
              <a:cxnLst/>
              <a:rect l="l" t="t" r="r" b="b"/>
              <a:pathLst>
                <a:path w="17500" h="9702" extrusionOk="0">
                  <a:moveTo>
                    <a:pt x="3633" y="1"/>
                  </a:moveTo>
                  <a:cubicBezTo>
                    <a:pt x="1636" y="1"/>
                    <a:pt x="19" y="1617"/>
                    <a:pt x="19" y="3615"/>
                  </a:cubicBezTo>
                  <a:lnTo>
                    <a:pt x="19" y="6087"/>
                  </a:lnTo>
                  <a:cubicBezTo>
                    <a:pt x="0" y="8065"/>
                    <a:pt x="1617" y="9701"/>
                    <a:pt x="3633" y="9701"/>
                  </a:cubicBezTo>
                  <a:lnTo>
                    <a:pt x="13886" y="9701"/>
                  </a:lnTo>
                  <a:cubicBezTo>
                    <a:pt x="15883" y="9701"/>
                    <a:pt x="17499" y="8084"/>
                    <a:pt x="17499" y="6087"/>
                  </a:cubicBezTo>
                  <a:lnTo>
                    <a:pt x="17499" y="3615"/>
                  </a:lnTo>
                  <a:cubicBezTo>
                    <a:pt x="17499" y="1617"/>
                    <a:pt x="15883" y="1"/>
                    <a:pt x="13886" y="1"/>
                  </a:cubicBezTo>
                  <a:close/>
                </a:path>
              </a:pathLst>
            </a:custGeom>
            <a:solidFill>
              <a:srgbClr val="797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2003525" y="1172325"/>
              <a:ext cx="401350" cy="206875"/>
            </a:xfrm>
            <a:custGeom>
              <a:avLst/>
              <a:gdLst/>
              <a:ahLst/>
              <a:cxnLst/>
              <a:rect l="l" t="t" r="r" b="b"/>
              <a:pathLst>
                <a:path w="16054" h="8275" extrusionOk="0">
                  <a:moveTo>
                    <a:pt x="2891" y="0"/>
                  </a:moveTo>
                  <a:cubicBezTo>
                    <a:pt x="1313" y="0"/>
                    <a:pt x="0" y="1313"/>
                    <a:pt x="0" y="2911"/>
                  </a:cubicBezTo>
                  <a:lnTo>
                    <a:pt x="0" y="5383"/>
                  </a:lnTo>
                  <a:cubicBezTo>
                    <a:pt x="0" y="6981"/>
                    <a:pt x="1313" y="8274"/>
                    <a:pt x="2891" y="8274"/>
                  </a:cubicBezTo>
                  <a:lnTo>
                    <a:pt x="13144" y="8274"/>
                  </a:lnTo>
                  <a:cubicBezTo>
                    <a:pt x="14741" y="8274"/>
                    <a:pt x="16054" y="7000"/>
                    <a:pt x="16054" y="5383"/>
                  </a:cubicBezTo>
                  <a:lnTo>
                    <a:pt x="16054" y="2911"/>
                  </a:lnTo>
                  <a:cubicBezTo>
                    <a:pt x="16054" y="1313"/>
                    <a:pt x="14741" y="0"/>
                    <a:pt x="13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1868475" y="1154725"/>
              <a:ext cx="206875" cy="242550"/>
            </a:xfrm>
            <a:custGeom>
              <a:avLst/>
              <a:gdLst/>
              <a:ahLst/>
              <a:cxnLst/>
              <a:rect l="l" t="t" r="r" b="b"/>
              <a:pathLst>
                <a:path w="8275" h="9702" extrusionOk="0">
                  <a:moveTo>
                    <a:pt x="3614" y="1"/>
                  </a:moveTo>
                  <a:cubicBezTo>
                    <a:pt x="1617" y="1"/>
                    <a:pt x="0" y="1617"/>
                    <a:pt x="0" y="3615"/>
                  </a:cubicBezTo>
                  <a:lnTo>
                    <a:pt x="0" y="6087"/>
                  </a:lnTo>
                  <a:cubicBezTo>
                    <a:pt x="0" y="8084"/>
                    <a:pt x="1617" y="9701"/>
                    <a:pt x="3614" y="9701"/>
                  </a:cubicBezTo>
                  <a:lnTo>
                    <a:pt x="8274" y="9701"/>
                  </a:lnTo>
                  <a:cubicBezTo>
                    <a:pt x="6277" y="9701"/>
                    <a:pt x="4660" y="8084"/>
                    <a:pt x="4660" y="6087"/>
                  </a:cubicBezTo>
                  <a:lnTo>
                    <a:pt x="4660" y="3615"/>
                  </a:lnTo>
                  <a:cubicBezTo>
                    <a:pt x="4660" y="1617"/>
                    <a:pt x="6277" y="1"/>
                    <a:pt x="8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1681100" y="1230325"/>
              <a:ext cx="237800" cy="75175"/>
            </a:xfrm>
            <a:custGeom>
              <a:avLst/>
              <a:gdLst/>
              <a:ahLst/>
              <a:cxnLst/>
              <a:rect l="l" t="t" r="r" b="b"/>
              <a:pathLst>
                <a:path w="9512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9511" y="3006"/>
                  </a:lnTo>
                  <a:lnTo>
                    <a:pt x="9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1647350" y="1268225"/>
              <a:ext cx="164550" cy="176300"/>
            </a:xfrm>
            <a:custGeom>
              <a:avLst/>
              <a:gdLst/>
              <a:ahLst/>
              <a:cxnLst/>
              <a:rect l="l" t="t" r="r" b="b"/>
              <a:pathLst>
                <a:path w="6582" h="7052" extrusionOk="0">
                  <a:moveTo>
                    <a:pt x="2747" y="1"/>
                  </a:moveTo>
                  <a:cubicBezTo>
                    <a:pt x="2422" y="1"/>
                    <a:pt x="2097" y="52"/>
                    <a:pt x="1788" y="159"/>
                  </a:cubicBezTo>
                  <a:cubicBezTo>
                    <a:pt x="761" y="539"/>
                    <a:pt x="1" y="1585"/>
                    <a:pt x="20" y="2689"/>
                  </a:cubicBezTo>
                  <a:cubicBezTo>
                    <a:pt x="58" y="3449"/>
                    <a:pt x="400" y="4134"/>
                    <a:pt x="837" y="4781"/>
                  </a:cubicBezTo>
                  <a:cubicBezTo>
                    <a:pt x="1332" y="5561"/>
                    <a:pt x="1979" y="6283"/>
                    <a:pt x="2778" y="6702"/>
                  </a:cubicBezTo>
                  <a:cubicBezTo>
                    <a:pt x="3224" y="6940"/>
                    <a:pt x="3680" y="7051"/>
                    <a:pt x="4113" y="7051"/>
                  </a:cubicBezTo>
                  <a:cubicBezTo>
                    <a:pt x="5339" y="7051"/>
                    <a:pt x="6384" y="6158"/>
                    <a:pt x="6525" y="4724"/>
                  </a:cubicBezTo>
                  <a:cubicBezTo>
                    <a:pt x="6582" y="4039"/>
                    <a:pt x="6258" y="3449"/>
                    <a:pt x="5992" y="2822"/>
                  </a:cubicBezTo>
                  <a:cubicBezTo>
                    <a:pt x="5631" y="1966"/>
                    <a:pt x="5383" y="1148"/>
                    <a:pt x="4566" y="577"/>
                  </a:cubicBezTo>
                  <a:cubicBezTo>
                    <a:pt x="4057" y="208"/>
                    <a:pt x="3403" y="1"/>
                    <a:pt x="2747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1686825" y="1308700"/>
              <a:ext cx="85600" cy="91850"/>
            </a:xfrm>
            <a:custGeom>
              <a:avLst/>
              <a:gdLst/>
              <a:ahLst/>
              <a:cxnLst/>
              <a:rect l="l" t="t" r="r" b="b"/>
              <a:pathLst>
                <a:path w="3424" h="3674" extrusionOk="0">
                  <a:moveTo>
                    <a:pt x="1357" y="1"/>
                  </a:moveTo>
                  <a:cubicBezTo>
                    <a:pt x="821" y="1"/>
                    <a:pt x="285" y="263"/>
                    <a:pt x="0" y="708"/>
                  </a:cubicBezTo>
                  <a:cubicBezTo>
                    <a:pt x="223" y="502"/>
                    <a:pt x="617" y="420"/>
                    <a:pt x="972" y="420"/>
                  </a:cubicBezTo>
                  <a:cubicBezTo>
                    <a:pt x="1010" y="420"/>
                    <a:pt x="1047" y="421"/>
                    <a:pt x="1084" y="423"/>
                  </a:cubicBezTo>
                  <a:cubicBezTo>
                    <a:pt x="1446" y="423"/>
                    <a:pt x="1864" y="575"/>
                    <a:pt x="2150" y="803"/>
                  </a:cubicBezTo>
                  <a:cubicBezTo>
                    <a:pt x="1769" y="1012"/>
                    <a:pt x="1484" y="1374"/>
                    <a:pt x="1370" y="1792"/>
                  </a:cubicBezTo>
                  <a:cubicBezTo>
                    <a:pt x="1256" y="2211"/>
                    <a:pt x="1294" y="2686"/>
                    <a:pt x="1522" y="3067"/>
                  </a:cubicBezTo>
                  <a:cubicBezTo>
                    <a:pt x="1705" y="3399"/>
                    <a:pt x="2048" y="3674"/>
                    <a:pt x="2424" y="3674"/>
                  </a:cubicBezTo>
                  <a:cubicBezTo>
                    <a:pt x="2478" y="3674"/>
                    <a:pt x="2532" y="3668"/>
                    <a:pt x="2587" y="3656"/>
                  </a:cubicBezTo>
                  <a:cubicBezTo>
                    <a:pt x="2853" y="3618"/>
                    <a:pt x="3063" y="3428"/>
                    <a:pt x="3196" y="3181"/>
                  </a:cubicBezTo>
                  <a:cubicBezTo>
                    <a:pt x="3329" y="2953"/>
                    <a:pt x="3367" y="2686"/>
                    <a:pt x="3386" y="2420"/>
                  </a:cubicBezTo>
                  <a:cubicBezTo>
                    <a:pt x="3424" y="1849"/>
                    <a:pt x="3253" y="1260"/>
                    <a:pt x="2910" y="803"/>
                  </a:cubicBezTo>
                  <a:cubicBezTo>
                    <a:pt x="2587" y="347"/>
                    <a:pt x="2035" y="23"/>
                    <a:pt x="1465" y="4"/>
                  </a:cubicBezTo>
                  <a:cubicBezTo>
                    <a:pt x="1429" y="2"/>
                    <a:pt x="1393" y="1"/>
                    <a:pt x="135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1931700" y="1432425"/>
              <a:ext cx="214500" cy="95575"/>
            </a:xfrm>
            <a:custGeom>
              <a:avLst/>
              <a:gdLst/>
              <a:ahLst/>
              <a:cxnLst/>
              <a:rect l="l" t="t" r="r" b="b"/>
              <a:pathLst>
                <a:path w="8580" h="3823" extrusionOk="0">
                  <a:moveTo>
                    <a:pt x="1" y="1"/>
                  </a:moveTo>
                  <a:lnTo>
                    <a:pt x="1" y="1"/>
                  </a:lnTo>
                  <a:cubicBezTo>
                    <a:pt x="400" y="1275"/>
                    <a:pt x="1332" y="2797"/>
                    <a:pt x="2569" y="3424"/>
                  </a:cubicBezTo>
                  <a:cubicBezTo>
                    <a:pt x="3094" y="3696"/>
                    <a:pt x="3679" y="3822"/>
                    <a:pt x="4265" y="3822"/>
                  </a:cubicBezTo>
                  <a:cubicBezTo>
                    <a:pt x="4954" y="3822"/>
                    <a:pt x="5644" y="3648"/>
                    <a:pt x="6240" y="3329"/>
                  </a:cubicBezTo>
                  <a:cubicBezTo>
                    <a:pt x="7362" y="2702"/>
                    <a:pt x="8142" y="1579"/>
                    <a:pt x="8579" y="381"/>
                  </a:cubicBezTo>
                  <a:cubicBezTo>
                    <a:pt x="5707" y="248"/>
                    <a:pt x="2854" y="11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2309750" y="1269325"/>
              <a:ext cx="52325" cy="80400"/>
            </a:xfrm>
            <a:custGeom>
              <a:avLst/>
              <a:gdLst/>
              <a:ahLst/>
              <a:cxnLst/>
              <a:rect l="l" t="t" r="r" b="b"/>
              <a:pathLst>
                <a:path w="2093" h="3216" extrusionOk="0">
                  <a:moveTo>
                    <a:pt x="1047" y="1"/>
                  </a:moveTo>
                  <a:cubicBezTo>
                    <a:pt x="476" y="1"/>
                    <a:pt x="1" y="476"/>
                    <a:pt x="1" y="1047"/>
                  </a:cubicBezTo>
                  <a:lnTo>
                    <a:pt x="1" y="2188"/>
                  </a:lnTo>
                  <a:cubicBezTo>
                    <a:pt x="20" y="2759"/>
                    <a:pt x="476" y="3215"/>
                    <a:pt x="1047" y="3215"/>
                  </a:cubicBezTo>
                  <a:cubicBezTo>
                    <a:pt x="1617" y="3215"/>
                    <a:pt x="2093" y="2740"/>
                    <a:pt x="2093" y="2169"/>
                  </a:cubicBezTo>
                  <a:lnTo>
                    <a:pt x="2093" y="1047"/>
                  </a:lnTo>
                  <a:cubicBezTo>
                    <a:pt x="2093" y="476"/>
                    <a:pt x="1617" y="1"/>
                    <a:pt x="1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2313550" y="1206550"/>
              <a:ext cx="45200" cy="45200"/>
            </a:xfrm>
            <a:custGeom>
              <a:avLst/>
              <a:gdLst/>
              <a:ahLst/>
              <a:cxnLst/>
              <a:rect l="l" t="t" r="r" b="b"/>
              <a:pathLst>
                <a:path w="1808" h="1808" extrusionOk="0">
                  <a:moveTo>
                    <a:pt x="914" y="1"/>
                  </a:moveTo>
                  <a:cubicBezTo>
                    <a:pt x="419" y="1"/>
                    <a:pt x="1" y="400"/>
                    <a:pt x="1" y="895"/>
                  </a:cubicBezTo>
                  <a:cubicBezTo>
                    <a:pt x="1" y="1389"/>
                    <a:pt x="419" y="1808"/>
                    <a:pt x="914" y="1808"/>
                  </a:cubicBezTo>
                  <a:cubicBezTo>
                    <a:pt x="1408" y="1808"/>
                    <a:pt x="1808" y="1389"/>
                    <a:pt x="1808" y="895"/>
                  </a:cubicBezTo>
                  <a:cubicBezTo>
                    <a:pt x="1808" y="400"/>
                    <a:pt x="1408" y="1"/>
                    <a:pt x="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1508075" y="2170450"/>
              <a:ext cx="220625" cy="262400"/>
            </a:xfrm>
            <a:custGeom>
              <a:avLst/>
              <a:gdLst/>
              <a:ahLst/>
              <a:cxnLst/>
              <a:rect l="l" t="t" r="r" b="b"/>
              <a:pathLst>
                <a:path w="8825" h="10496" extrusionOk="0">
                  <a:moveTo>
                    <a:pt x="2871" y="0"/>
                  </a:moveTo>
                  <a:lnTo>
                    <a:pt x="2871" y="0"/>
                  </a:lnTo>
                  <a:cubicBezTo>
                    <a:pt x="1" y="2724"/>
                    <a:pt x="149" y="10496"/>
                    <a:pt x="5352" y="10496"/>
                  </a:cubicBezTo>
                  <a:cubicBezTo>
                    <a:pt x="5597" y="10496"/>
                    <a:pt x="5855" y="10478"/>
                    <a:pt x="6123" y="10442"/>
                  </a:cubicBezTo>
                  <a:cubicBezTo>
                    <a:pt x="6123" y="10442"/>
                    <a:pt x="8824" y="1160"/>
                    <a:pt x="2871" y="0"/>
                  </a:cubicBezTo>
                  <a:close/>
                </a:path>
              </a:pathLst>
            </a:custGeom>
            <a:solidFill>
              <a:srgbClr val="807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1819025" y="2160925"/>
              <a:ext cx="251075" cy="94700"/>
            </a:xfrm>
            <a:custGeom>
              <a:avLst/>
              <a:gdLst/>
              <a:ahLst/>
              <a:cxnLst/>
              <a:rect l="l" t="t" r="r" b="b"/>
              <a:pathLst>
                <a:path w="10043" h="3788" extrusionOk="0">
                  <a:moveTo>
                    <a:pt x="4166" y="1"/>
                  </a:moveTo>
                  <a:lnTo>
                    <a:pt x="0" y="153"/>
                  </a:lnTo>
                  <a:lnTo>
                    <a:pt x="2092" y="3215"/>
                  </a:lnTo>
                  <a:lnTo>
                    <a:pt x="8540" y="3786"/>
                  </a:lnTo>
                  <a:cubicBezTo>
                    <a:pt x="8565" y="3787"/>
                    <a:pt x="8590" y="3788"/>
                    <a:pt x="8614" y="3788"/>
                  </a:cubicBezTo>
                  <a:cubicBezTo>
                    <a:pt x="9270" y="3788"/>
                    <a:pt x="9856" y="3304"/>
                    <a:pt x="9948" y="2644"/>
                  </a:cubicBezTo>
                  <a:cubicBezTo>
                    <a:pt x="10043" y="1979"/>
                    <a:pt x="9606" y="1351"/>
                    <a:pt x="8978" y="1199"/>
                  </a:cubicBezTo>
                  <a:lnTo>
                    <a:pt x="4166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521325" y="2022550"/>
              <a:ext cx="519775" cy="361650"/>
            </a:xfrm>
            <a:custGeom>
              <a:avLst/>
              <a:gdLst/>
              <a:ahLst/>
              <a:cxnLst/>
              <a:rect l="l" t="t" r="r" b="b"/>
              <a:pathLst>
                <a:path w="20791" h="14466" extrusionOk="0">
                  <a:moveTo>
                    <a:pt x="11984" y="1"/>
                  </a:moveTo>
                  <a:cubicBezTo>
                    <a:pt x="11413" y="1"/>
                    <a:pt x="10862" y="191"/>
                    <a:pt x="10424" y="552"/>
                  </a:cubicBezTo>
                  <a:lnTo>
                    <a:pt x="3501" y="5973"/>
                  </a:lnTo>
                  <a:lnTo>
                    <a:pt x="1" y="8389"/>
                  </a:lnTo>
                  <a:lnTo>
                    <a:pt x="1865" y="12859"/>
                  </a:lnTo>
                  <a:lnTo>
                    <a:pt x="3406" y="11641"/>
                  </a:lnTo>
                  <a:cubicBezTo>
                    <a:pt x="3643" y="11692"/>
                    <a:pt x="3888" y="11715"/>
                    <a:pt x="4137" y="11715"/>
                  </a:cubicBezTo>
                  <a:cubicBezTo>
                    <a:pt x="5922" y="11715"/>
                    <a:pt x="7857" y="10557"/>
                    <a:pt x="7857" y="10557"/>
                  </a:cubicBezTo>
                  <a:lnTo>
                    <a:pt x="10063" y="13981"/>
                  </a:lnTo>
                  <a:cubicBezTo>
                    <a:pt x="10260" y="14291"/>
                    <a:pt x="10604" y="14465"/>
                    <a:pt x="10962" y="14465"/>
                  </a:cubicBezTo>
                  <a:cubicBezTo>
                    <a:pt x="11087" y="14465"/>
                    <a:pt x="11214" y="14444"/>
                    <a:pt x="11337" y="14399"/>
                  </a:cubicBezTo>
                  <a:cubicBezTo>
                    <a:pt x="11946" y="14190"/>
                    <a:pt x="12193" y="13505"/>
                    <a:pt x="11908" y="12935"/>
                  </a:cubicBezTo>
                  <a:lnTo>
                    <a:pt x="9397" y="7818"/>
                  </a:lnTo>
                  <a:lnTo>
                    <a:pt x="13905" y="13144"/>
                  </a:lnTo>
                  <a:cubicBezTo>
                    <a:pt x="14167" y="13438"/>
                    <a:pt x="14546" y="13601"/>
                    <a:pt x="14923" y="13601"/>
                  </a:cubicBezTo>
                  <a:cubicBezTo>
                    <a:pt x="15205" y="13601"/>
                    <a:pt x="15485" y="13510"/>
                    <a:pt x="15712" y="13315"/>
                  </a:cubicBezTo>
                  <a:cubicBezTo>
                    <a:pt x="16245" y="12878"/>
                    <a:pt x="16359" y="12155"/>
                    <a:pt x="15978" y="11565"/>
                  </a:cubicBezTo>
                  <a:lnTo>
                    <a:pt x="11946" y="5631"/>
                  </a:lnTo>
                  <a:lnTo>
                    <a:pt x="16340" y="10082"/>
                  </a:lnTo>
                  <a:cubicBezTo>
                    <a:pt x="16616" y="10357"/>
                    <a:pt x="16967" y="10491"/>
                    <a:pt x="17319" y="10491"/>
                  </a:cubicBezTo>
                  <a:cubicBezTo>
                    <a:pt x="17695" y="10491"/>
                    <a:pt x="18071" y="10338"/>
                    <a:pt x="18356" y="10044"/>
                  </a:cubicBezTo>
                  <a:cubicBezTo>
                    <a:pt x="18851" y="9530"/>
                    <a:pt x="18889" y="8693"/>
                    <a:pt x="18413" y="8141"/>
                  </a:cubicBezTo>
                  <a:lnTo>
                    <a:pt x="13658" y="2759"/>
                  </a:lnTo>
                  <a:lnTo>
                    <a:pt x="15560" y="2701"/>
                  </a:lnTo>
                  <a:lnTo>
                    <a:pt x="18356" y="5536"/>
                  </a:lnTo>
                  <a:cubicBezTo>
                    <a:pt x="18622" y="5792"/>
                    <a:pt x="18970" y="5921"/>
                    <a:pt x="19314" y="5921"/>
                  </a:cubicBezTo>
                  <a:cubicBezTo>
                    <a:pt x="19659" y="5921"/>
                    <a:pt x="20001" y="5792"/>
                    <a:pt x="20258" y="5536"/>
                  </a:cubicBezTo>
                  <a:cubicBezTo>
                    <a:pt x="20791" y="5060"/>
                    <a:pt x="20791" y="4204"/>
                    <a:pt x="20258" y="3691"/>
                  </a:cubicBezTo>
                  <a:lnTo>
                    <a:pt x="17386" y="761"/>
                  </a:lnTo>
                  <a:cubicBezTo>
                    <a:pt x="16911" y="286"/>
                    <a:pt x="16264" y="1"/>
                    <a:pt x="15579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990175" y="1653175"/>
              <a:ext cx="733750" cy="1102025"/>
            </a:xfrm>
            <a:custGeom>
              <a:avLst/>
              <a:gdLst/>
              <a:ahLst/>
              <a:cxnLst/>
              <a:rect l="l" t="t" r="r" b="b"/>
              <a:pathLst>
                <a:path w="29350" h="44081" extrusionOk="0">
                  <a:moveTo>
                    <a:pt x="22853" y="0"/>
                  </a:moveTo>
                  <a:cubicBezTo>
                    <a:pt x="20149" y="0"/>
                    <a:pt x="17622" y="1499"/>
                    <a:pt x="16321" y="3953"/>
                  </a:cubicBezTo>
                  <a:lnTo>
                    <a:pt x="1865" y="31267"/>
                  </a:lnTo>
                  <a:cubicBezTo>
                    <a:pt x="1" y="34842"/>
                    <a:pt x="800" y="39236"/>
                    <a:pt x="3824" y="41899"/>
                  </a:cubicBezTo>
                  <a:cubicBezTo>
                    <a:pt x="5473" y="43353"/>
                    <a:pt x="7533" y="44080"/>
                    <a:pt x="9590" y="44080"/>
                  </a:cubicBezTo>
                  <a:cubicBezTo>
                    <a:pt x="11732" y="44080"/>
                    <a:pt x="13872" y="43291"/>
                    <a:pt x="15541" y="41709"/>
                  </a:cubicBezTo>
                  <a:lnTo>
                    <a:pt x="26839" y="31133"/>
                  </a:lnTo>
                  <a:cubicBezTo>
                    <a:pt x="21818" y="28356"/>
                    <a:pt x="22122" y="22688"/>
                    <a:pt x="23587" y="20691"/>
                  </a:cubicBezTo>
                  <a:lnTo>
                    <a:pt x="23587" y="20691"/>
                  </a:lnTo>
                  <a:lnTo>
                    <a:pt x="19877" y="23126"/>
                  </a:lnTo>
                  <a:lnTo>
                    <a:pt x="28114" y="8480"/>
                  </a:lnTo>
                  <a:cubicBezTo>
                    <a:pt x="29350" y="6254"/>
                    <a:pt x="29007" y="3534"/>
                    <a:pt x="27220" y="1727"/>
                  </a:cubicBezTo>
                  <a:cubicBezTo>
                    <a:pt x="26383" y="871"/>
                    <a:pt x="25298" y="301"/>
                    <a:pt x="24119" y="111"/>
                  </a:cubicBezTo>
                  <a:cubicBezTo>
                    <a:pt x="23695" y="36"/>
                    <a:pt x="23272" y="0"/>
                    <a:pt x="2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17150" y="2198975"/>
              <a:ext cx="387575" cy="273925"/>
            </a:xfrm>
            <a:custGeom>
              <a:avLst/>
              <a:gdLst/>
              <a:ahLst/>
              <a:cxnLst/>
              <a:rect l="l" t="t" r="r" b="b"/>
              <a:pathLst>
                <a:path w="15503" h="10957" extrusionOk="0">
                  <a:moveTo>
                    <a:pt x="15502" y="0"/>
                  </a:moveTo>
                  <a:lnTo>
                    <a:pt x="15502" y="0"/>
                  </a:lnTo>
                  <a:cubicBezTo>
                    <a:pt x="11223" y="267"/>
                    <a:pt x="7247" y="2283"/>
                    <a:pt x="4489" y="5573"/>
                  </a:cubicBezTo>
                  <a:lnTo>
                    <a:pt x="0" y="10956"/>
                  </a:lnTo>
                  <a:lnTo>
                    <a:pt x="0" y="10956"/>
                  </a:lnTo>
                  <a:lnTo>
                    <a:pt x="14798" y="1294"/>
                  </a:lnTo>
                  <a:lnTo>
                    <a:pt x="15502" y="0"/>
                  </a:ln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052475" y="2390125"/>
              <a:ext cx="608700" cy="364075"/>
            </a:xfrm>
            <a:custGeom>
              <a:avLst/>
              <a:gdLst/>
              <a:ahLst/>
              <a:cxnLst/>
              <a:rect l="l" t="t" r="r" b="b"/>
              <a:pathLst>
                <a:path w="24348" h="14563" extrusionOk="0">
                  <a:moveTo>
                    <a:pt x="22255" y="1"/>
                  </a:moveTo>
                  <a:lnTo>
                    <a:pt x="10937" y="10614"/>
                  </a:lnTo>
                  <a:cubicBezTo>
                    <a:pt x="9339" y="12114"/>
                    <a:pt x="7317" y="12851"/>
                    <a:pt x="5302" y="12851"/>
                  </a:cubicBezTo>
                  <a:cubicBezTo>
                    <a:pt x="3408" y="12851"/>
                    <a:pt x="1521" y="12200"/>
                    <a:pt x="0" y="10919"/>
                  </a:cubicBezTo>
                  <a:lnTo>
                    <a:pt x="0" y="10919"/>
                  </a:lnTo>
                  <a:cubicBezTo>
                    <a:pt x="381" y="11451"/>
                    <a:pt x="837" y="11946"/>
                    <a:pt x="1332" y="12402"/>
                  </a:cubicBezTo>
                  <a:cubicBezTo>
                    <a:pt x="2978" y="13844"/>
                    <a:pt x="5033" y="14562"/>
                    <a:pt x="7086" y="14562"/>
                  </a:cubicBezTo>
                  <a:cubicBezTo>
                    <a:pt x="9233" y="14562"/>
                    <a:pt x="11377" y="13777"/>
                    <a:pt x="13049" y="12212"/>
                  </a:cubicBezTo>
                  <a:lnTo>
                    <a:pt x="24347" y="1617"/>
                  </a:lnTo>
                  <a:cubicBezTo>
                    <a:pt x="23510" y="1180"/>
                    <a:pt x="22825" y="609"/>
                    <a:pt x="22255" y="1"/>
                  </a:cubicBezTo>
                  <a:close/>
                </a:path>
              </a:pathLst>
            </a:custGeom>
            <a:solidFill>
              <a:srgbClr val="0D092A">
                <a:alpha val="19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2667350" y="941925"/>
              <a:ext cx="1247300" cy="1136400"/>
            </a:xfrm>
            <a:custGeom>
              <a:avLst/>
              <a:gdLst/>
              <a:ahLst/>
              <a:cxnLst/>
              <a:rect l="l" t="t" r="r" b="b"/>
              <a:pathLst>
                <a:path w="49892" h="45456" extrusionOk="0">
                  <a:moveTo>
                    <a:pt x="24944" y="1"/>
                  </a:moveTo>
                  <a:cubicBezTo>
                    <a:pt x="19126" y="1"/>
                    <a:pt x="13305" y="2217"/>
                    <a:pt x="8864" y="6649"/>
                  </a:cubicBezTo>
                  <a:cubicBezTo>
                    <a:pt x="0" y="15531"/>
                    <a:pt x="0" y="29930"/>
                    <a:pt x="8864" y="38794"/>
                  </a:cubicBezTo>
                  <a:cubicBezTo>
                    <a:pt x="13305" y="43235"/>
                    <a:pt x="19126" y="45456"/>
                    <a:pt x="24944" y="45456"/>
                  </a:cubicBezTo>
                  <a:cubicBezTo>
                    <a:pt x="30762" y="45456"/>
                    <a:pt x="36577" y="43235"/>
                    <a:pt x="41009" y="38794"/>
                  </a:cubicBezTo>
                  <a:cubicBezTo>
                    <a:pt x="49892" y="29930"/>
                    <a:pt x="49892" y="15531"/>
                    <a:pt x="41009" y="6649"/>
                  </a:cubicBezTo>
                  <a:cubicBezTo>
                    <a:pt x="36577" y="2217"/>
                    <a:pt x="30762" y="1"/>
                    <a:pt x="24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2978800" y="1003025"/>
              <a:ext cx="864525" cy="377600"/>
            </a:xfrm>
            <a:custGeom>
              <a:avLst/>
              <a:gdLst/>
              <a:ahLst/>
              <a:cxnLst/>
              <a:rect l="l" t="t" r="r" b="b"/>
              <a:pathLst>
                <a:path w="34581" h="15104" extrusionOk="0">
                  <a:moveTo>
                    <a:pt x="2188" y="1"/>
                  </a:moveTo>
                  <a:cubicBezTo>
                    <a:pt x="1446" y="400"/>
                    <a:pt x="724" y="819"/>
                    <a:pt x="1" y="1294"/>
                  </a:cubicBezTo>
                  <a:cubicBezTo>
                    <a:pt x="3406" y="1561"/>
                    <a:pt x="6772" y="2721"/>
                    <a:pt x="9873" y="4186"/>
                  </a:cubicBezTo>
                  <a:cubicBezTo>
                    <a:pt x="14837" y="6563"/>
                    <a:pt x="19383" y="9816"/>
                    <a:pt x="24328" y="12174"/>
                  </a:cubicBezTo>
                  <a:cubicBezTo>
                    <a:pt x="27543" y="13715"/>
                    <a:pt x="31062" y="14856"/>
                    <a:pt x="34581" y="15103"/>
                  </a:cubicBezTo>
                  <a:cubicBezTo>
                    <a:pt x="34410" y="14362"/>
                    <a:pt x="34200" y="13620"/>
                    <a:pt x="33953" y="12916"/>
                  </a:cubicBezTo>
                  <a:cubicBezTo>
                    <a:pt x="31594" y="12840"/>
                    <a:pt x="29293" y="12384"/>
                    <a:pt x="27087" y="11604"/>
                  </a:cubicBezTo>
                  <a:cubicBezTo>
                    <a:pt x="26630" y="11471"/>
                    <a:pt x="26174" y="11280"/>
                    <a:pt x="25850" y="10919"/>
                  </a:cubicBezTo>
                  <a:cubicBezTo>
                    <a:pt x="25546" y="10558"/>
                    <a:pt x="25375" y="10006"/>
                    <a:pt x="25603" y="9587"/>
                  </a:cubicBezTo>
                  <a:cubicBezTo>
                    <a:pt x="25793" y="9226"/>
                    <a:pt x="26231" y="9055"/>
                    <a:pt x="26630" y="9055"/>
                  </a:cubicBezTo>
                  <a:cubicBezTo>
                    <a:pt x="26653" y="9054"/>
                    <a:pt x="26676" y="9053"/>
                    <a:pt x="26699" y="9053"/>
                  </a:cubicBezTo>
                  <a:cubicBezTo>
                    <a:pt x="27073" y="9053"/>
                    <a:pt x="27432" y="9194"/>
                    <a:pt x="27790" y="9283"/>
                  </a:cubicBezTo>
                  <a:cubicBezTo>
                    <a:pt x="29085" y="9626"/>
                    <a:pt x="30419" y="9803"/>
                    <a:pt x="31748" y="9803"/>
                  </a:cubicBezTo>
                  <a:cubicBezTo>
                    <a:pt x="32040" y="9803"/>
                    <a:pt x="32331" y="9795"/>
                    <a:pt x="32622" y="9778"/>
                  </a:cubicBezTo>
                  <a:cubicBezTo>
                    <a:pt x="32317" y="9188"/>
                    <a:pt x="31975" y="8617"/>
                    <a:pt x="31632" y="8047"/>
                  </a:cubicBezTo>
                  <a:cubicBezTo>
                    <a:pt x="31228" y="8072"/>
                    <a:pt x="30820" y="8084"/>
                    <a:pt x="30411" y="8084"/>
                  </a:cubicBezTo>
                  <a:cubicBezTo>
                    <a:pt x="28324" y="8084"/>
                    <a:pt x="26203" y="7767"/>
                    <a:pt x="24214" y="7210"/>
                  </a:cubicBezTo>
                  <a:cubicBezTo>
                    <a:pt x="19402" y="5878"/>
                    <a:pt x="14989" y="3444"/>
                    <a:pt x="10253" y="1865"/>
                  </a:cubicBezTo>
                  <a:cubicBezTo>
                    <a:pt x="7628" y="971"/>
                    <a:pt x="4927" y="362"/>
                    <a:pt x="2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2736300" y="1149075"/>
              <a:ext cx="1122250" cy="500200"/>
            </a:xfrm>
            <a:custGeom>
              <a:avLst/>
              <a:gdLst/>
              <a:ahLst/>
              <a:cxnLst/>
              <a:rect l="l" t="t" r="r" b="b"/>
              <a:pathLst>
                <a:path w="44890" h="20008" extrusionOk="0">
                  <a:moveTo>
                    <a:pt x="24263" y="12210"/>
                  </a:moveTo>
                  <a:cubicBezTo>
                    <a:pt x="25054" y="12210"/>
                    <a:pt x="25901" y="12474"/>
                    <a:pt x="26534" y="12723"/>
                  </a:cubicBezTo>
                  <a:cubicBezTo>
                    <a:pt x="28817" y="13655"/>
                    <a:pt x="31099" y="14587"/>
                    <a:pt x="33382" y="15481"/>
                  </a:cubicBezTo>
                  <a:cubicBezTo>
                    <a:pt x="33724" y="15633"/>
                    <a:pt x="34124" y="15843"/>
                    <a:pt x="34143" y="16204"/>
                  </a:cubicBezTo>
                  <a:cubicBezTo>
                    <a:pt x="34200" y="16699"/>
                    <a:pt x="33534" y="16946"/>
                    <a:pt x="33001" y="16965"/>
                  </a:cubicBezTo>
                  <a:cubicBezTo>
                    <a:pt x="32431" y="17003"/>
                    <a:pt x="31859" y="17022"/>
                    <a:pt x="31289" y="17022"/>
                  </a:cubicBezTo>
                  <a:cubicBezTo>
                    <a:pt x="29005" y="17022"/>
                    <a:pt x="26732" y="16718"/>
                    <a:pt x="24556" y="16109"/>
                  </a:cubicBezTo>
                  <a:cubicBezTo>
                    <a:pt x="23396" y="15805"/>
                    <a:pt x="21551" y="14701"/>
                    <a:pt x="22350" y="13237"/>
                  </a:cubicBezTo>
                  <a:cubicBezTo>
                    <a:pt x="22764" y="12464"/>
                    <a:pt x="23487" y="12210"/>
                    <a:pt x="24263" y="12210"/>
                  </a:cubicBezTo>
                  <a:close/>
                  <a:moveTo>
                    <a:pt x="7443" y="0"/>
                  </a:moveTo>
                  <a:cubicBezTo>
                    <a:pt x="6444" y="0"/>
                    <a:pt x="5445" y="57"/>
                    <a:pt x="4451" y="170"/>
                  </a:cubicBezTo>
                  <a:cubicBezTo>
                    <a:pt x="3919" y="816"/>
                    <a:pt x="3443" y="1482"/>
                    <a:pt x="3025" y="2167"/>
                  </a:cubicBezTo>
                  <a:cubicBezTo>
                    <a:pt x="4003" y="1995"/>
                    <a:pt x="4997" y="1911"/>
                    <a:pt x="5992" y="1911"/>
                  </a:cubicBezTo>
                  <a:cubicBezTo>
                    <a:pt x="10296" y="1911"/>
                    <a:pt x="14617" y="3488"/>
                    <a:pt x="17785" y="6408"/>
                  </a:cubicBezTo>
                  <a:cubicBezTo>
                    <a:pt x="19211" y="7721"/>
                    <a:pt x="20505" y="9566"/>
                    <a:pt x="20048" y="11468"/>
                  </a:cubicBezTo>
                  <a:cubicBezTo>
                    <a:pt x="19668" y="13085"/>
                    <a:pt x="18051" y="14207"/>
                    <a:pt x="16377" y="14473"/>
                  </a:cubicBezTo>
                  <a:cubicBezTo>
                    <a:pt x="16055" y="14521"/>
                    <a:pt x="15732" y="14544"/>
                    <a:pt x="15409" y="14544"/>
                  </a:cubicBezTo>
                  <a:cubicBezTo>
                    <a:pt x="14075" y="14544"/>
                    <a:pt x="12745" y="14164"/>
                    <a:pt x="11489" y="13674"/>
                  </a:cubicBezTo>
                  <a:cubicBezTo>
                    <a:pt x="7456" y="12210"/>
                    <a:pt x="3785" y="9927"/>
                    <a:pt x="666" y="6998"/>
                  </a:cubicBezTo>
                  <a:cubicBezTo>
                    <a:pt x="400" y="7759"/>
                    <a:pt x="171" y="8539"/>
                    <a:pt x="0" y="9357"/>
                  </a:cubicBezTo>
                  <a:cubicBezTo>
                    <a:pt x="5954" y="15253"/>
                    <a:pt x="14247" y="18525"/>
                    <a:pt x="22597" y="19571"/>
                  </a:cubicBezTo>
                  <a:cubicBezTo>
                    <a:pt x="24977" y="19874"/>
                    <a:pt x="27361" y="20008"/>
                    <a:pt x="29743" y="20008"/>
                  </a:cubicBezTo>
                  <a:cubicBezTo>
                    <a:pt x="34692" y="20008"/>
                    <a:pt x="39636" y="19429"/>
                    <a:pt x="44528" y="18582"/>
                  </a:cubicBezTo>
                  <a:cubicBezTo>
                    <a:pt x="44623" y="18087"/>
                    <a:pt x="44699" y="17574"/>
                    <a:pt x="44756" y="17079"/>
                  </a:cubicBezTo>
                  <a:lnTo>
                    <a:pt x="44756" y="17079"/>
                  </a:lnTo>
                  <a:cubicBezTo>
                    <a:pt x="43497" y="17225"/>
                    <a:pt x="42232" y="17298"/>
                    <a:pt x="40964" y="17298"/>
                  </a:cubicBezTo>
                  <a:cubicBezTo>
                    <a:pt x="40086" y="17298"/>
                    <a:pt x="39206" y="17263"/>
                    <a:pt x="38327" y="17193"/>
                  </a:cubicBezTo>
                  <a:cubicBezTo>
                    <a:pt x="37833" y="17155"/>
                    <a:pt x="37243" y="17041"/>
                    <a:pt x="37053" y="16584"/>
                  </a:cubicBezTo>
                  <a:cubicBezTo>
                    <a:pt x="36882" y="16147"/>
                    <a:pt x="37167" y="15652"/>
                    <a:pt x="37566" y="15462"/>
                  </a:cubicBezTo>
                  <a:cubicBezTo>
                    <a:pt x="37966" y="15253"/>
                    <a:pt x="38441" y="15253"/>
                    <a:pt x="38898" y="15253"/>
                  </a:cubicBezTo>
                  <a:cubicBezTo>
                    <a:pt x="40895" y="15272"/>
                    <a:pt x="42873" y="15291"/>
                    <a:pt x="44870" y="15329"/>
                  </a:cubicBezTo>
                  <a:cubicBezTo>
                    <a:pt x="44870" y="15044"/>
                    <a:pt x="44889" y="14720"/>
                    <a:pt x="44889" y="14435"/>
                  </a:cubicBezTo>
                  <a:cubicBezTo>
                    <a:pt x="44889" y="14207"/>
                    <a:pt x="44889" y="13960"/>
                    <a:pt x="44870" y="13731"/>
                  </a:cubicBezTo>
                  <a:cubicBezTo>
                    <a:pt x="44448" y="13757"/>
                    <a:pt x="44025" y="13769"/>
                    <a:pt x="43602" y="13769"/>
                  </a:cubicBezTo>
                  <a:cubicBezTo>
                    <a:pt x="41142" y="13769"/>
                    <a:pt x="38667" y="13350"/>
                    <a:pt x="36330" y="12571"/>
                  </a:cubicBezTo>
                  <a:cubicBezTo>
                    <a:pt x="29444" y="10213"/>
                    <a:pt x="24043" y="4716"/>
                    <a:pt x="17309" y="1938"/>
                  </a:cubicBezTo>
                  <a:cubicBezTo>
                    <a:pt x="14196" y="646"/>
                    <a:pt x="10823" y="0"/>
                    <a:pt x="7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2722975" y="1433850"/>
              <a:ext cx="272500" cy="196725"/>
            </a:xfrm>
            <a:custGeom>
              <a:avLst/>
              <a:gdLst/>
              <a:ahLst/>
              <a:cxnLst/>
              <a:rect l="l" t="t" r="r" b="b"/>
              <a:pathLst>
                <a:path w="10900" h="7869" extrusionOk="0">
                  <a:moveTo>
                    <a:pt x="229" y="1"/>
                  </a:moveTo>
                  <a:cubicBezTo>
                    <a:pt x="77" y="1009"/>
                    <a:pt x="1" y="2036"/>
                    <a:pt x="1" y="3044"/>
                  </a:cubicBezTo>
                  <a:cubicBezTo>
                    <a:pt x="1" y="3691"/>
                    <a:pt x="58" y="4357"/>
                    <a:pt x="96" y="5003"/>
                  </a:cubicBezTo>
                  <a:cubicBezTo>
                    <a:pt x="2552" y="6837"/>
                    <a:pt x="5591" y="7868"/>
                    <a:pt x="8639" y="7868"/>
                  </a:cubicBezTo>
                  <a:cubicBezTo>
                    <a:pt x="8942" y="7868"/>
                    <a:pt x="9246" y="7858"/>
                    <a:pt x="9549" y="7837"/>
                  </a:cubicBezTo>
                  <a:cubicBezTo>
                    <a:pt x="9930" y="7780"/>
                    <a:pt x="10348" y="7742"/>
                    <a:pt x="10595" y="7419"/>
                  </a:cubicBezTo>
                  <a:cubicBezTo>
                    <a:pt x="10900" y="7019"/>
                    <a:pt x="10728" y="6411"/>
                    <a:pt x="10348" y="6068"/>
                  </a:cubicBezTo>
                  <a:cubicBezTo>
                    <a:pt x="9968" y="5745"/>
                    <a:pt x="9454" y="5612"/>
                    <a:pt x="8978" y="5479"/>
                  </a:cubicBezTo>
                  <a:cubicBezTo>
                    <a:pt x="5631" y="4528"/>
                    <a:pt x="2549" y="2607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2818550" y="1799800"/>
              <a:ext cx="925400" cy="185675"/>
            </a:xfrm>
            <a:custGeom>
              <a:avLst/>
              <a:gdLst/>
              <a:ahLst/>
              <a:cxnLst/>
              <a:rect l="l" t="t" r="r" b="b"/>
              <a:pathLst>
                <a:path w="37016" h="7427" extrusionOk="0">
                  <a:moveTo>
                    <a:pt x="24652" y="0"/>
                  </a:moveTo>
                  <a:cubicBezTo>
                    <a:pt x="24462" y="0"/>
                    <a:pt x="24272" y="3"/>
                    <a:pt x="24081" y="9"/>
                  </a:cubicBezTo>
                  <a:cubicBezTo>
                    <a:pt x="20125" y="142"/>
                    <a:pt x="16321" y="1511"/>
                    <a:pt x="12402" y="2063"/>
                  </a:cubicBezTo>
                  <a:cubicBezTo>
                    <a:pt x="11098" y="2249"/>
                    <a:pt x="9781" y="2341"/>
                    <a:pt x="8462" y="2341"/>
                  </a:cubicBezTo>
                  <a:cubicBezTo>
                    <a:pt x="5607" y="2341"/>
                    <a:pt x="2746" y="1913"/>
                    <a:pt x="1" y="1093"/>
                  </a:cubicBezTo>
                  <a:lnTo>
                    <a:pt x="1" y="1093"/>
                  </a:lnTo>
                  <a:cubicBezTo>
                    <a:pt x="590" y="1968"/>
                    <a:pt x="1237" y="2805"/>
                    <a:pt x="1941" y="3585"/>
                  </a:cubicBezTo>
                  <a:cubicBezTo>
                    <a:pt x="3837" y="3974"/>
                    <a:pt x="5764" y="4168"/>
                    <a:pt x="7689" y="4168"/>
                  </a:cubicBezTo>
                  <a:cubicBezTo>
                    <a:pt x="10186" y="4168"/>
                    <a:pt x="12678" y="3841"/>
                    <a:pt x="15084" y="3185"/>
                  </a:cubicBezTo>
                  <a:cubicBezTo>
                    <a:pt x="16407" y="2812"/>
                    <a:pt x="17767" y="2350"/>
                    <a:pt x="19114" y="2350"/>
                  </a:cubicBezTo>
                  <a:cubicBezTo>
                    <a:pt x="19414" y="2350"/>
                    <a:pt x="19713" y="2372"/>
                    <a:pt x="20011" y="2424"/>
                  </a:cubicBezTo>
                  <a:cubicBezTo>
                    <a:pt x="21818" y="2729"/>
                    <a:pt x="23263" y="3984"/>
                    <a:pt x="24823" y="4935"/>
                  </a:cubicBezTo>
                  <a:cubicBezTo>
                    <a:pt x="26820" y="6153"/>
                    <a:pt x="29046" y="6856"/>
                    <a:pt x="31328" y="7427"/>
                  </a:cubicBezTo>
                  <a:cubicBezTo>
                    <a:pt x="32203" y="6856"/>
                    <a:pt x="33059" y="6229"/>
                    <a:pt x="33858" y="5525"/>
                  </a:cubicBezTo>
                  <a:cubicBezTo>
                    <a:pt x="31328" y="4669"/>
                    <a:pt x="28741" y="4079"/>
                    <a:pt x="26097" y="3756"/>
                  </a:cubicBezTo>
                  <a:cubicBezTo>
                    <a:pt x="25717" y="3699"/>
                    <a:pt x="25318" y="3661"/>
                    <a:pt x="24975" y="3490"/>
                  </a:cubicBezTo>
                  <a:cubicBezTo>
                    <a:pt x="24633" y="3299"/>
                    <a:pt x="24347" y="2957"/>
                    <a:pt x="24347" y="2577"/>
                  </a:cubicBezTo>
                  <a:cubicBezTo>
                    <a:pt x="24347" y="2101"/>
                    <a:pt x="24766" y="1721"/>
                    <a:pt x="25241" y="1607"/>
                  </a:cubicBezTo>
                  <a:cubicBezTo>
                    <a:pt x="25378" y="1573"/>
                    <a:pt x="25515" y="1559"/>
                    <a:pt x="25654" y="1559"/>
                  </a:cubicBezTo>
                  <a:cubicBezTo>
                    <a:pt x="25982" y="1559"/>
                    <a:pt x="26315" y="1635"/>
                    <a:pt x="26649" y="1702"/>
                  </a:cubicBezTo>
                  <a:cubicBezTo>
                    <a:pt x="29654" y="2367"/>
                    <a:pt x="32679" y="3052"/>
                    <a:pt x="35703" y="3718"/>
                  </a:cubicBezTo>
                  <a:cubicBezTo>
                    <a:pt x="36159" y="3223"/>
                    <a:pt x="36616" y="2710"/>
                    <a:pt x="37015" y="2158"/>
                  </a:cubicBezTo>
                  <a:cubicBezTo>
                    <a:pt x="35798" y="1873"/>
                    <a:pt x="34562" y="1607"/>
                    <a:pt x="33344" y="1321"/>
                  </a:cubicBezTo>
                  <a:cubicBezTo>
                    <a:pt x="30470" y="661"/>
                    <a:pt x="27562" y="0"/>
                    <a:pt x="24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2733925" y="1623125"/>
              <a:ext cx="1100375" cy="165400"/>
            </a:xfrm>
            <a:custGeom>
              <a:avLst/>
              <a:gdLst/>
              <a:ahLst/>
              <a:cxnLst/>
              <a:rect l="l" t="t" r="r" b="b"/>
              <a:pathLst>
                <a:path w="44015" h="6616" extrusionOk="0">
                  <a:moveTo>
                    <a:pt x="0" y="0"/>
                  </a:moveTo>
                  <a:cubicBezTo>
                    <a:pt x="362" y="1826"/>
                    <a:pt x="951" y="3595"/>
                    <a:pt x="1731" y="5231"/>
                  </a:cubicBezTo>
                  <a:cubicBezTo>
                    <a:pt x="3743" y="6224"/>
                    <a:pt x="6078" y="6615"/>
                    <a:pt x="8422" y="6615"/>
                  </a:cubicBezTo>
                  <a:cubicBezTo>
                    <a:pt x="9490" y="6615"/>
                    <a:pt x="10561" y="6534"/>
                    <a:pt x="11603" y="6391"/>
                  </a:cubicBezTo>
                  <a:cubicBezTo>
                    <a:pt x="15806" y="5820"/>
                    <a:pt x="19896" y="4432"/>
                    <a:pt x="24138" y="4223"/>
                  </a:cubicBezTo>
                  <a:cubicBezTo>
                    <a:pt x="24574" y="4200"/>
                    <a:pt x="25010" y="4189"/>
                    <a:pt x="25445" y="4189"/>
                  </a:cubicBezTo>
                  <a:cubicBezTo>
                    <a:pt x="28612" y="4189"/>
                    <a:pt x="31743" y="4744"/>
                    <a:pt x="34903" y="5079"/>
                  </a:cubicBezTo>
                  <a:cubicBezTo>
                    <a:pt x="36219" y="5220"/>
                    <a:pt x="37552" y="5314"/>
                    <a:pt x="38879" y="5314"/>
                  </a:cubicBezTo>
                  <a:cubicBezTo>
                    <a:pt x="40239" y="5314"/>
                    <a:pt x="41592" y="5215"/>
                    <a:pt x="42911" y="4965"/>
                  </a:cubicBezTo>
                  <a:cubicBezTo>
                    <a:pt x="43349" y="4071"/>
                    <a:pt x="43710" y="3119"/>
                    <a:pt x="44014" y="2130"/>
                  </a:cubicBezTo>
                  <a:lnTo>
                    <a:pt x="44014" y="2130"/>
                  </a:lnTo>
                  <a:cubicBezTo>
                    <a:pt x="40258" y="3066"/>
                    <a:pt x="36402" y="3534"/>
                    <a:pt x="32540" y="3534"/>
                  </a:cubicBezTo>
                  <a:cubicBezTo>
                    <a:pt x="31063" y="3534"/>
                    <a:pt x="29586" y="3466"/>
                    <a:pt x="28113" y="3329"/>
                  </a:cubicBezTo>
                  <a:cubicBezTo>
                    <a:pt x="24784" y="3024"/>
                    <a:pt x="21475" y="2321"/>
                    <a:pt x="18146" y="2264"/>
                  </a:cubicBezTo>
                  <a:cubicBezTo>
                    <a:pt x="17923" y="2259"/>
                    <a:pt x="17700" y="2257"/>
                    <a:pt x="17477" y="2257"/>
                  </a:cubicBezTo>
                  <a:cubicBezTo>
                    <a:pt x="14815" y="2257"/>
                    <a:pt x="12154" y="2573"/>
                    <a:pt x="9492" y="2573"/>
                  </a:cubicBezTo>
                  <a:cubicBezTo>
                    <a:pt x="8858" y="2573"/>
                    <a:pt x="8224" y="2555"/>
                    <a:pt x="7589" y="2511"/>
                  </a:cubicBezTo>
                  <a:cubicBezTo>
                    <a:pt x="4907" y="2359"/>
                    <a:pt x="2111" y="159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2965025" y="1921300"/>
              <a:ext cx="527850" cy="146925"/>
            </a:xfrm>
            <a:custGeom>
              <a:avLst/>
              <a:gdLst/>
              <a:ahLst/>
              <a:cxnLst/>
              <a:rect l="l" t="t" r="r" b="b"/>
              <a:pathLst>
                <a:path w="21114" h="5877" extrusionOk="0">
                  <a:moveTo>
                    <a:pt x="11392" y="1"/>
                  </a:moveTo>
                  <a:cubicBezTo>
                    <a:pt x="10169" y="1"/>
                    <a:pt x="8936" y="275"/>
                    <a:pt x="7761" y="627"/>
                  </a:cubicBezTo>
                  <a:cubicBezTo>
                    <a:pt x="6125" y="1121"/>
                    <a:pt x="4508" y="1787"/>
                    <a:pt x="2796" y="2091"/>
                  </a:cubicBezTo>
                  <a:cubicBezTo>
                    <a:pt x="2194" y="2207"/>
                    <a:pt x="1565" y="2270"/>
                    <a:pt x="928" y="2270"/>
                  </a:cubicBezTo>
                  <a:cubicBezTo>
                    <a:pt x="620" y="2270"/>
                    <a:pt x="310" y="2256"/>
                    <a:pt x="0" y="2225"/>
                  </a:cubicBezTo>
                  <a:lnTo>
                    <a:pt x="0" y="2225"/>
                  </a:lnTo>
                  <a:cubicBezTo>
                    <a:pt x="799" y="2757"/>
                    <a:pt x="1598" y="3271"/>
                    <a:pt x="2454" y="3708"/>
                  </a:cubicBezTo>
                  <a:cubicBezTo>
                    <a:pt x="4432" y="3080"/>
                    <a:pt x="6429" y="2548"/>
                    <a:pt x="8445" y="2148"/>
                  </a:cubicBezTo>
                  <a:cubicBezTo>
                    <a:pt x="9316" y="1976"/>
                    <a:pt x="10212" y="1817"/>
                    <a:pt x="11090" y="1817"/>
                  </a:cubicBezTo>
                  <a:cubicBezTo>
                    <a:pt x="11765" y="1817"/>
                    <a:pt x="12431" y="1911"/>
                    <a:pt x="13068" y="2167"/>
                  </a:cubicBezTo>
                  <a:cubicBezTo>
                    <a:pt x="14798" y="2852"/>
                    <a:pt x="15921" y="4602"/>
                    <a:pt x="17271" y="5877"/>
                  </a:cubicBezTo>
                  <a:cubicBezTo>
                    <a:pt x="18603" y="5610"/>
                    <a:pt x="19877" y="5268"/>
                    <a:pt x="21113" y="4792"/>
                  </a:cubicBezTo>
                  <a:cubicBezTo>
                    <a:pt x="19972" y="4355"/>
                    <a:pt x="18926" y="3670"/>
                    <a:pt x="17937" y="2947"/>
                  </a:cubicBezTo>
                  <a:cubicBezTo>
                    <a:pt x="16358" y="1806"/>
                    <a:pt x="14779" y="570"/>
                    <a:pt x="12877" y="151"/>
                  </a:cubicBezTo>
                  <a:cubicBezTo>
                    <a:pt x="12387" y="47"/>
                    <a:pt x="11890" y="1"/>
                    <a:pt x="1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2838125" y="1266700"/>
              <a:ext cx="278600" cy="152375"/>
            </a:xfrm>
            <a:custGeom>
              <a:avLst/>
              <a:gdLst/>
              <a:ahLst/>
              <a:cxnLst/>
              <a:rect l="l" t="t" r="r" b="b"/>
              <a:pathLst>
                <a:path w="11144" h="6095" extrusionOk="0">
                  <a:moveTo>
                    <a:pt x="2457" y="0"/>
                  </a:moveTo>
                  <a:cubicBezTo>
                    <a:pt x="65" y="0"/>
                    <a:pt x="0" y="1879"/>
                    <a:pt x="1843" y="3320"/>
                  </a:cubicBezTo>
                  <a:cubicBezTo>
                    <a:pt x="3821" y="4785"/>
                    <a:pt x="6198" y="5736"/>
                    <a:pt x="8652" y="6059"/>
                  </a:cubicBezTo>
                  <a:cubicBezTo>
                    <a:pt x="8834" y="6081"/>
                    <a:pt x="9027" y="6095"/>
                    <a:pt x="9222" y="6095"/>
                  </a:cubicBezTo>
                  <a:cubicBezTo>
                    <a:pt x="9880" y="6095"/>
                    <a:pt x="10555" y="5937"/>
                    <a:pt x="10878" y="5393"/>
                  </a:cubicBezTo>
                  <a:cubicBezTo>
                    <a:pt x="11144" y="4937"/>
                    <a:pt x="11068" y="4366"/>
                    <a:pt x="10840" y="3910"/>
                  </a:cubicBezTo>
                  <a:cubicBezTo>
                    <a:pt x="10592" y="3491"/>
                    <a:pt x="10193" y="3130"/>
                    <a:pt x="9793" y="2826"/>
                  </a:cubicBezTo>
                  <a:cubicBezTo>
                    <a:pt x="7834" y="1323"/>
                    <a:pt x="5266" y="163"/>
                    <a:pt x="2775" y="11"/>
                  </a:cubicBezTo>
                  <a:cubicBezTo>
                    <a:pt x="2664" y="4"/>
                    <a:pt x="2558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2497100" y="797575"/>
              <a:ext cx="535475" cy="488950"/>
            </a:xfrm>
            <a:custGeom>
              <a:avLst/>
              <a:gdLst/>
              <a:ahLst/>
              <a:cxnLst/>
              <a:rect l="l" t="t" r="r" b="b"/>
              <a:pathLst>
                <a:path w="21419" h="19558" extrusionOk="0">
                  <a:moveTo>
                    <a:pt x="10702" y="0"/>
                  </a:moveTo>
                  <a:cubicBezTo>
                    <a:pt x="10008" y="0"/>
                    <a:pt x="9303" y="75"/>
                    <a:pt x="8598" y="230"/>
                  </a:cubicBezTo>
                  <a:cubicBezTo>
                    <a:pt x="3329" y="1391"/>
                    <a:pt x="1" y="6602"/>
                    <a:pt x="1161" y="11890"/>
                  </a:cubicBezTo>
                  <a:cubicBezTo>
                    <a:pt x="2165" y="16451"/>
                    <a:pt x="6206" y="19558"/>
                    <a:pt x="10691" y="19558"/>
                  </a:cubicBezTo>
                  <a:cubicBezTo>
                    <a:pt x="11387" y="19558"/>
                    <a:pt x="12094" y="19483"/>
                    <a:pt x="12802" y="19327"/>
                  </a:cubicBezTo>
                  <a:cubicBezTo>
                    <a:pt x="18071" y="18167"/>
                    <a:pt x="21418" y="12955"/>
                    <a:pt x="20258" y="7686"/>
                  </a:cubicBezTo>
                  <a:cubicBezTo>
                    <a:pt x="19253" y="3123"/>
                    <a:pt x="15194" y="0"/>
                    <a:pt x="10702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2588400" y="865125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7057" y="1"/>
                  </a:moveTo>
                  <a:cubicBezTo>
                    <a:pt x="3158" y="1"/>
                    <a:pt x="1" y="3158"/>
                    <a:pt x="1" y="7058"/>
                  </a:cubicBezTo>
                  <a:cubicBezTo>
                    <a:pt x="1" y="10957"/>
                    <a:pt x="3158" y="14114"/>
                    <a:pt x="7057" y="14114"/>
                  </a:cubicBezTo>
                  <a:cubicBezTo>
                    <a:pt x="10957" y="14114"/>
                    <a:pt x="14114" y="10957"/>
                    <a:pt x="14114" y="7058"/>
                  </a:cubicBezTo>
                  <a:cubicBezTo>
                    <a:pt x="14114" y="3158"/>
                    <a:pt x="10957" y="1"/>
                    <a:pt x="7057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2640725" y="928850"/>
              <a:ext cx="248225" cy="225775"/>
            </a:xfrm>
            <a:custGeom>
              <a:avLst/>
              <a:gdLst/>
              <a:ahLst/>
              <a:cxnLst/>
              <a:rect l="l" t="t" r="r" b="b"/>
              <a:pathLst>
                <a:path w="9929" h="9031" extrusionOk="0">
                  <a:moveTo>
                    <a:pt x="4964" y="1"/>
                  </a:moveTo>
                  <a:cubicBezTo>
                    <a:pt x="3809" y="1"/>
                    <a:pt x="2653" y="438"/>
                    <a:pt x="1769" y="1313"/>
                  </a:cubicBezTo>
                  <a:cubicBezTo>
                    <a:pt x="0" y="3082"/>
                    <a:pt x="0" y="5935"/>
                    <a:pt x="1769" y="7704"/>
                  </a:cubicBezTo>
                  <a:cubicBezTo>
                    <a:pt x="2653" y="8589"/>
                    <a:pt x="3809" y="9031"/>
                    <a:pt x="4964" y="9031"/>
                  </a:cubicBezTo>
                  <a:cubicBezTo>
                    <a:pt x="6120" y="9031"/>
                    <a:pt x="7275" y="8589"/>
                    <a:pt x="8160" y="7704"/>
                  </a:cubicBezTo>
                  <a:cubicBezTo>
                    <a:pt x="9929" y="5935"/>
                    <a:pt x="9929" y="3082"/>
                    <a:pt x="8160" y="1313"/>
                  </a:cubicBezTo>
                  <a:cubicBezTo>
                    <a:pt x="7275" y="438"/>
                    <a:pt x="6120" y="1"/>
                    <a:pt x="4964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1763850" y="2277900"/>
              <a:ext cx="543075" cy="543550"/>
            </a:xfrm>
            <a:custGeom>
              <a:avLst/>
              <a:gdLst/>
              <a:ahLst/>
              <a:cxnLst/>
              <a:rect l="l" t="t" r="r" b="b"/>
              <a:pathLst>
                <a:path w="21723" h="21742" extrusionOk="0">
                  <a:moveTo>
                    <a:pt x="10862" y="1"/>
                  </a:moveTo>
                  <a:cubicBezTo>
                    <a:pt x="4870" y="1"/>
                    <a:pt x="1" y="4870"/>
                    <a:pt x="1" y="10881"/>
                  </a:cubicBezTo>
                  <a:cubicBezTo>
                    <a:pt x="1" y="16872"/>
                    <a:pt x="4870" y="21741"/>
                    <a:pt x="10862" y="21741"/>
                  </a:cubicBezTo>
                  <a:cubicBezTo>
                    <a:pt x="16872" y="21741"/>
                    <a:pt x="21722" y="16872"/>
                    <a:pt x="21722" y="10881"/>
                  </a:cubicBezTo>
                  <a:cubicBezTo>
                    <a:pt x="21722" y="4870"/>
                    <a:pt x="16872" y="1"/>
                    <a:pt x="10862" y="1"/>
                  </a:cubicBezTo>
                  <a:close/>
                </a:path>
              </a:pathLst>
            </a:custGeom>
            <a:solidFill>
              <a:srgbClr val="92F7FF">
                <a:alpha val="40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1839450" y="2353525"/>
              <a:ext cx="392350" cy="392325"/>
            </a:xfrm>
            <a:custGeom>
              <a:avLst/>
              <a:gdLst/>
              <a:ahLst/>
              <a:cxnLst/>
              <a:rect l="l" t="t" r="r" b="b"/>
              <a:pathLst>
                <a:path w="15694" h="15693" extrusionOk="0">
                  <a:moveTo>
                    <a:pt x="7838" y="0"/>
                  </a:moveTo>
                  <a:cubicBezTo>
                    <a:pt x="3501" y="0"/>
                    <a:pt x="1" y="3519"/>
                    <a:pt x="1" y="7856"/>
                  </a:cubicBezTo>
                  <a:cubicBezTo>
                    <a:pt x="1" y="12173"/>
                    <a:pt x="3501" y="15692"/>
                    <a:pt x="7838" y="15692"/>
                  </a:cubicBezTo>
                  <a:cubicBezTo>
                    <a:pt x="12174" y="15692"/>
                    <a:pt x="15693" y="12173"/>
                    <a:pt x="15693" y="7856"/>
                  </a:cubicBezTo>
                  <a:cubicBezTo>
                    <a:pt x="15693" y="3519"/>
                    <a:pt x="12174" y="0"/>
                    <a:pt x="783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1900325" y="2424525"/>
              <a:ext cx="270125" cy="250775"/>
            </a:xfrm>
            <a:custGeom>
              <a:avLst/>
              <a:gdLst/>
              <a:ahLst/>
              <a:cxnLst/>
              <a:rect l="l" t="t" r="r" b="b"/>
              <a:pathLst>
                <a:path w="10805" h="10031" extrusionOk="0">
                  <a:moveTo>
                    <a:pt x="5414" y="1"/>
                  </a:moveTo>
                  <a:cubicBezTo>
                    <a:pt x="5140" y="1"/>
                    <a:pt x="4863" y="23"/>
                    <a:pt x="4585" y="70"/>
                  </a:cubicBezTo>
                  <a:cubicBezTo>
                    <a:pt x="1846" y="527"/>
                    <a:pt x="1" y="3114"/>
                    <a:pt x="457" y="5853"/>
                  </a:cubicBezTo>
                  <a:cubicBezTo>
                    <a:pt x="866" y="8309"/>
                    <a:pt x="2989" y="10031"/>
                    <a:pt x="5399" y="10031"/>
                  </a:cubicBezTo>
                  <a:cubicBezTo>
                    <a:pt x="5676" y="10031"/>
                    <a:pt x="5957" y="10008"/>
                    <a:pt x="6239" y="9961"/>
                  </a:cubicBezTo>
                  <a:cubicBezTo>
                    <a:pt x="8959" y="9505"/>
                    <a:pt x="10804" y="6918"/>
                    <a:pt x="10348" y="4198"/>
                  </a:cubicBezTo>
                  <a:cubicBezTo>
                    <a:pt x="9938" y="1739"/>
                    <a:pt x="7812" y="1"/>
                    <a:pt x="5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1969275" y="2483800"/>
              <a:ext cx="132225" cy="131750"/>
            </a:xfrm>
            <a:custGeom>
              <a:avLst/>
              <a:gdLst/>
              <a:ahLst/>
              <a:cxnLst/>
              <a:rect l="l" t="t" r="r" b="b"/>
              <a:pathLst>
                <a:path w="5289" h="5270" extrusionOk="0">
                  <a:moveTo>
                    <a:pt x="2645" y="1"/>
                  </a:moveTo>
                  <a:cubicBezTo>
                    <a:pt x="1199" y="1"/>
                    <a:pt x="1" y="1180"/>
                    <a:pt x="1" y="2645"/>
                  </a:cubicBezTo>
                  <a:cubicBezTo>
                    <a:pt x="1" y="4090"/>
                    <a:pt x="1199" y="5269"/>
                    <a:pt x="2645" y="5269"/>
                  </a:cubicBezTo>
                  <a:cubicBezTo>
                    <a:pt x="4109" y="5269"/>
                    <a:pt x="5288" y="4090"/>
                    <a:pt x="5288" y="2645"/>
                  </a:cubicBezTo>
                  <a:cubicBezTo>
                    <a:pt x="5288" y="1180"/>
                    <a:pt x="4109" y="1"/>
                    <a:pt x="264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1354900" y="976875"/>
              <a:ext cx="153625" cy="278200"/>
            </a:xfrm>
            <a:custGeom>
              <a:avLst/>
              <a:gdLst/>
              <a:ahLst/>
              <a:cxnLst/>
              <a:rect l="l" t="t" r="r" b="b"/>
              <a:pathLst>
                <a:path w="6145" h="11128" extrusionOk="0">
                  <a:moveTo>
                    <a:pt x="952" y="1"/>
                  </a:moveTo>
                  <a:lnTo>
                    <a:pt x="1" y="1123"/>
                  </a:lnTo>
                  <a:cubicBezTo>
                    <a:pt x="2968" y="3615"/>
                    <a:pt x="4661" y="7286"/>
                    <a:pt x="4661" y="11128"/>
                  </a:cubicBezTo>
                  <a:lnTo>
                    <a:pt x="6144" y="11128"/>
                  </a:lnTo>
                  <a:cubicBezTo>
                    <a:pt x="6144" y="6829"/>
                    <a:pt x="4261" y="2759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1410075" y="1329250"/>
              <a:ext cx="88925" cy="137925"/>
            </a:xfrm>
            <a:custGeom>
              <a:avLst/>
              <a:gdLst/>
              <a:ahLst/>
              <a:cxnLst/>
              <a:rect l="l" t="t" r="r" b="b"/>
              <a:pathLst>
                <a:path w="3557" h="5517" extrusionOk="0">
                  <a:moveTo>
                    <a:pt x="2130" y="0"/>
                  </a:moveTo>
                  <a:cubicBezTo>
                    <a:pt x="1750" y="1693"/>
                    <a:pt x="1027" y="3272"/>
                    <a:pt x="0" y="4660"/>
                  </a:cubicBezTo>
                  <a:lnTo>
                    <a:pt x="1198" y="5516"/>
                  </a:lnTo>
                  <a:cubicBezTo>
                    <a:pt x="2321" y="3957"/>
                    <a:pt x="3120" y="2226"/>
                    <a:pt x="3557" y="343"/>
                  </a:cubicBezTo>
                  <a:lnTo>
                    <a:pt x="21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888900" y="1488075"/>
              <a:ext cx="437975" cy="130775"/>
            </a:xfrm>
            <a:custGeom>
              <a:avLst/>
              <a:gdLst/>
              <a:ahLst/>
              <a:cxnLst/>
              <a:rect l="l" t="t" r="r" b="b"/>
              <a:pathLst>
                <a:path w="17519" h="5231" extrusionOk="0">
                  <a:moveTo>
                    <a:pt x="1027" y="0"/>
                  </a:moveTo>
                  <a:lnTo>
                    <a:pt x="0" y="1046"/>
                  </a:lnTo>
                  <a:cubicBezTo>
                    <a:pt x="2739" y="3766"/>
                    <a:pt x="6372" y="5231"/>
                    <a:pt x="10233" y="5231"/>
                  </a:cubicBezTo>
                  <a:cubicBezTo>
                    <a:pt x="12801" y="5231"/>
                    <a:pt x="15312" y="4565"/>
                    <a:pt x="17518" y="3291"/>
                  </a:cubicBezTo>
                  <a:lnTo>
                    <a:pt x="16796" y="2016"/>
                  </a:lnTo>
                  <a:cubicBezTo>
                    <a:pt x="14818" y="3158"/>
                    <a:pt x="12535" y="3785"/>
                    <a:pt x="10233" y="3785"/>
                  </a:cubicBezTo>
                  <a:cubicBezTo>
                    <a:pt x="6753" y="3785"/>
                    <a:pt x="3500" y="2454"/>
                    <a:pt x="1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780950" y="999700"/>
              <a:ext cx="131750" cy="397575"/>
            </a:xfrm>
            <a:custGeom>
              <a:avLst/>
              <a:gdLst/>
              <a:ahLst/>
              <a:cxnLst/>
              <a:rect l="l" t="t" r="r" b="b"/>
              <a:pathLst>
                <a:path w="5270" h="15903" extrusionOk="0">
                  <a:moveTo>
                    <a:pt x="4223" y="1"/>
                  </a:moveTo>
                  <a:cubicBezTo>
                    <a:pt x="1484" y="2721"/>
                    <a:pt x="1" y="6392"/>
                    <a:pt x="1" y="10272"/>
                  </a:cubicBezTo>
                  <a:cubicBezTo>
                    <a:pt x="1" y="12193"/>
                    <a:pt x="381" y="14095"/>
                    <a:pt x="1142" y="15902"/>
                  </a:cubicBezTo>
                  <a:lnTo>
                    <a:pt x="2492" y="15332"/>
                  </a:lnTo>
                  <a:cubicBezTo>
                    <a:pt x="1808" y="13715"/>
                    <a:pt x="1465" y="12003"/>
                    <a:pt x="1465" y="10234"/>
                  </a:cubicBezTo>
                  <a:cubicBezTo>
                    <a:pt x="1465" y="6772"/>
                    <a:pt x="2816" y="3482"/>
                    <a:pt x="5269" y="1009"/>
                  </a:cubicBezTo>
                  <a:lnTo>
                    <a:pt x="4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976875" y="891300"/>
              <a:ext cx="166925" cy="73250"/>
            </a:xfrm>
            <a:custGeom>
              <a:avLst/>
              <a:gdLst/>
              <a:ahLst/>
              <a:cxnLst/>
              <a:rect l="l" t="t" r="r" b="b"/>
              <a:pathLst>
                <a:path w="6677" h="2930" extrusionOk="0">
                  <a:moveTo>
                    <a:pt x="6676" y="0"/>
                  </a:moveTo>
                  <a:cubicBezTo>
                    <a:pt x="4356" y="0"/>
                    <a:pt x="2054" y="571"/>
                    <a:pt x="0" y="1617"/>
                  </a:cubicBezTo>
                  <a:lnTo>
                    <a:pt x="685" y="2929"/>
                  </a:lnTo>
                  <a:cubicBezTo>
                    <a:pt x="2549" y="1959"/>
                    <a:pt x="4565" y="1484"/>
                    <a:pt x="6676" y="1484"/>
                  </a:cubicBezTo>
                  <a:lnTo>
                    <a:pt x="6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922175" y="1033000"/>
              <a:ext cx="444650" cy="444625"/>
            </a:xfrm>
            <a:custGeom>
              <a:avLst/>
              <a:gdLst/>
              <a:ahLst/>
              <a:cxnLst/>
              <a:rect l="l" t="t" r="r" b="b"/>
              <a:pathLst>
                <a:path w="17786" h="17785" extrusionOk="0">
                  <a:moveTo>
                    <a:pt x="8902" y="0"/>
                  </a:moveTo>
                  <a:cubicBezTo>
                    <a:pt x="3976" y="0"/>
                    <a:pt x="1" y="3976"/>
                    <a:pt x="1" y="8883"/>
                  </a:cubicBezTo>
                  <a:cubicBezTo>
                    <a:pt x="1" y="13790"/>
                    <a:pt x="3976" y="17785"/>
                    <a:pt x="8902" y="17785"/>
                  </a:cubicBezTo>
                  <a:cubicBezTo>
                    <a:pt x="13810" y="17785"/>
                    <a:pt x="17785" y="13790"/>
                    <a:pt x="17785" y="8883"/>
                  </a:cubicBezTo>
                  <a:cubicBezTo>
                    <a:pt x="17785" y="3976"/>
                    <a:pt x="13810" y="0"/>
                    <a:pt x="8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949750" y="1073550"/>
              <a:ext cx="390450" cy="363525"/>
            </a:xfrm>
            <a:custGeom>
              <a:avLst/>
              <a:gdLst/>
              <a:ahLst/>
              <a:cxnLst/>
              <a:rect l="l" t="t" r="r" b="b"/>
              <a:pathLst>
                <a:path w="15618" h="14541" extrusionOk="0">
                  <a:moveTo>
                    <a:pt x="7820" y="0"/>
                  </a:moveTo>
                  <a:cubicBezTo>
                    <a:pt x="7444" y="0"/>
                    <a:pt x="7062" y="29"/>
                    <a:pt x="6677" y="90"/>
                  </a:cubicBezTo>
                  <a:cubicBezTo>
                    <a:pt x="2702" y="699"/>
                    <a:pt x="1" y="4427"/>
                    <a:pt x="610" y="8402"/>
                  </a:cubicBezTo>
                  <a:cubicBezTo>
                    <a:pt x="1177" y="11976"/>
                    <a:pt x="4273" y="14541"/>
                    <a:pt x="7783" y="14541"/>
                  </a:cubicBezTo>
                  <a:cubicBezTo>
                    <a:pt x="8159" y="14541"/>
                    <a:pt x="8539" y="14512"/>
                    <a:pt x="8922" y="14451"/>
                  </a:cubicBezTo>
                  <a:cubicBezTo>
                    <a:pt x="12897" y="13842"/>
                    <a:pt x="15617" y="10114"/>
                    <a:pt x="14989" y="6139"/>
                  </a:cubicBezTo>
                  <a:cubicBezTo>
                    <a:pt x="14422" y="2565"/>
                    <a:pt x="11341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983525" y="1693500"/>
              <a:ext cx="321950" cy="25700"/>
            </a:xfrm>
            <a:custGeom>
              <a:avLst/>
              <a:gdLst/>
              <a:ahLst/>
              <a:cxnLst/>
              <a:rect l="l" t="t" r="r" b="b"/>
              <a:pathLst>
                <a:path w="12878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12878" y="1027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984000" y="1761500"/>
              <a:ext cx="181675" cy="25700"/>
            </a:xfrm>
            <a:custGeom>
              <a:avLst/>
              <a:gdLst/>
              <a:ahLst/>
              <a:cxnLst/>
              <a:rect l="l" t="t" r="r" b="b"/>
              <a:pathLst>
                <a:path w="7267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7266" y="1027"/>
                  </a:lnTo>
                  <a:lnTo>
                    <a:pt x="7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1207025" y="1761500"/>
              <a:ext cx="97975" cy="25700"/>
            </a:xfrm>
            <a:custGeom>
              <a:avLst/>
              <a:gdLst/>
              <a:ahLst/>
              <a:cxnLst/>
              <a:rect l="l" t="t" r="r" b="b"/>
              <a:pathLst>
                <a:path w="3919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3919" y="1027"/>
                  </a:lnTo>
                  <a:lnTo>
                    <a:pt x="3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234125" y="1828550"/>
              <a:ext cx="70875" cy="25700"/>
            </a:xfrm>
            <a:custGeom>
              <a:avLst/>
              <a:gdLst/>
              <a:ahLst/>
              <a:cxnLst/>
              <a:rect l="l" t="t" r="r" b="b"/>
              <a:pathLst>
                <a:path w="2835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2835" y="1027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984000" y="1828550"/>
              <a:ext cx="195925" cy="25700"/>
            </a:xfrm>
            <a:custGeom>
              <a:avLst/>
              <a:gdLst/>
              <a:ahLst/>
              <a:cxnLst/>
              <a:rect l="l" t="t" r="r" b="b"/>
              <a:pathLst>
                <a:path w="7837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7837" y="1027"/>
                  </a:lnTo>
                  <a:lnTo>
                    <a:pt x="7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096700" y="1897025"/>
              <a:ext cx="208775" cy="25700"/>
            </a:xfrm>
            <a:custGeom>
              <a:avLst/>
              <a:gdLst/>
              <a:ahLst/>
              <a:cxnLst/>
              <a:rect l="l" t="t" r="r" b="b"/>
              <a:pathLst>
                <a:path w="8351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8351" y="1027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1137125" y="1968825"/>
              <a:ext cx="167875" cy="25700"/>
            </a:xfrm>
            <a:custGeom>
              <a:avLst/>
              <a:gdLst/>
              <a:ahLst/>
              <a:cxnLst/>
              <a:rect l="l" t="t" r="r" b="b"/>
              <a:pathLst>
                <a:path w="6715" h="1028" extrusionOk="0">
                  <a:moveTo>
                    <a:pt x="0" y="0"/>
                  </a:moveTo>
                  <a:lnTo>
                    <a:pt x="0" y="1027"/>
                  </a:lnTo>
                  <a:lnTo>
                    <a:pt x="6715" y="1027"/>
                  </a:lnTo>
                  <a:lnTo>
                    <a:pt x="6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1060075" y="2111950"/>
              <a:ext cx="244925" cy="25225"/>
            </a:xfrm>
            <a:custGeom>
              <a:avLst/>
              <a:gdLst/>
              <a:ahLst/>
              <a:cxnLst/>
              <a:rect l="l" t="t" r="r" b="b"/>
              <a:pathLst>
                <a:path w="9797" h="1009" extrusionOk="0">
                  <a:moveTo>
                    <a:pt x="1" y="0"/>
                  </a:moveTo>
                  <a:lnTo>
                    <a:pt x="1" y="1009"/>
                  </a:lnTo>
                  <a:lnTo>
                    <a:pt x="9797" y="1009"/>
                  </a:lnTo>
                  <a:lnTo>
                    <a:pt x="9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1060075" y="2170925"/>
              <a:ext cx="244925" cy="25700"/>
            </a:xfrm>
            <a:custGeom>
              <a:avLst/>
              <a:gdLst/>
              <a:ahLst/>
              <a:cxnLst/>
              <a:rect l="l" t="t" r="r" b="b"/>
              <a:pathLst>
                <a:path w="9797" h="1028" extrusionOk="0">
                  <a:moveTo>
                    <a:pt x="1" y="0"/>
                  </a:moveTo>
                  <a:lnTo>
                    <a:pt x="1" y="1027"/>
                  </a:lnTo>
                  <a:lnTo>
                    <a:pt x="9797" y="1027"/>
                  </a:lnTo>
                  <a:lnTo>
                    <a:pt x="97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4"/>
            <p:cNvSpPr/>
            <p:nvPr/>
          </p:nvSpPr>
          <p:spPr>
            <a:xfrm>
              <a:off x="1137125" y="2230350"/>
              <a:ext cx="167875" cy="25700"/>
            </a:xfrm>
            <a:custGeom>
              <a:avLst/>
              <a:gdLst/>
              <a:ahLst/>
              <a:cxnLst/>
              <a:rect l="l" t="t" r="r" b="b"/>
              <a:pathLst>
                <a:path w="6715" h="1028" extrusionOk="0">
                  <a:moveTo>
                    <a:pt x="0" y="1"/>
                  </a:moveTo>
                  <a:lnTo>
                    <a:pt x="0" y="1028"/>
                  </a:lnTo>
                  <a:lnTo>
                    <a:pt x="6715" y="1028"/>
                  </a:lnTo>
                  <a:lnTo>
                    <a:pt x="6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4"/>
            <p:cNvSpPr/>
            <p:nvPr/>
          </p:nvSpPr>
          <p:spPr>
            <a:xfrm>
              <a:off x="2597925" y="2479525"/>
              <a:ext cx="121275" cy="121275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2667350" y="2548475"/>
              <a:ext cx="85600" cy="85625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2879425" y="2548475"/>
              <a:ext cx="52325" cy="52325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2737725" y="2742500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2524200" y="1567000"/>
              <a:ext cx="64225" cy="64225"/>
            </a:xfrm>
            <a:custGeom>
              <a:avLst/>
              <a:gdLst/>
              <a:ahLst/>
              <a:cxnLst/>
              <a:rect l="l" t="t" r="r" b="b"/>
              <a:pathLst>
                <a:path w="2569" h="2569" extrusionOk="0">
                  <a:moveTo>
                    <a:pt x="1" y="1"/>
                  </a:moveTo>
                  <a:lnTo>
                    <a:pt x="1" y="2568"/>
                  </a:lnTo>
                  <a:lnTo>
                    <a:pt x="2569" y="2568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2511850" y="1461925"/>
              <a:ext cx="33300" cy="33300"/>
            </a:xfrm>
            <a:custGeom>
              <a:avLst/>
              <a:gdLst/>
              <a:ahLst/>
              <a:cxnLst/>
              <a:rect l="l" t="t" r="r" b="b"/>
              <a:pathLst>
                <a:path w="1332" h="1332" extrusionOk="0">
                  <a:moveTo>
                    <a:pt x="0" y="0"/>
                  </a:moveTo>
                  <a:lnTo>
                    <a:pt x="0" y="1331"/>
                  </a:lnTo>
                  <a:lnTo>
                    <a:pt x="1332" y="1331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2391075" y="1525150"/>
              <a:ext cx="27600" cy="27600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103" y="1104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4"/>
            <p:cNvSpPr/>
            <p:nvPr/>
          </p:nvSpPr>
          <p:spPr>
            <a:xfrm>
              <a:off x="2307375" y="1326875"/>
              <a:ext cx="48525" cy="49000"/>
            </a:xfrm>
            <a:custGeom>
              <a:avLst/>
              <a:gdLst/>
              <a:ahLst/>
              <a:cxnLst/>
              <a:rect l="l" t="t" r="r" b="b"/>
              <a:pathLst>
                <a:path w="1941" h="1960" extrusionOk="0">
                  <a:moveTo>
                    <a:pt x="0" y="0"/>
                  </a:moveTo>
                  <a:lnTo>
                    <a:pt x="0" y="1959"/>
                  </a:lnTo>
                  <a:lnTo>
                    <a:pt x="1941" y="1959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6" name="Google Shape;1906;p44"/>
            <p:cNvGrpSpPr/>
            <p:nvPr/>
          </p:nvGrpSpPr>
          <p:grpSpPr>
            <a:xfrm>
              <a:off x="3365969" y="-253549"/>
              <a:ext cx="256800" cy="245850"/>
              <a:chOff x="3365969" y="-253549"/>
              <a:chExt cx="256800" cy="245850"/>
            </a:xfrm>
          </p:grpSpPr>
          <p:sp>
            <p:nvSpPr>
              <p:cNvPr id="1907" name="Google Shape;1907;p44"/>
              <p:cNvSpPr/>
              <p:nvPr/>
            </p:nvSpPr>
            <p:spPr>
              <a:xfrm>
                <a:off x="3391644" y="-151324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8" name="Google Shape;1908;p44"/>
              <p:cNvSpPr/>
              <p:nvPr/>
            </p:nvSpPr>
            <p:spPr>
              <a:xfrm>
                <a:off x="3462969" y="-81899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4"/>
              <p:cNvSpPr/>
              <p:nvPr/>
            </p:nvSpPr>
            <p:spPr>
              <a:xfrm>
                <a:off x="3553794" y="-194599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4"/>
              <p:cNvSpPr/>
              <p:nvPr/>
            </p:nvSpPr>
            <p:spPr>
              <a:xfrm>
                <a:off x="3365969" y="-253549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3" name="Google Shape;1913;p44"/>
            <p:cNvSpPr/>
            <p:nvPr/>
          </p:nvSpPr>
          <p:spPr>
            <a:xfrm>
              <a:off x="2538603" y="171205"/>
              <a:ext cx="57075" cy="57100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3781077" y="1901300"/>
              <a:ext cx="82275" cy="81800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4"/>
            <p:cNvSpPr/>
            <p:nvPr/>
          </p:nvSpPr>
          <p:spPr>
            <a:xfrm>
              <a:off x="3831952" y="1949800"/>
              <a:ext cx="95600" cy="96075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44"/>
            <p:cNvSpPr/>
            <p:nvPr/>
          </p:nvSpPr>
          <p:spPr>
            <a:xfrm>
              <a:off x="3916602" y="1873250"/>
              <a:ext cx="99400" cy="99400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4"/>
            <p:cNvSpPr/>
            <p:nvPr/>
          </p:nvSpPr>
          <p:spPr>
            <a:xfrm>
              <a:off x="3136328" y="415698"/>
              <a:ext cx="57575" cy="57575"/>
            </a:xfrm>
            <a:custGeom>
              <a:avLst/>
              <a:gdLst/>
              <a:ahLst/>
              <a:cxnLst/>
              <a:rect l="l" t="t" r="r" b="b"/>
              <a:pathLst>
                <a:path w="2303" h="2303" extrusionOk="0">
                  <a:moveTo>
                    <a:pt x="1" y="1"/>
                  </a:moveTo>
                  <a:lnTo>
                    <a:pt x="1" y="2302"/>
                  </a:lnTo>
                  <a:lnTo>
                    <a:pt x="2302" y="230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8" name="Google Shape;1918;p44"/>
            <p:cNvGrpSpPr/>
            <p:nvPr/>
          </p:nvGrpSpPr>
          <p:grpSpPr>
            <a:xfrm>
              <a:off x="855125" y="-39522"/>
              <a:ext cx="642034" cy="707745"/>
              <a:chOff x="855125" y="-39522"/>
              <a:chExt cx="642034" cy="707745"/>
            </a:xfrm>
          </p:grpSpPr>
          <p:sp>
            <p:nvSpPr>
              <p:cNvPr id="1919" name="Google Shape;1919;p44"/>
              <p:cNvSpPr/>
              <p:nvPr/>
            </p:nvSpPr>
            <p:spPr>
              <a:xfrm>
                <a:off x="1440059" y="-39522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4"/>
              <p:cNvSpPr/>
              <p:nvPr/>
            </p:nvSpPr>
            <p:spPr>
              <a:xfrm>
                <a:off x="855125" y="534598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4"/>
              <p:cNvSpPr/>
              <p:nvPr/>
            </p:nvSpPr>
            <p:spPr>
              <a:xfrm>
                <a:off x="917425" y="596873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2" name="Google Shape;1922;p44"/>
            <p:cNvSpPr/>
            <p:nvPr/>
          </p:nvSpPr>
          <p:spPr>
            <a:xfrm>
              <a:off x="835625" y="2706825"/>
              <a:ext cx="93725" cy="93700"/>
            </a:xfrm>
            <a:custGeom>
              <a:avLst/>
              <a:gdLst/>
              <a:ahLst/>
              <a:cxnLst/>
              <a:rect l="l" t="t" r="r" b="b"/>
              <a:pathLst>
                <a:path w="3749" h="3748" extrusionOk="0">
                  <a:moveTo>
                    <a:pt x="1" y="0"/>
                  </a:moveTo>
                  <a:lnTo>
                    <a:pt x="1" y="3748"/>
                  </a:lnTo>
                  <a:lnTo>
                    <a:pt x="3748" y="374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1015850" y="2810475"/>
              <a:ext cx="39500" cy="39500"/>
            </a:xfrm>
            <a:custGeom>
              <a:avLst/>
              <a:gdLst/>
              <a:ahLst/>
              <a:cxnLst/>
              <a:rect l="l" t="t" r="r" b="b"/>
              <a:pathLst>
                <a:path w="1580" h="1580" extrusionOk="0">
                  <a:moveTo>
                    <a:pt x="1" y="1"/>
                  </a:moveTo>
                  <a:lnTo>
                    <a:pt x="1" y="1580"/>
                  </a:lnTo>
                  <a:lnTo>
                    <a:pt x="1580" y="1580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4"/>
            <p:cNvSpPr/>
            <p:nvPr/>
          </p:nvSpPr>
          <p:spPr>
            <a:xfrm>
              <a:off x="604456" y="227172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4"/>
                  </a:lnTo>
                  <a:lnTo>
                    <a:pt x="2853" y="2854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4"/>
            <p:cNvSpPr/>
            <p:nvPr/>
          </p:nvSpPr>
          <p:spPr>
            <a:xfrm>
              <a:off x="656756" y="2325450"/>
              <a:ext cx="55650" cy="56150"/>
            </a:xfrm>
            <a:custGeom>
              <a:avLst/>
              <a:gdLst/>
              <a:ahLst/>
              <a:cxnLst/>
              <a:rect l="l" t="t" r="r" b="b"/>
              <a:pathLst>
                <a:path w="2226" h="2246" extrusionOk="0">
                  <a:moveTo>
                    <a:pt x="1" y="1"/>
                  </a:moveTo>
                  <a:lnTo>
                    <a:pt x="1" y="2245"/>
                  </a:lnTo>
                  <a:lnTo>
                    <a:pt x="2226" y="2245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4"/>
            <p:cNvSpPr/>
            <p:nvPr/>
          </p:nvSpPr>
          <p:spPr>
            <a:xfrm>
              <a:off x="735206" y="2278375"/>
              <a:ext cx="36175" cy="36650"/>
            </a:xfrm>
            <a:custGeom>
              <a:avLst/>
              <a:gdLst/>
              <a:ahLst/>
              <a:cxnLst/>
              <a:rect l="l" t="t" r="r" b="b"/>
              <a:pathLst>
                <a:path w="1447" h="1466" extrusionOk="0">
                  <a:moveTo>
                    <a:pt x="1" y="1"/>
                  </a:moveTo>
                  <a:lnTo>
                    <a:pt x="1" y="1465"/>
                  </a:lnTo>
                  <a:lnTo>
                    <a:pt x="1447" y="1465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574956" y="2229875"/>
              <a:ext cx="23800" cy="23800"/>
            </a:xfrm>
            <a:custGeom>
              <a:avLst/>
              <a:gdLst/>
              <a:ahLst/>
              <a:cxnLst/>
              <a:rect l="l" t="t" r="r" b="b"/>
              <a:pathLst>
                <a:path w="952" h="952" extrusionOk="0">
                  <a:moveTo>
                    <a:pt x="1" y="1"/>
                  </a:moveTo>
                  <a:lnTo>
                    <a:pt x="1" y="952"/>
                  </a:lnTo>
                  <a:lnTo>
                    <a:pt x="952" y="952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874;p44">
            <a:extLst>
              <a:ext uri="{FF2B5EF4-FFF2-40B4-BE49-F238E27FC236}">
                <a16:creationId xmlns:a16="http://schemas.microsoft.com/office/drawing/2014/main" id="{7F754B32-99FB-340D-EC83-7E1D63A8ADA7}"/>
              </a:ext>
            </a:extLst>
          </p:cNvPr>
          <p:cNvSpPr/>
          <p:nvPr/>
        </p:nvSpPr>
        <p:spPr>
          <a:xfrm flipH="1">
            <a:off x="6863114" y="4201080"/>
            <a:ext cx="583305" cy="387594"/>
          </a:xfrm>
          <a:custGeom>
            <a:avLst/>
            <a:gdLst/>
            <a:ahLst/>
            <a:cxnLst/>
            <a:rect l="l" t="t" r="r" b="b"/>
            <a:pathLst>
              <a:path w="19954" h="13259" extrusionOk="0">
                <a:moveTo>
                  <a:pt x="818" y="1"/>
                </a:moveTo>
                <a:cubicBezTo>
                  <a:pt x="362" y="1"/>
                  <a:pt x="0" y="362"/>
                  <a:pt x="0" y="819"/>
                </a:cubicBezTo>
                <a:lnTo>
                  <a:pt x="0" y="12441"/>
                </a:lnTo>
                <a:cubicBezTo>
                  <a:pt x="0" y="12897"/>
                  <a:pt x="362" y="13258"/>
                  <a:pt x="818" y="13258"/>
                </a:cubicBezTo>
                <a:lnTo>
                  <a:pt x="19135" y="13258"/>
                </a:lnTo>
                <a:cubicBezTo>
                  <a:pt x="19592" y="13258"/>
                  <a:pt x="19953" y="12897"/>
                  <a:pt x="19953" y="12441"/>
                </a:cubicBezTo>
                <a:lnTo>
                  <a:pt x="19953" y="819"/>
                </a:lnTo>
                <a:cubicBezTo>
                  <a:pt x="19953" y="362"/>
                  <a:pt x="19592" y="1"/>
                  <a:pt x="19135" y="1"/>
                </a:cubicBez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75;p44">
            <a:extLst>
              <a:ext uri="{FF2B5EF4-FFF2-40B4-BE49-F238E27FC236}">
                <a16:creationId xmlns:a16="http://schemas.microsoft.com/office/drawing/2014/main" id="{4EFDE18F-5B58-858D-0661-90F73C371AE6}"/>
              </a:ext>
            </a:extLst>
          </p:cNvPr>
          <p:cNvSpPr/>
          <p:nvPr/>
        </p:nvSpPr>
        <p:spPr>
          <a:xfrm flipH="1">
            <a:off x="7313635" y="4419528"/>
            <a:ext cx="491544" cy="325299"/>
          </a:xfrm>
          <a:custGeom>
            <a:avLst/>
            <a:gdLst/>
            <a:ahLst/>
            <a:cxnLst/>
            <a:rect l="l" t="t" r="r" b="b"/>
            <a:pathLst>
              <a:path w="16815" h="11128" extrusionOk="0">
                <a:moveTo>
                  <a:pt x="818" y="1"/>
                </a:moveTo>
                <a:cubicBezTo>
                  <a:pt x="362" y="1"/>
                  <a:pt x="0" y="362"/>
                  <a:pt x="0" y="819"/>
                </a:cubicBezTo>
                <a:lnTo>
                  <a:pt x="0" y="10329"/>
                </a:lnTo>
                <a:cubicBezTo>
                  <a:pt x="38" y="10766"/>
                  <a:pt x="381" y="11128"/>
                  <a:pt x="818" y="11128"/>
                </a:cubicBezTo>
                <a:lnTo>
                  <a:pt x="16016" y="11128"/>
                </a:lnTo>
                <a:cubicBezTo>
                  <a:pt x="16453" y="11128"/>
                  <a:pt x="16815" y="10766"/>
                  <a:pt x="16815" y="10329"/>
                </a:cubicBezTo>
                <a:lnTo>
                  <a:pt x="16815" y="819"/>
                </a:lnTo>
                <a:cubicBezTo>
                  <a:pt x="16815" y="362"/>
                  <a:pt x="16453" y="1"/>
                  <a:pt x="16016" y="1"/>
                </a:cubicBez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96;p44">
            <a:extLst>
              <a:ext uri="{FF2B5EF4-FFF2-40B4-BE49-F238E27FC236}">
                <a16:creationId xmlns:a16="http://schemas.microsoft.com/office/drawing/2014/main" id="{0D22F5E3-41CD-9EFB-BB62-F86FD5B52999}"/>
              </a:ext>
            </a:extLst>
          </p:cNvPr>
          <p:cNvSpPr/>
          <p:nvPr/>
        </p:nvSpPr>
        <p:spPr>
          <a:xfrm flipH="1">
            <a:off x="8062991" y="4564732"/>
            <a:ext cx="100092" cy="100121"/>
          </a:xfrm>
          <a:custGeom>
            <a:avLst/>
            <a:gdLst/>
            <a:ahLst/>
            <a:cxnLst/>
            <a:rect l="l" t="t" r="r" b="b"/>
            <a:pathLst>
              <a:path w="3424" h="3425" extrusionOk="0">
                <a:moveTo>
                  <a:pt x="0" y="1"/>
                </a:moveTo>
                <a:lnTo>
                  <a:pt x="0" y="3424"/>
                </a:lnTo>
                <a:lnTo>
                  <a:pt x="3424" y="3424"/>
                </a:lnTo>
                <a:lnTo>
                  <a:pt x="3424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36;p50">
            <a:extLst>
              <a:ext uri="{FF2B5EF4-FFF2-40B4-BE49-F238E27FC236}">
                <a16:creationId xmlns:a16="http://schemas.microsoft.com/office/drawing/2014/main" id="{82879AB0-B5D3-2613-3782-AEB6CA12123B}"/>
              </a:ext>
            </a:extLst>
          </p:cNvPr>
          <p:cNvSpPr/>
          <p:nvPr/>
        </p:nvSpPr>
        <p:spPr>
          <a:xfrm>
            <a:off x="6039324" y="1086483"/>
            <a:ext cx="137187" cy="134112"/>
          </a:xfrm>
          <a:custGeom>
            <a:avLst/>
            <a:gdLst/>
            <a:ahLst/>
            <a:cxnLst/>
            <a:rect l="l" t="t" r="r" b="b"/>
            <a:pathLst>
              <a:path w="8607" h="8574" extrusionOk="0">
                <a:moveTo>
                  <a:pt x="4304" y="1569"/>
                </a:moveTo>
                <a:cubicBezTo>
                  <a:pt x="5805" y="1569"/>
                  <a:pt x="7006" y="2803"/>
                  <a:pt x="7006" y="4304"/>
                </a:cubicBezTo>
                <a:cubicBezTo>
                  <a:pt x="7006" y="5772"/>
                  <a:pt x="5805" y="7006"/>
                  <a:pt x="4304" y="7006"/>
                </a:cubicBezTo>
                <a:cubicBezTo>
                  <a:pt x="2803" y="7006"/>
                  <a:pt x="1602" y="5772"/>
                  <a:pt x="1602" y="4304"/>
                </a:cubicBezTo>
                <a:cubicBezTo>
                  <a:pt x="1602" y="2803"/>
                  <a:pt x="2803" y="1569"/>
                  <a:pt x="4304" y="1569"/>
                </a:cubicBezTo>
                <a:close/>
                <a:moveTo>
                  <a:pt x="4304" y="1"/>
                </a:moveTo>
                <a:cubicBezTo>
                  <a:pt x="1935" y="1"/>
                  <a:pt x="1" y="1902"/>
                  <a:pt x="1" y="4304"/>
                </a:cubicBezTo>
                <a:cubicBezTo>
                  <a:pt x="1" y="6672"/>
                  <a:pt x="1935" y="8574"/>
                  <a:pt x="4304" y="8574"/>
                </a:cubicBezTo>
                <a:cubicBezTo>
                  <a:pt x="6639" y="8574"/>
                  <a:pt x="8607" y="6639"/>
                  <a:pt x="8607" y="4304"/>
                </a:cubicBezTo>
                <a:cubicBezTo>
                  <a:pt x="8607" y="1902"/>
                  <a:pt x="6672" y="1"/>
                  <a:pt x="4304" y="1"/>
                </a:cubicBezTo>
                <a:close/>
              </a:path>
            </a:pathLst>
          </a:custGeom>
          <a:solidFill>
            <a:srgbClr val="ED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237;p50">
            <a:extLst>
              <a:ext uri="{FF2B5EF4-FFF2-40B4-BE49-F238E27FC236}">
                <a16:creationId xmlns:a16="http://schemas.microsoft.com/office/drawing/2014/main" id="{DA97D4F5-F6DA-8EA8-E47D-12DC94778B8C}"/>
              </a:ext>
            </a:extLst>
          </p:cNvPr>
          <p:cNvSpPr/>
          <p:nvPr/>
        </p:nvSpPr>
        <p:spPr>
          <a:xfrm>
            <a:off x="6556608" y="1243855"/>
            <a:ext cx="137187" cy="134112"/>
          </a:xfrm>
          <a:custGeom>
            <a:avLst/>
            <a:gdLst/>
            <a:ahLst/>
            <a:cxnLst/>
            <a:rect l="l" t="t" r="r" b="b"/>
            <a:pathLst>
              <a:path w="8607" h="8574" extrusionOk="0">
                <a:moveTo>
                  <a:pt x="4304" y="1"/>
                </a:moveTo>
                <a:cubicBezTo>
                  <a:pt x="1935" y="1"/>
                  <a:pt x="1" y="1902"/>
                  <a:pt x="1" y="4304"/>
                </a:cubicBezTo>
                <a:cubicBezTo>
                  <a:pt x="1" y="6672"/>
                  <a:pt x="1935" y="8574"/>
                  <a:pt x="4304" y="8574"/>
                </a:cubicBezTo>
                <a:cubicBezTo>
                  <a:pt x="6672" y="8574"/>
                  <a:pt x="8607" y="6672"/>
                  <a:pt x="8607" y="4304"/>
                </a:cubicBezTo>
                <a:cubicBezTo>
                  <a:pt x="8573" y="1902"/>
                  <a:pt x="6639" y="1"/>
                  <a:pt x="4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38;p50">
            <a:extLst>
              <a:ext uri="{FF2B5EF4-FFF2-40B4-BE49-F238E27FC236}">
                <a16:creationId xmlns:a16="http://schemas.microsoft.com/office/drawing/2014/main" id="{545EFBF0-705B-78CB-23E6-0B5DAD5C4A2A}"/>
              </a:ext>
            </a:extLst>
          </p:cNvPr>
          <p:cNvSpPr/>
          <p:nvPr/>
        </p:nvSpPr>
        <p:spPr>
          <a:xfrm>
            <a:off x="6303444" y="526471"/>
            <a:ext cx="280750" cy="302057"/>
          </a:xfrm>
          <a:custGeom>
            <a:avLst/>
            <a:gdLst/>
            <a:ahLst/>
            <a:cxnLst/>
            <a:rect l="l" t="t" r="r" b="b"/>
            <a:pathLst>
              <a:path w="17614" h="19311" extrusionOk="0">
                <a:moveTo>
                  <a:pt x="2076" y="1"/>
                </a:moveTo>
                <a:cubicBezTo>
                  <a:pt x="998" y="1"/>
                  <a:pt x="1" y="870"/>
                  <a:pt x="1" y="2084"/>
                </a:cubicBezTo>
                <a:lnTo>
                  <a:pt x="1" y="17228"/>
                </a:lnTo>
                <a:cubicBezTo>
                  <a:pt x="1" y="18442"/>
                  <a:pt x="998" y="19311"/>
                  <a:pt x="2076" y="19311"/>
                </a:cubicBezTo>
                <a:cubicBezTo>
                  <a:pt x="2420" y="19311"/>
                  <a:pt x="2772" y="19223"/>
                  <a:pt x="3103" y="19029"/>
                </a:cubicBezTo>
                <a:lnTo>
                  <a:pt x="16245" y="11457"/>
                </a:lnTo>
                <a:cubicBezTo>
                  <a:pt x="17613" y="10623"/>
                  <a:pt x="17613" y="8655"/>
                  <a:pt x="16245" y="7854"/>
                </a:cubicBezTo>
                <a:lnTo>
                  <a:pt x="3103" y="282"/>
                </a:lnTo>
                <a:cubicBezTo>
                  <a:pt x="2772" y="89"/>
                  <a:pt x="2420" y="1"/>
                  <a:pt x="20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7"/>
          <p:cNvSpPr txBox="1">
            <a:spLocks noGrp="1"/>
          </p:cNvSpPr>
          <p:nvPr>
            <p:ph type="title"/>
          </p:nvPr>
        </p:nvSpPr>
        <p:spPr>
          <a:xfrm>
            <a:off x="1101777" y="120628"/>
            <a:ext cx="3470223" cy="1234288"/>
          </a:xfrm>
          <a:prstGeom prst="rect">
            <a:avLst/>
          </a:prstGeom>
        </p:spPr>
        <p:txBody>
          <a:bodyPr spcFirstLastPara="1" wrap="square" lIns="91425" tIns="91425" rIns="3657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Objetivos</a:t>
            </a:r>
            <a:endParaRPr sz="45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09" name="Google Shape;2009;p47"/>
          <p:cNvSpPr/>
          <p:nvPr/>
        </p:nvSpPr>
        <p:spPr>
          <a:xfrm>
            <a:off x="5593536" y="1505811"/>
            <a:ext cx="3204602" cy="3075061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12" name="Google Shape;2012;p47"/>
          <p:cNvGrpSpPr/>
          <p:nvPr/>
        </p:nvGrpSpPr>
        <p:grpSpPr>
          <a:xfrm>
            <a:off x="4607844" y="4254343"/>
            <a:ext cx="487943" cy="483882"/>
            <a:chOff x="3105300" y="593625"/>
            <a:chExt cx="256800" cy="245850"/>
          </a:xfrm>
        </p:grpSpPr>
        <p:sp>
          <p:nvSpPr>
            <p:cNvPr id="2013" name="Google Shape;2013;p4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106;p50">
            <a:extLst>
              <a:ext uri="{FF2B5EF4-FFF2-40B4-BE49-F238E27FC236}">
                <a16:creationId xmlns:a16="http://schemas.microsoft.com/office/drawing/2014/main" id="{B8343185-21F3-55AA-AFD0-E0B8D6A7C6D7}"/>
              </a:ext>
            </a:extLst>
          </p:cNvPr>
          <p:cNvGrpSpPr/>
          <p:nvPr/>
        </p:nvGrpSpPr>
        <p:grpSpPr>
          <a:xfrm>
            <a:off x="5733202" y="1518546"/>
            <a:ext cx="3028562" cy="3075061"/>
            <a:chOff x="-4813275" y="1538200"/>
            <a:chExt cx="3648475" cy="3635975"/>
          </a:xfrm>
        </p:grpSpPr>
        <p:sp>
          <p:nvSpPr>
            <p:cNvPr id="4" name="Google Shape;2107;p50">
              <a:extLst>
                <a:ext uri="{FF2B5EF4-FFF2-40B4-BE49-F238E27FC236}">
                  <a16:creationId xmlns:a16="http://schemas.microsoft.com/office/drawing/2014/main" id="{221A1EF3-C655-73E2-773D-B5340118CA00}"/>
                </a:ext>
              </a:extLst>
            </p:cNvPr>
            <p:cNvSpPr/>
            <p:nvPr/>
          </p:nvSpPr>
          <p:spPr>
            <a:xfrm>
              <a:off x="-2587500" y="5039875"/>
              <a:ext cx="151800" cy="133450"/>
            </a:xfrm>
            <a:custGeom>
              <a:avLst/>
              <a:gdLst/>
              <a:ahLst/>
              <a:cxnLst/>
              <a:rect l="l" t="t" r="r" b="b"/>
              <a:pathLst>
                <a:path w="6072" h="5338" extrusionOk="0">
                  <a:moveTo>
                    <a:pt x="1535" y="1"/>
                  </a:moveTo>
                  <a:cubicBezTo>
                    <a:pt x="1001" y="1"/>
                    <a:pt x="500" y="68"/>
                    <a:pt x="0" y="268"/>
                  </a:cubicBezTo>
                  <a:lnTo>
                    <a:pt x="67" y="1735"/>
                  </a:lnTo>
                  <a:cubicBezTo>
                    <a:pt x="167" y="3737"/>
                    <a:pt x="1835" y="5338"/>
                    <a:pt x="3870" y="5338"/>
                  </a:cubicBezTo>
                  <a:lnTo>
                    <a:pt x="6004" y="5338"/>
                  </a:lnTo>
                  <a:cubicBezTo>
                    <a:pt x="6038" y="5071"/>
                    <a:pt x="6071" y="4771"/>
                    <a:pt x="6071" y="4537"/>
                  </a:cubicBezTo>
                  <a:cubicBezTo>
                    <a:pt x="6071" y="2036"/>
                    <a:pt x="4036" y="1"/>
                    <a:pt x="1535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08;p50">
              <a:extLst>
                <a:ext uri="{FF2B5EF4-FFF2-40B4-BE49-F238E27FC236}">
                  <a16:creationId xmlns:a16="http://schemas.microsoft.com/office/drawing/2014/main" id="{A7284E1B-2D82-8330-8239-90F9C77B9F21}"/>
                </a:ext>
              </a:extLst>
            </p:cNvPr>
            <p:cNvSpPr/>
            <p:nvPr/>
          </p:nvSpPr>
          <p:spPr>
            <a:xfrm>
              <a:off x="-2834350" y="43152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567"/>
                  </a:moveTo>
                  <a:cubicBezTo>
                    <a:pt x="2002" y="567"/>
                    <a:pt x="2402" y="1001"/>
                    <a:pt x="2402" y="1501"/>
                  </a:cubicBezTo>
                  <a:cubicBezTo>
                    <a:pt x="2402" y="2002"/>
                    <a:pt x="2002" y="2402"/>
                    <a:pt x="1501" y="2402"/>
                  </a:cubicBezTo>
                  <a:cubicBezTo>
                    <a:pt x="1001" y="2402"/>
                    <a:pt x="567" y="2002"/>
                    <a:pt x="567" y="1501"/>
                  </a:cubicBezTo>
                  <a:cubicBezTo>
                    <a:pt x="567" y="1001"/>
                    <a:pt x="1001" y="567"/>
                    <a:pt x="1501" y="567"/>
                  </a:cubicBezTo>
                  <a:close/>
                  <a:moveTo>
                    <a:pt x="1501" y="0"/>
                  </a:moveTo>
                  <a:cubicBezTo>
                    <a:pt x="668" y="0"/>
                    <a:pt x="0" y="668"/>
                    <a:pt x="0" y="1501"/>
                  </a:cubicBezTo>
                  <a:cubicBezTo>
                    <a:pt x="0" y="2335"/>
                    <a:pt x="668" y="3003"/>
                    <a:pt x="1501" y="3003"/>
                  </a:cubicBezTo>
                  <a:cubicBezTo>
                    <a:pt x="2335" y="3003"/>
                    <a:pt x="2936" y="2335"/>
                    <a:pt x="3003" y="1501"/>
                  </a:cubicBezTo>
                  <a:cubicBezTo>
                    <a:pt x="3003" y="668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09;p50">
              <a:extLst>
                <a:ext uri="{FF2B5EF4-FFF2-40B4-BE49-F238E27FC236}">
                  <a16:creationId xmlns:a16="http://schemas.microsoft.com/office/drawing/2014/main" id="{CA3EEF0C-6974-F978-C77B-F1A17A149C79}"/>
                </a:ext>
              </a:extLst>
            </p:cNvPr>
            <p:cNvSpPr/>
            <p:nvPr/>
          </p:nvSpPr>
          <p:spPr>
            <a:xfrm>
              <a:off x="-2616700" y="4381900"/>
              <a:ext cx="75075" cy="75100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502" y="1"/>
                  </a:moveTo>
                  <a:cubicBezTo>
                    <a:pt x="668" y="1"/>
                    <a:pt x="1" y="668"/>
                    <a:pt x="1" y="1502"/>
                  </a:cubicBezTo>
                  <a:cubicBezTo>
                    <a:pt x="1" y="2336"/>
                    <a:pt x="668" y="3003"/>
                    <a:pt x="1502" y="3003"/>
                  </a:cubicBezTo>
                  <a:cubicBezTo>
                    <a:pt x="2336" y="3003"/>
                    <a:pt x="3003" y="2336"/>
                    <a:pt x="3003" y="1502"/>
                  </a:cubicBezTo>
                  <a:cubicBezTo>
                    <a:pt x="2969" y="668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10;p50">
              <a:extLst>
                <a:ext uri="{FF2B5EF4-FFF2-40B4-BE49-F238E27FC236}">
                  <a16:creationId xmlns:a16="http://schemas.microsoft.com/office/drawing/2014/main" id="{F8ABF730-5DEE-744E-EF7D-E53A90DB1C69}"/>
                </a:ext>
              </a:extLst>
            </p:cNvPr>
            <p:cNvSpPr/>
            <p:nvPr/>
          </p:nvSpPr>
          <p:spPr>
            <a:xfrm>
              <a:off x="-2723450" y="4079025"/>
              <a:ext cx="152650" cy="167200"/>
            </a:xfrm>
            <a:custGeom>
              <a:avLst/>
              <a:gdLst/>
              <a:ahLst/>
              <a:cxnLst/>
              <a:rect l="l" t="t" r="r" b="b"/>
              <a:pathLst>
                <a:path w="6106" h="6688" extrusionOk="0">
                  <a:moveTo>
                    <a:pt x="738" y="0"/>
                  </a:moveTo>
                  <a:cubicBezTo>
                    <a:pt x="361" y="0"/>
                    <a:pt x="1" y="314"/>
                    <a:pt x="1" y="741"/>
                  </a:cubicBezTo>
                  <a:lnTo>
                    <a:pt x="1" y="5978"/>
                  </a:lnTo>
                  <a:cubicBezTo>
                    <a:pt x="1" y="6394"/>
                    <a:pt x="364" y="6688"/>
                    <a:pt x="762" y="6688"/>
                  </a:cubicBezTo>
                  <a:cubicBezTo>
                    <a:pt x="875" y="6688"/>
                    <a:pt x="991" y="6664"/>
                    <a:pt x="1102" y="6612"/>
                  </a:cubicBezTo>
                  <a:lnTo>
                    <a:pt x="5638" y="3977"/>
                  </a:lnTo>
                  <a:cubicBezTo>
                    <a:pt x="6105" y="3677"/>
                    <a:pt x="6105" y="3009"/>
                    <a:pt x="5638" y="2743"/>
                  </a:cubicBezTo>
                  <a:lnTo>
                    <a:pt x="1102" y="107"/>
                  </a:lnTo>
                  <a:cubicBezTo>
                    <a:pt x="987" y="33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11;p50">
              <a:extLst>
                <a:ext uri="{FF2B5EF4-FFF2-40B4-BE49-F238E27FC236}">
                  <a16:creationId xmlns:a16="http://schemas.microsoft.com/office/drawing/2014/main" id="{72031D61-BB2D-3B8F-182A-F2F0264231F8}"/>
                </a:ext>
              </a:extLst>
            </p:cNvPr>
            <p:cNvSpPr/>
            <p:nvPr/>
          </p:nvSpPr>
          <p:spPr>
            <a:xfrm>
              <a:off x="-2838525" y="3765150"/>
              <a:ext cx="133450" cy="117775"/>
            </a:xfrm>
            <a:custGeom>
              <a:avLst/>
              <a:gdLst/>
              <a:ahLst/>
              <a:cxnLst/>
              <a:rect l="l" t="t" r="r" b="b"/>
              <a:pathLst>
                <a:path w="5338" h="4711" extrusionOk="0">
                  <a:moveTo>
                    <a:pt x="2646" y="0"/>
                  </a:moveTo>
                  <a:cubicBezTo>
                    <a:pt x="1734" y="0"/>
                    <a:pt x="875" y="531"/>
                    <a:pt x="501" y="1454"/>
                  </a:cubicBezTo>
                  <a:cubicBezTo>
                    <a:pt x="1" y="2655"/>
                    <a:pt x="534" y="4023"/>
                    <a:pt x="1735" y="4523"/>
                  </a:cubicBezTo>
                  <a:cubicBezTo>
                    <a:pt x="2039" y="4650"/>
                    <a:pt x="2356" y="4710"/>
                    <a:pt x="2668" y="4710"/>
                  </a:cubicBezTo>
                  <a:cubicBezTo>
                    <a:pt x="3588" y="4710"/>
                    <a:pt x="4464" y="4186"/>
                    <a:pt x="4837" y="3289"/>
                  </a:cubicBezTo>
                  <a:cubicBezTo>
                    <a:pt x="5338" y="2055"/>
                    <a:pt x="4771" y="687"/>
                    <a:pt x="3570" y="187"/>
                  </a:cubicBezTo>
                  <a:cubicBezTo>
                    <a:pt x="3267" y="61"/>
                    <a:pt x="2954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12;p50">
              <a:extLst>
                <a:ext uri="{FF2B5EF4-FFF2-40B4-BE49-F238E27FC236}">
                  <a16:creationId xmlns:a16="http://schemas.microsoft.com/office/drawing/2014/main" id="{FAE239FA-20A4-6FF4-18A1-B800A3EBA730}"/>
                </a:ext>
              </a:extLst>
            </p:cNvPr>
            <p:cNvSpPr/>
            <p:nvPr/>
          </p:nvSpPr>
          <p:spPr>
            <a:xfrm>
              <a:off x="-3092025" y="3329250"/>
              <a:ext cx="111750" cy="98200"/>
            </a:xfrm>
            <a:custGeom>
              <a:avLst/>
              <a:gdLst/>
              <a:ahLst/>
              <a:cxnLst/>
              <a:rect l="l" t="t" r="r" b="b"/>
              <a:pathLst>
                <a:path w="4470" h="3928" extrusionOk="0">
                  <a:moveTo>
                    <a:pt x="2255" y="0"/>
                  </a:moveTo>
                  <a:cubicBezTo>
                    <a:pt x="1477" y="0"/>
                    <a:pt x="728" y="446"/>
                    <a:pt x="400" y="1178"/>
                  </a:cubicBezTo>
                  <a:cubicBezTo>
                    <a:pt x="0" y="2178"/>
                    <a:pt x="467" y="3313"/>
                    <a:pt x="1468" y="3780"/>
                  </a:cubicBezTo>
                  <a:cubicBezTo>
                    <a:pt x="1718" y="3880"/>
                    <a:pt x="1974" y="3928"/>
                    <a:pt x="2226" y="3928"/>
                  </a:cubicBezTo>
                  <a:cubicBezTo>
                    <a:pt x="2979" y="3928"/>
                    <a:pt x="3686" y="3496"/>
                    <a:pt x="4036" y="2745"/>
                  </a:cubicBezTo>
                  <a:cubicBezTo>
                    <a:pt x="4470" y="1745"/>
                    <a:pt x="4003" y="611"/>
                    <a:pt x="3002" y="144"/>
                  </a:cubicBezTo>
                  <a:cubicBezTo>
                    <a:pt x="2759" y="46"/>
                    <a:pt x="2505" y="0"/>
                    <a:pt x="2255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3;p50">
              <a:extLst>
                <a:ext uri="{FF2B5EF4-FFF2-40B4-BE49-F238E27FC236}">
                  <a16:creationId xmlns:a16="http://schemas.microsoft.com/office/drawing/2014/main" id="{3E0106F3-263B-6144-5555-6B060A2A307F}"/>
                </a:ext>
              </a:extLst>
            </p:cNvPr>
            <p:cNvSpPr/>
            <p:nvPr/>
          </p:nvSpPr>
          <p:spPr>
            <a:xfrm>
              <a:off x="-3007800" y="3430900"/>
              <a:ext cx="195150" cy="321425"/>
            </a:xfrm>
            <a:custGeom>
              <a:avLst/>
              <a:gdLst/>
              <a:ahLst/>
              <a:cxnLst/>
              <a:rect l="l" t="t" r="r" b="b"/>
              <a:pathLst>
                <a:path w="7806" h="12857" extrusionOk="0">
                  <a:moveTo>
                    <a:pt x="205" y="1"/>
                  </a:moveTo>
                  <a:cubicBezTo>
                    <a:pt x="176" y="1"/>
                    <a:pt x="151" y="5"/>
                    <a:pt x="134" y="14"/>
                  </a:cubicBezTo>
                  <a:cubicBezTo>
                    <a:pt x="33" y="47"/>
                    <a:pt x="0" y="214"/>
                    <a:pt x="33" y="314"/>
                  </a:cubicBezTo>
                  <a:lnTo>
                    <a:pt x="7372" y="12723"/>
                  </a:lnTo>
                  <a:cubicBezTo>
                    <a:pt x="7439" y="12823"/>
                    <a:pt x="7472" y="12856"/>
                    <a:pt x="7539" y="12856"/>
                  </a:cubicBezTo>
                  <a:cubicBezTo>
                    <a:pt x="7606" y="12856"/>
                    <a:pt x="7639" y="12856"/>
                    <a:pt x="7672" y="12823"/>
                  </a:cubicBezTo>
                  <a:cubicBezTo>
                    <a:pt x="7772" y="12756"/>
                    <a:pt x="7806" y="12589"/>
                    <a:pt x="7772" y="12523"/>
                  </a:cubicBezTo>
                  <a:lnTo>
                    <a:pt x="434" y="80"/>
                  </a:lnTo>
                  <a:cubicBezTo>
                    <a:pt x="385" y="32"/>
                    <a:pt x="282" y="1"/>
                    <a:pt x="205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14;p50">
              <a:extLst>
                <a:ext uri="{FF2B5EF4-FFF2-40B4-BE49-F238E27FC236}">
                  <a16:creationId xmlns:a16="http://schemas.microsoft.com/office/drawing/2014/main" id="{3167D68E-4728-4DF8-0F36-C91C73FFDC1B}"/>
                </a:ext>
              </a:extLst>
            </p:cNvPr>
            <p:cNvSpPr/>
            <p:nvPr/>
          </p:nvSpPr>
          <p:spPr>
            <a:xfrm>
              <a:off x="-2557500" y="3076475"/>
              <a:ext cx="39225" cy="26225"/>
            </a:xfrm>
            <a:custGeom>
              <a:avLst/>
              <a:gdLst/>
              <a:ahLst/>
              <a:cxnLst/>
              <a:rect l="l" t="t" r="r" b="b"/>
              <a:pathLst>
                <a:path w="1569" h="1049" extrusionOk="0">
                  <a:moveTo>
                    <a:pt x="1307" y="1"/>
                  </a:moveTo>
                  <a:cubicBezTo>
                    <a:pt x="1273" y="1"/>
                    <a:pt x="1238" y="5"/>
                    <a:pt x="1202" y="14"/>
                  </a:cubicBezTo>
                  <a:lnTo>
                    <a:pt x="134" y="648"/>
                  </a:lnTo>
                  <a:cubicBezTo>
                    <a:pt x="34" y="681"/>
                    <a:pt x="1" y="815"/>
                    <a:pt x="34" y="915"/>
                  </a:cubicBezTo>
                  <a:cubicBezTo>
                    <a:pt x="134" y="1015"/>
                    <a:pt x="168" y="1048"/>
                    <a:pt x="201" y="1048"/>
                  </a:cubicBezTo>
                  <a:cubicBezTo>
                    <a:pt x="268" y="1048"/>
                    <a:pt x="301" y="1048"/>
                    <a:pt x="335" y="1015"/>
                  </a:cubicBezTo>
                  <a:lnTo>
                    <a:pt x="1435" y="381"/>
                  </a:lnTo>
                  <a:cubicBezTo>
                    <a:pt x="1502" y="348"/>
                    <a:pt x="1569" y="214"/>
                    <a:pt x="1502" y="81"/>
                  </a:cubicBezTo>
                  <a:cubicBezTo>
                    <a:pt x="1478" y="32"/>
                    <a:pt x="1400" y="1"/>
                    <a:pt x="1307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15;p50">
              <a:extLst>
                <a:ext uri="{FF2B5EF4-FFF2-40B4-BE49-F238E27FC236}">
                  <a16:creationId xmlns:a16="http://schemas.microsoft.com/office/drawing/2014/main" id="{50744EF6-D4A3-D20B-59D6-B066F0543E78}"/>
                </a:ext>
              </a:extLst>
            </p:cNvPr>
            <p:cNvSpPr/>
            <p:nvPr/>
          </p:nvSpPr>
          <p:spPr>
            <a:xfrm>
              <a:off x="-2890225" y="3123875"/>
              <a:ext cx="289400" cy="171450"/>
            </a:xfrm>
            <a:custGeom>
              <a:avLst/>
              <a:gdLst/>
              <a:ahLst/>
              <a:cxnLst/>
              <a:rect l="l" t="t" r="r" b="b"/>
              <a:pathLst>
                <a:path w="11576" h="6858" extrusionOk="0">
                  <a:moveTo>
                    <a:pt x="11333" y="1"/>
                  </a:moveTo>
                  <a:cubicBezTo>
                    <a:pt x="11297" y="1"/>
                    <a:pt x="11264" y="8"/>
                    <a:pt x="11242" y="19"/>
                  </a:cubicBezTo>
                  <a:lnTo>
                    <a:pt x="9007" y="1320"/>
                  </a:lnTo>
                  <a:cubicBezTo>
                    <a:pt x="8907" y="1420"/>
                    <a:pt x="8907" y="1520"/>
                    <a:pt x="8940" y="1620"/>
                  </a:cubicBezTo>
                  <a:cubicBezTo>
                    <a:pt x="8974" y="1687"/>
                    <a:pt x="9007" y="1754"/>
                    <a:pt x="9107" y="1754"/>
                  </a:cubicBezTo>
                  <a:cubicBezTo>
                    <a:pt x="9140" y="1754"/>
                    <a:pt x="9174" y="1754"/>
                    <a:pt x="9240" y="1687"/>
                  </a:cubicBezTo>
                  <a:lnTo>
                    <a:pt x="11442" y="386"/>
                  </a:lnTo>
                  <a:cubicBezTo>
                    <a:pt x="11575" y="320"/>
                    <a:pt x="11575" y="186"/>
                    <a:pt x="11509" y="119"/>
                  </a:cubicBezTo>
                  <a:cubicBezTo>
                    <a:pt x="11486" y="30"/>
                    <a:pt x="11405" y="1"/>
                    <a:pt x="11333" y="1"/>
                  </a:cubicBezTo>
                  <a:close/>
                  <a:moveTo>
                    <a:pt x="6950" y="2577"/>
                  </a:moveTo>
                  <a:cubicBezTo>
                    <a:pt x="6900" y="2577"/>
                    <a:pt x="6847" y="2594"/>
                    <a:pt x="6805" y="2621"/>
                  </a:cubicBezTo>
                  <a:lnTo>
                    <a:pt x="4604" y="3922"/>
                  </a:lnTo>
                  <a:cubicBezTo>
                    <a:pt x="4470" y="3989"/>
                    <a:pt x="4470" y="4122"/>
                    <a:pt x="4504" y="4189"/>
                  </a:cubicBezTo>
                  <a:cubicBezTo>
                    <a:pt x="4504" y="4256"/>
                    <a:pt x="4604" y="4289"/>
                    <a:pt x="4670" y="4322"/>
                  </a:cubicBezTo>
                  <a:cubicBezTo>
                    <a:pt x="4737" y="4322"/>
                    <a:pt x="4771" y="4322"/>
                    <a:pt x="4804" y="4289"/>
                  </a:cubicBezTo>
                  <a:lnTo>
                    <a:pt x="7005" y="2988"/>
                  </a:lnTo>
                  <a:cubicBezTo>
                    <a:pt x="7139" y="2888"/>
                    <a:pt x="7139" y="2788"/>
                    <a:pt x="7106" y="2688"/>
                  </a:cubicBezTo>
                  <a:cubicBezTo>
                    <a:pt x="7086" y="2610"/>
                    <a:pt x="7021" y="2577"/>
                    <a:pt x="6950" y="2577"/>
                  </a:cubicBezTo>
                  <a:close/>
                  <a:moveTo>
                    <a:pt x="2462" y="5136"/>
                  </a:moveTo>
                  <a:cubicBezTo>
                    <a:pt x="2418" y="5136"/>
                    <a:pt x="2372" y="5144"/>
                    <a:pt x="2335" y="5156"/>
                  </a:cubicBezTo>
                  <a:lnTo>
                    <a:pt x="134" y="6457"/>
                  </a:lnTo>
                  <a:cubicBezTo>
                    <a:pt x="0" y="6524"/>
                    <a:pt x="0" y="6657"/>
                    <a:pt x="67" y="6757"/>
                  </a:cubicBezTo>
                  <a:cubicBezTo>
                    <a:pt x="101" y="6824"/>
                    <a:pt x="134" y="6858"/>
                    <a:pt x="234" y="6858"/>
                  </a:cubicBezTo>
                  <a:cubicBezTo>
                    <a:pt x="267" y="6858"/>
                    <a:pt x="301" y="6858"/>
                    <a:pt x="334" y="6824"/>
                  </a:cubicBezTo>
                  <a:lnTo>
                    <a:pt x="2569" y="5523"/>
                  </a:lnTo>
                  <a:cubicBezTo>
                    <a:pt x="2669" y="5457"/>
                    <a:pt x="2669" y="5323"/>
                    <a:pt x="2636" y="5223"/>
                  </a:cubicBezTo>
                  <a:cubicBezTo>
                    <a:pt x="2615" y="5160"/>
                    <a:pt x="2540" y="5136"/>
                    <a:pt x="2462" y="5136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16;p50">
              <a:extLst>
                <a:ext uri="{FF2B5EF4-FFF2-40B4-BE49-F238E27FC236}">
                  <a16:creationId xmlns:a16="http://schemas.microsoft.com/office/drawing/2014/main" id="{587CA8D8-461F-0E05-1238-23200A42D30E}"/>
                </a:ext>
              </a:extLst>
            </p:cNvPr>
            <p:cNvSpPr/>
            <p:nvPr/>
          </p:nvSpPr>
          <p:spPr>
            <a:xfrm>
              <a:off x="-2973625" y="3316675"/>
              <a:ext cx="39225" cy="27025"/>
            </a:xfrm>
            <a:custGeom>
              <a:avLst/>
              <a:gdLst/>
              <a:ahLst/>
              <a:cxnLst/>
              <a:rect l="l" t="t" r="r" b="b"/>
              <a:pathLst>
                <a:path w="1569" h="1081" extrusionOk="0">
                  <a:moveTo>
                    <a:pt x="1329" y="0"/>
                  </a:moveTo>
                  <a:cubicBezTo>
                    <a:pt x="1300" y="0"/>
                    <a:pt x="1268" y="4"/>
                    <a:pt x="1235" y="13"/>
                  </a:cubicBezTo>
                  <a:lnTo>
                    <a:pt x="134" y="647"/>
                  </a:lnTo>
                  <a:cubicBezTo>
                    <a:pt x="67" y="713"/>
                    <a:pt x="1" y="813"/>
                    <a:pt x="67" y="947"/>
                  </a:cubicBezTo>
                  <a:cubicBezTo>
                    <a:pt x="101" y="1047"/>
                    <a:pt x="168" y="1047"/>
                    <a:pt x="234" y="1080"/>
                  </a:cubicBezTo>
                  <a:cubicBezTo>
                    <a:pt x="268" y="1080"/>
                    <a:pt x="301" y="1080"/>
                    <a:pt x="334" y="1014"/>
                  </a:cubicBezTo>
                  <a:lnTo>
                    <a:pt x="1435" y="413"/>
                  </a:lnTo>
                  <a:cubicBezTo>
                    <a:pt x="1535" y="346"/>
                    <a:pt x="1569" y="246"/>
                    <a:pt x="1535" y="113"/>
                  </a:cubicBezTo>
                  <a:cubicBezTo>
                    <a:pt x="1485" y="38"/>
                    <a:pt x="1416" y="0"/>
                    <a:pt x="132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17;p50">
              <a:extLst>
                <a:ext uri="{FF2B5EF4-FFF2-40B4-BE49-F238E27FC236}">
                  <a16:creationId xmlns:a16="http://schemas.microsoft.com/office/drawing/2014/main" id="{A62FB1F2-3AA2-FEE6-3AA6-C018645E4172}"/>
                </a:ext>
              </a:extLst>
            </p:cNvPr>
            <p:cNvSpPr/>
            <p:nvPr/>
          </p:nvSpPr>
          <p:spPr>
            <a:xfrm>
              <a:off x="-2511625" y="2983675"/>
              <a:ext cx="120125" cy="105750"/>
            </a:xfrm>
            <a:custGeom>
              <a:avLst/>
              <a:gdLst/>
              <a:ahLst/>
              <a:cxnLst/>
              <a:rect l="l" t="t" r="r" b="b"/>
              <a:pathLst>
                <a:path w="4805" h="4230" extrusionOk="0">
                  <a:moveTo>
                    <a:pt x="2450" y="0"/>
                  </a:moveTo>
                  <a:cubicBezTo>
                    <a:pt x="1610" y="0"/>
                    <a:pt x="820" y="477"/>
                    <a:pt x="468" y="1258"/>
                  </a:cubicBezTo>
                  <a:cubicBezTo>
                    <a:pt x="1" y="2358"/>
                    <a:pt x="501" y="3559"/>
                    <a:pt x="1535" y="4060"/>
                  </a:cubicBezTo>
                  <a:cubicBezTo>
                    <a:pt x="1809" y="4176"/>
                    <a:pt x="2089" y="4230"/>
                    <a:pt x="2363" y="4230"/>
                  </a:cubicBezTo>
                  <a:cubicBezTo>
                    <a:pt x="3190" y="4230"/>
                    <a:pt x="3961" y="3736"/>
                    <a:pt x="4337" y="2959"/>
                  </a:cubicBezTo>
                  <a:cubicBezTo>
                    <a:pt x="4804" y="1891"/>
                    <a:pt x="4304" y="657"/>
                    <a:pt x="3270" y="157"/>
                  </a:cubicBezTo>
                  <a:cubicBezTo>
                    <a:pt x="3000" y="50"/>
                    <a:pt x="2722" y="0"/>
                    <a:pt x="2450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18;p50">
              <a:extLst>
                <a:ext uri="{FF2B5EF4-FFF2-40B4-BE49-F238E27FC236}">
                  <a16:creationId xmlns:a16="http://schemas.microsoft.com/office/drawing/2014/main" id="{544FBCEF-2FBA-0572-ED2A-80E1BAFA164C}"/>
                </a:ext>
              </a:extLst>
            </p:cNvPr>
            <p:cNvSpPr/>
            <p:nvPr/>
          </p:nvSpPr>
          <p:spPr>
            <a:xfrm>
              <a:off x="-4727375" y="1675800"/>
              <a:ext cx="3266525" cy="3273200"/>
            </a:xfrm>
            <a:custGeom>
              <a:avLst/>
              <a:gdLst/>
              <a:ahLst/>
              <a:cxnLst/>
              <a:rect l="l" t="t" r="r" b="b"/>
              <a:pathLst>
                <a:path w="130661" h="130928" extrusionOk="0">
                  <a:moveTo>
                    <a:pt x="65214" y="1"/>
                  </a:moveTo>
                  <a:cubicBezTo>
                    <a:pt x="64180" y="1"/>
                    <a:pt x="63046" y="34"/>
                    <a:pt x="61945" y="68"/>
                  </a:cubicBezTo>
                  <a:lnTo>
                    <a:pt x="61811" y="68"/>
                  </a:lnTo>
                  <a:cubicBezTo>
                    <a:pt x="61578" y="101"/>
                    <a:pt x="61378" y="334"/>
                    <a:pt x="61411" y="568"/>
                  </a:cubicBezTo>
                  <a:cubicBezTo>
                    <a:pt x="61442" y="815"/>
                    <a:pt x="61616" y="1005"/>
                    <a:pt x="61854" y="1005"/>
                  </a:cubicBezTo>
                  <a:cubicBezTo>
                    <a:pt x="61873" y="1005"/>
                    <a:pt x="61892" y="1004"/>
                    <a:pt x="61912" y="1002"/>
                  </a:cubicBezTo>
                  <a:lnTo>
                    <a:pt x="61978" y="1002"/>
                  </a:lnTo>
                  <a:cubicBezTo>
                    <a:pt x="63061" y="941"/>
                    <a:pt x="64148" y="912"/>
                    <a:pt x="65236" y="912"/>
                  </a:cubicBezTo>
                  <a:cubicBezTo>
                    <a:pt x="68339" y="912"/>
                    <a:pt x="71449" y="1149"/>
                    <a:pt x="74487" y="1569"/>
                  </a:cubicBezTo>
                  <a:lnTo>
                    <a:pt x="74587" y="1569"/>
                  </a:lnTo>
                  <a:cubicBezTo>
                    <a:pt x="74821" y="1569"/>
                    <a:pt x="74988" y="1402"/>
                    <a:pt x="75054" y="1168"/>
                  </a:cubicBezTo>
                  <a:cubicBezTo>
                    <a:pt x="75088" y="901"/>
                    <a:pt x="74921" y="701"/>
                    <a:pt x="74654" y="668"/>
                  </a:cubicBezTo>
                  <a:cubicBezTo>
                    <a:pt x="71552" y="234"/>
                    <a:pt x="68383" y="1"/>
                    <a:pt x="65214" y="1"/>
                  </a:cubicBezTo>
                  <a:close/>
                  <a:moveTo>
                    <a:pt x="49240" y="2231"/>
                  </a:moveTo>
                  <a:cubicBezTo>
                    <a:pt x="49217" y="2231"/>
                    <a:pt x="49193" y="2232"/>
                    <a:pt x="49169" y="2236"/>
                  </a:cubicBezTo>
                  <a:cubicBezTo>
                    <a:pt x="44899" y="3303"/>
                    <a:pt x="40830" y="4704"/>
                    <a:pt x="37027" y="6405"/>
                  </a:cubicBezTo>
                  <a:cubicBezTo>
                    <a:pt x="36794" y="6505"/>
                    <a:pt x="36727" y="6806"/>
                    <a:pt x="36794" y="7006"/>
                  </a:cubicBezTo>
                  <a:cubicBezTo>
                    <a:pt x="36894" y="7173"/>
                    <a:pt x="37060" y="7239"/>
                    <a:pt x="37227" y="7239"/>
                  </a:cubicBezTo>
                  <a:cubicBezTo>
                    <a:pt x="37272" y="7239"/>
                    <a:pt x="37316" y="7225"/>
                    <a:pt x="37351" y="7225"/>
                  </a:cubicBezTo>
                  <a:cubicBezTo>
                    <a:pt x="37368" y="7225"/>
                    <a:pt x="37383" y="7228"/>
                    <a:pt x="37394" y="7239"/>
                  </a:cubicBezTo>
                  <a:cubicBezTo>
                    <a:pt x="41163" y="5538"/>
                    <a:pt x="45200" y="4170"/>
                    <a:pt x="49369" y="3136"/>
                  </a:cubicBezTo>
                  <a:cubicBezTo>
                    <a:pt x="49603" y="3070"/>
                    <a:pt x="49736" y="2836"/>
                    <a:pt x="49703" y="2569"/>
                  </a:cubicBezTo>
                  <a:cubicBezTo>
                    <a:pt x="49643" y="2360"/>
                    <a:pt x="49449" y="2231"/>
                    <a:pt x="49240" y="2231"/>
                  </a:cubicBezTo>
                  <a:close/>
                  <a:moveTo>
                    <a:pt x="86941" y="3683"/>
                  </a:moveTo>
                  <a:cubicBezTo>
                    <a:pt x="86741" y="3683"/>
                    <a:pt x="86576" y="3790"/>
                    <a:pt x="86496" y="4004"/>
                  </a:cubicBezTo>
                  <a:cubicBezTo>
                    <a:pt x="86429" y="4237"/>
                    <a:pt x="86562" y="4504"/>
                    <a:pt x="86796" y="4571"/>
                  </a:cubicBezTo>
                  <a:cubicBezTo>
                    <a:pt x="90799" y="6005"/>
                    <a:pt x="94635" y="7840"/>
                    <a:pt x="98271" y="10008"/>
                  </a:cubicBezTo>
                  <a:cubicBezTo>
                    <a:pt x="98371" y="10075"/>
                    <a:pt x="98438" y="10075"/>
                    <a:pt x="98504" y="10075"/>
                  </a:cubicBezTo>
                  <a:cubicBezTo>
                    <a:pt x="98638" y="10075"/>
                    <a:pt x="98805" y="10008"/>
                    <a:pt x="98838" y="9808"/>
                  </a:cubicBezTo>
                  <a:cubicBezTo>
                    <a:pt x="98971" y="9574"/>
                    <a:pt x="98905" y="9307"/>
                    <a:pt x="98671" y="9174"/>
                  </a:cubicBezTo>
                  <a:cubicBezTo>
                    <a:pt x="95002" y="7006"/>
                    <a:pt x="91132" y="5138"/>
                    <a:pt x="87096" y="3703"/>
                  </a:cubicBezTo>
                  <a:cubicBezTo>
                    <a:pt x="87043" y="3690"/>
                    <a:pt x="86991" y="3683"/>
                    <a:pt x="86941" y="3683"/>
                  </a:cubicBezTo>
                  <a:close/>
                  <a:moveTo>
                    <a:pt x="26193" y="12713"/>
                  </a:moveTo>
                  <a:cubicBezTo>
                    <a:pt x="26097" y="12713"/>
                    <a:pt x="26000" y="12743"/>
                    <a:pt x="25919" y="12810"/>
                  </a:cubicBezTo>
                  <a:cubicBezTo>
                    <a:pt x="22450" y="15312"/>
                    <a:pt x="19248" y="18181"/>
                    <a:pt x="16379" y="21349"/>
                  </a:cubicBezTo>
                  <a:cubicBezTo>
                    <a:pt x="16212" y="21516"/>
                    <a:pt x="16246" y="21816"/>
                    <a:pt x="16412" y="21983"/>
                  </a:cubicBezTo>
                  <a:cubicBezTo>
                    <a:pt x="16512" y="22050"/>
                    <a:pt x="16579" y="22083"/>
                    <a:pt x="16713" y="22083"/>
                  </a:cubicBezTo>
                  <a:cubicBezTo>
                    <a:pt x="16846" y="22083"/>
                    <a:pt x="16946" y="22050"/>
                    <a:pt x="17046" y="21917"/>
                  </a:cubicBezTo>
                  <a:cubicBezTo>
                    <a:pt x="19882" y="18781"/>
                    <a:pt x="23050" y="15979"/>
                    <a:pt x="26453" y="13511"/>
                  </a:cubicBezTo>
                  <a:cubicBezTo>
                    <a:pt x="26620" y="13377"/>
                    <a:pt x="26720" y="13077"/>
                    <a:pt x="26553" y="12877"/>
                  </a:cubicBezTo>
                  <a:cubicBezTo>
                    <a:pt x="26473" y="12777"/>
                    <a:pt x="26335" y="12713"/>
                    <a:pt x="26193" y="12713"/>
                  </a:cubicBezTo>
                  <a:close/>
                  <a:moveTo>
                    <a:pt x="108788" y="16816"/>
                  </a:moveTo>
                  <a:cubicBezTo>
                    <a:pt x="108658" y="16816"/>
                    <a:pt x="108511" y="16880"/>
                    <a:pt x="108411" y="16980"/>
                  </a:cubicBezTo>
                  <a:cubicBezTo>
                    <a:pt x="108245" y="17146"/>
                    <a:pt x="108278" y="17413"/>
                    <a:pt x="108445" y="17580"/>
                  </a:cubicBezTo>
                  <a:cubicBezTo>
                    <a:pt x="111580" y="20382"/>
                    <a:pt x="114449" y="23551"/>
                    <a:pt x="116951" y="26920"/>
                  </a:cubicBezTo>
                  <a:cubicBezTo>
                    <a:pt x="117018" y="27020"/>
                    <a:pt x="117184" y="27087"/>
                    <a:pt x="117318" y="27087"/>
                  </a:cubicBezTo>
                  <a:cubicBezTo>
                    <a:pt x="117418" y="27087"/>
                    <a:pt x="117518" y="27054"/>
                    <a:pt x="117585" y="27054"/>
                  </a:cubicBezTo>
                  <a:cubicBezTo>
                    <a:pt x="117785" y="26920"/>
                    <a:pt x="117818" y="26653"/>
                    <a:pt x="117651" y="26420"/>
                  </a:cubicBezTo>
                  <a:cubicBezTo>
                    <a:pt x="115116" y="22984"/>
                    <a:pt x="112214" y="19815"/>
                    <a:pt x="109012" y="16913"/>
                  </a:cubicBezTo>
                  <a:cubicBezTo>
                    <a:pt x="108958" y="16846"/>
                    <a:pt x="108877" y="16816"/>
                    <a:pt x="108788" y="16816"/>
                  </a:cubicBezTo>
                  <a:close/>
                  <a:moveTo>
                    <a:pt x="9232" y="31463"/>
                  </a:moveTo>
                  <a:cubicBezTo>
                    <a:pt x="9072" y="31463"/>
                    <a:pt x="8909" y="31553"/>
                    <a:pt x="8840" y="31690"/>
                  </a:cubicBezTo>
                  <a:cubicBezTo>
                    <a:pt x="6705" y="35359"/>
                    <a:pt x="4904" y="39329"/>
                    <a:pt x="3536" y="43399"/>
                  </a:cubicBezTo>
                  <a:cubicBezTo>
                    <a:pt x="3436" y="43665"/>
                    <a:pt x="3570" y="43899"/>
                    <a:pt x="3837" y="43999"/>
                  </a:cubicBezTo>
                  <a:cubicBezTo>
                    <a:pt x="3870" y="44032"/>
                    <a:pt x="3903" y="44032"/>
                    <a:pt x="3937" y="44032"/>
                  </a:cubicBezTo>
                  <a:cubicBezTo>
                    <a:pt x="4170" y="44032"/>
                    <a:pt x="4337" y="43899"/>
                    <a:pt x="4404" y="43699"/>
                  </a:cubicBezTo>
                  <a:cubicBezTo>
                    <a:pt x="5771" y="39663"/>
                    <a:pt x="7539" y="35760"/>
                    <a:pt x="9608" y="32157"/>
                  </a:cubicBezTo>
                  <a:cubicBezTo>
                    <a:pt x="9741" y="31924"/>
                    <a:pt x="9674" y="31657"/>
                    <a:pt x="9441" y="31523"/>
                  </a:cubicBezTo>
                  <a:cubicBezTo>
                    <a:pt x="9378" y="31482"/>
                    <a:pt x="9305" y="31463"/>
                    <a:pt x="9232" y="31463"/>
                  </a:cubicBezTo>
                  <a:close/>
                  <a:moveTo>
                    <a:pt x="123888" y="37107"/>
                  </a:moveTo>
                  <a:cubicBezTo>
                    <a:pt x="123822" y="37107"/>
                    <a:pt x="123754" y="37124"/>
                    <a:pt x="123689" y="37161"/>
                  </a:cubicBezTo>
                  <a:cubicBezTo>
                    <a:pt x="123489" y="37227"/>
                    <a:pt x="123355" y="37528"/>
                    <a:pt x="123489" y="37728"/>
                  </a:cubicBezTo>
                  <a:cubicBezTo>
                    <a:pt x="125323" y="41564"/>
                    <a:pt x="126758" y="45567"/>
                    <a:pt x="127792" y="49670"/>
                  </a:cubicBezTo>
                  <a:cubicBezTo>
                    <a:pt x="127859" y="49870"/>
                    <a:pt x="128025" y="50003"/>
                    <a:pt x="128259" y="50003"/>
                  </a:cubicBezTo>
                  <a:lnTo>
                    <a:pt x="128292" y="50003"/>
                  </a:lnTo>
                  <a:cubicBezTo>
                    <a:pt x="128526" y="49937"/>
                    <a:pt x="128659" y="49703"/>
                    <a:pt x="128626" y="49436"/>
                  </a:cubicBezTo>
                  <a:cubicBezTo>
                    <a:pt x="127592" y="45267"/>
                    <a:pt x="126124" y="41230"/>
                    <a:pt x="124289" y="37361"/>
                  </a:cubicBezTo>
                  <a:cubicBezTo>
                    <a:pt x="124217" y="37217"/>
                    <a:pt x="124058" y="37107"/>
                    <a:pt x="123888" y="37107"/>
                  </a:cubicBezTo>
                  <a:close/>
                  <a:moveTo>
                    <a:pt x="1042" y="55536"/>
                  </a:moveTo>
                  <a:cubicBezTo>
                    <a:pt x="835" y="55536"/>
                    <a:pt x="662" y="55694"/>
                    <a:pt x="601" y="55908"/>
                  </a:cubicBezTo>
                  <a:cubicBezTo>
                    <a:pt x="201" y="59010"/>
                    <a:pt x="1" y="62112"/>
                    <a:pt x="1" y="65248"/>
                  </a:cubicBezTo>
                  <a:cubicBezTo>
                    <a:pt x="1" y="66415"/>
                    <a:pt x="34" y="67583"/>
                    <a:pt x="67" y="68750"/>
                  </a:cubicBezTo>
                  <a:cubicBezTo>
                    <a:pt x="67" y="68950"/>
                    <a:pt x="267" y="69184"/>
                    <a:pt x="534" y="69184"/>
                  </a:cubicBezTo>
                  <a:cubicBezTo>
                    <a:pt x="835" y="69184"/>
                    <a:pt x="1001" y="68950"/>
                    <a:pt x="935" y="68717"/>
                  </a:cubicBezTo>
                  <a:cubicBezTo>
                    <a:pt x="901" y="67549"/>
                    <a:pt x="868" y="66415"/>
                    <a:pt x="868" y="65248"/>
                  </a:cubicBezTo>
                  <a:cubicBezTo>
                    <a:pt x="868" y="62179"/>
                    <a:pt x="1068" y="59076"/>
                    <a:pt x="1502" y="56041"/>
                  </a:cubicBezTo>
                  <a:cubicBezTo>
                    <a:pt x="1535" y="55774"/>
                    <a:pt x="1368" y="55574"/>
                    <a:pt x="1101" y="55541"/>
                  </a:cubicBezTo>
                  <a:cubicBezTo>
                    <a:pt x="1081" y="55538"/>
                    <a:pt x="1062" y="55536"/>
                    <a:pt x="1042" y="55536"/>
                  </a:cubicBezTo>
                  <a:close/>
                  <a:moveTo>
                    <a:pt x="130594" y="62112"/>
                  </a:moveTo>
                  <a:lnTo>
                    <a:pt x="129660" y="62145"/>
                  </a:lnTo>
                  <a:lnTo>
                    <a:pt x="129660" y="62312"/>
                  </a:lnTo>
                  <a:cubicBezTo>
                    <a:pt x="129693" y="63413"/>
                    <a:pt x="129760" y="64480"/>
                    <a:pt x="129760" y="65548"/>
                  </a:cubicBezTo>
                  <a:cubicBezTo>
                    <a:pt x="129760" y="68650"/>
                    <a:pt x="129493" y="71886"/>
                    <a:pt x="129026" y="74954"/>
                  </a:cubicBezTo>
                  <a:cubicBezTo>
                    <a:pt x="128993" y="75221"/>
                    <a:pt x="129160" y="75421"/>
                    <a:pt x="129426" y="75455"/>
                  </a:cubicBezTo>
                  <a:lnTo>
                    <a:pt x="129493" y="75455"/>
                  </a:lnTo>
                  <a:cubicBezTo>
                    <a:pt x="129760" y="75455"/>
                    <a:pt x="129927" y="75288"/>
                    <a:pt x="129960" y="75088"/>
                  </a:cubicBezTo>
                  <a:cubicBezTo>
                    <a:pt x="130427" y="71952"/>
                    <a:pt x="130661" y="68750"/>
                    <a:pt x="130661" y="65548"/>
                  </a:cubicBezTo>
                  <a:cubicBezTo>
                    <a:pt x="130661" y="64447"/>
                    <a:pt x="130627" y="63380"/>
                    <a:pt x="130594" y="62279"/>
                  </a:cubicBezTo>
                  <a:lnTo>
                    <a:pt x="130594" y="62112"/>
                  </a:lnTo>
                  <a:close/>
                  <a:moveTo>
                    <a:pt x="2332" y="80919"/>
                  </a:moveTo>
                  <a:cubicBezTo>
                    <a:pt x="2301" y="80919"/>
                    <a:pt x="2268" y="80921"/>
                    <a:pt x="2236" y="80925"/>
                  </a:cubicBezTo>
                  <a:cubicBezTo>
                    <a:pt x="2002" y="80959"/>
                    <a:pt x="1869" y="81226"/>
                    <a:pt x="1902" y="81459"/>
                  </a:cubicBezTo>
                  <a:cubicBezTo>
                    <a:pt x="2903" y="85629"/>
                    <a:pt x="4270" y="89732"/>
                    <a:pt x="6038" y="93601"/>
                  </a:cubicBezTo>
                  <a:cubicBezTo>
                    <a:pt x="6105" y="93768"/>
                    <a:pt x="6272" y="93868"/>
                    <a:pt x="6439" y="93868"/>
                  </a:cubicBezTo>
                  <a:cubicBezTo>
                    <a:pt x="6539" y="93868"/>
                    <a:pt x="6572" y="93868"/>
                    <a:pt x="6672" y="93801"/>
                  </a:cubicBezTo>
                  <a:cubicBezTo>
                    <a:pt x="6872" y="93735"/>
                    <a:pt x="6939" y="93434"/>
                    <a:pt x="6872" y="93234"/>
                  </a:cubicBezTo>
                  <a:cubicBezTo>
                    <a:pt x="5171" y="89432"/>
                    <a:pt x="3770" y="85395"/>
                    <a:pt x="2769" y="81259"/>
                  </a:cubicBezTo>
                  <a:cubicBezTo>
                    <a:pt x="2740" y="81025"/>
                    <a:pt x="2557" y="80919"/>
                    <a:pt x="2332" y="80919"/>
                  </a:cubicBezTo>
                  <a:close/>
                  <a:moveTo>
                    <a:pt x="12850" y="103979"/>
                  </a:moveTo>
                  <a:cubicBezTo>
                    <a:pt x="12754" y="103979"/>
                    <a:pt x="12657" y="104008"/>
                    <a:pt x="12576" y="104075"/>
                  </a:cubicBezTo>
                  <a:cubicBezTo>
                    <a:pt x="12410" y="104209"/>
                    <a:pt x="12343" y="104476"/>
                    <a:pt x="12510" y="104709"/>
                  </a:cubicBezTo>
                  <a:cubicBezTo>
                    <a:pt x="15011" y="108212"/>
                    <a:pt x="17880" y="111414"/>
                    <a:pt x="21049" y="114283"/>
                  </a:cubicBezTo>
                  <a:cubicBezTo>
                    <a:pt x="21116" y="114383"/>
                    <a:pt x="21216" y="114416"/>
                    <a:pt x="21349" y="114416"/>
                  </a:cubicBezTo>
                  <a:cubicBezTo>
                    <a:pt x="21449" y="114416"/>
                    <a:pt x="21583" y="114383"/>
                    <a:pt x="21683" y="114216"/>
                  </a:cubicBezTo>
                  <a:cubicBezTo>
                    <a:pt x="21850" y="114049"/>
                    <a:pt x="21783" y="113749"/>
                    <a:pt x="21649" y="113582"/>
                  </a:cubicBezTo>
                  <a:cubicBezTo>
                    <a:pt x="18547" y="110780"/>
                    <a:pt x="15712" y="107611"/>
                    <a:pt x="13210" y="104142"/>
                  </a:cubicBezTo>
                  <a:cubicBezTo>
                    <a:pt x="13131" y="104043"/>
                    <a:pt x="12992" y="103979"/>
                    <a:pt x="12850" y="103979"/>
                  </a:cubicBezTo>
                  <a:close/>
                  <a:moveTo>
                    <a:pt x="31611" y="120986"/>
                  </a:moveTo>
                  <a:cubicBezTo>
                    <a:pt x="31456" y="120986"/>
                    <a:pt x="31311" y="121068"/>
                    <a:pt x="31223" y="121221"/>
                  </a:cubicBezTo>
                  <a:cubicBezTo>
                    <a:pt x="31090" y="121421"/>
                    <a:pt x="31190" y="121688"/>
                    <a:pt x="31390" y="121821"/>
                  </a:cubicBezTo>
                  <a:cubicBezTo>
                    <a:pt x="35059" y="123923"/>
                    <a:pt x="38962" y="125724"/>
                    <a:pt x="43098" y="127092"/>
                  </a:cubicBezTo>
                  <a:cubicBezTo>
                    <a:pt x="43131" y="127125"/>
                    <a:pt x="43198" y="127125"/>
                    <a:pt x="43232" y="127125"/>
                  </a:cubicBezTo>
                  <a:cubicBezTo>
                    <a:pt x="43432" y="127125"/>
                    <a:pt x="43598" y="127058"/>
                    <a:pt x="43699" y="126792"/>
                  </a:cubicBezTo>
                  <a:cubicBezTo>
                    <a:pt x="43765" y="126558"/>
                    <a:pt x="43632" y="126291"/>
                    <a:pt x="43398" y="126225"/>
                  </a:cubicBezTo>
                  <a:cubicBezTo>
                    <a:pt x="39295" y="124890"/>
                    <a:pt x="35426" y="123122"/>
                    <a:pt x="31857" y="121054"/>
                  </a:cubicBezTo>
                  <a:cubicBezTo>
                    <a:pt x="31777" y="121008"/>
                    <a:pt x="31693" y="120986"/>
                    <a:pt x="31611" y="120986"/>
                  </a:cubicBezTo>
                  <a:close/>
                  <a:moveTo>
                    <a:pt x="92951" y="123869"/>
                  </a:moveTo>
                  <a:cubicBezTo>
                    <a:pt x="92886" y="123869"/>
                    <a:pt x="92823" y="123886"/>
                    <a:pt x="92767" y="123923"/>
                  </a:cubicBezTo>
                  <a:cubicBezTo>
                    <a:pt x="88931" y="125724"/>
                    <a:pt x="84928" y="127125"/>
                    <a:pt x="80825" y="128159"/>
                  </a:cubicBezTo>
                  <a:cubicBezTo>
                    <a:pt x="80592" y="128226"/>
                    <a:pt x="80458" y="128459"/>
                    <a:pt x="80491" y="128726"/>
                  </a:cubicBezTo>
                  <a:cubicBezTo>
                    <a:pt x="80592" y="128926"/>
                    <a:pt x="80758" y="129060"/>
                    <a:pt x="80958" y="129060"/>
                  </a:cubicBezTo>
                  <a:lnTo>
                    <a:pt x="81059" y="129027"/>
                  </a:lnTo>
                  <a:cubicBezTo>
                    <a:pt x="85228" y="127992"/>
                    <a:pt x="89264" y="126525"/>
                    <a:pt x="93134" y="124690"/>
                  </a:cubicBezTo>
                  <a:cubicBezTo>
                    <a:pt x="93334" y="124623"/>
                    <a:pt x="93467" y="124323"/>
                    <a:pt x="93334" y="124123"/>
                  </a:cubicBezTo>
                  <a:cubicBezTo>
                    <a:pt x="93286" y="123979"/>
                    <a:pt x="93116" y="123869"/>
                    <a:pt x="92951" y="123869"/>
                  </a:cubicBezTo>
                  <a:close/>
                  <a:moveTo>
                    <a:pt x="55592" y="129212"/>
                  </a:moveTo>
                  <a:cubicBezTo>
                    <a:pt x="55384" y="129212"/>
                    <a:pt x="55235" y="129367"/>
                    <a:pt x="55207" y="129594"/>
                  </a:cubicBezTo>
                  <a:cubicBezTo>
                    <a:pt x="55140" y="129827"/>
                    <a:pt x="55307" y="130027"/>
                    <a:pt x="55574" y="130094"/>
                  </a:cubicBezTo>
                  <a:cubicBezTo>
                    <a:pt x="59410" y="130628"/>
                    <a:pt x="63413" y="130928"/>
                    <a:pt x="67482" y="130928"/>
                  </a:cubicBezTo>
                  <a:lnTo>
                    <a:pt x="68383" y="130928"/>
                  </a:lnTo>
                  <a:cubicBezTo>
                    <a:pt x="68616" y="130928"/>
                    <a:pt x="68783" y="130728"/>
                    <a:pt x="68783" y="130461"/>
                  </a:cubicBezTo>
                  <a:cubicBezTo>
                    <a:pt x="68783" y="130227"/>
                    <a:pt x="68583" y="130061"/>
                    <a:pt x="68316" y="130061"/>
                  </a:cubicBezTo>
                  <a:cubicBezTo>
                    <a:pt x="68098" y="130062"/>
                    <a:pt x="67881" y="130063"/>
                    <a:pt x="67663" y="130063"/>
                  </a:cubicBezTo>
                  <a:cubicBezTo>
                    <a:pt x="63554" y="130063"/>
                    <a:pt x="59540" y="129765"/>
                    <a:pt x="55707" y="129227"/>
                  </a:cubicBezTo>
                  <a:cubicBezTo>
                    <a:pt x="55667" y="129217"/>
                    <a:pt x="55629" y="129212"/>
                    <a:pt x="55592" y="129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19;p50">
              <a:extLst>
                <a:ext uri="{FF2B5EF4-FFF2-40B4-BE49-F238E27FC236}">
                  <a16:creationId xmlns:a16="http://schemas.microsoft.com/office/drawing/2014/main" id="{FE2A2418-295C-C743-3177-FF516B85C769}"/>
                </a:ext>
              </a:extLst>
            </p:cNvPr>
            <p:cNvSpPr/>
            <p:nvPr/>
          </p:nvSpPr>
          <p:spPr>
            <a:xfrm>
              <a:off x="-2749300" y="1785875"/>
              <a:ext cx="1042450" cy="1486100"/>
            </a:xfrm>
            <a:custGeom>
              <a:avLst/>
              <a:gdLst/>
              <a:ahLst/>
              <a:cxnLst/>
              <a:rect l="l" t="t" r="r" b="b"/>
              <a:pathLst>
                <a:path w="41698" h="59444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5541"/>
                  </a:lnTo>
                  <a:cubicBezTo>
                    <a:pt x="1" y="57676"/>
                    <a:pt x="1769" y="59444"/>
                    <a:pt x="3870" y="59444"/>
                  </a:cubicBezTo>
                  <a:lnTo>
                    <a:pt x="37828" y="59444"/>
                  </a:lnTo>
                  <a:cubicBezTo>
                    <a:pt x="39963" y="59444"/>
                    <a:pt x="41697" y="57709"/>
                    <a:pt x="41697" y="55541"/>
                  </a:cubicBez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20;p50">
              <a:extLst>
                <a:ext uri="{FF2B5EF4-FFF2-40B4-BE49-F238E27FC236}">
                  <a16:creationId xmlns:a16="http://schemas.microsoft.com/office/drawing/2014/main" id="{6F81B35E-20B4-78EA-7A6F-236DDD4583C7}"/>
                </a:ext>
              </a:extLst>
            </p:cNvPr>
            <p:cNvSpPr/>
            <p:nvPr/>
          </p:nvSpPr>
          <p:spPr>
            <a:xfrm>
              <a:off x="-2637550" y="2006875"/>
              <a:ext cx="439500" cy="741400"/>
            </a:xfrm>
            <a:custGeom>
              <a:avLst/>
              <a:gdLst/>
              <a:ahLst/>
              <a:cxnLst/>
              <a:rect l="l" t="t" r="r" b="b"/>
              <a:pathLst>
                <a:path w="17580" h="29656" extrusionOk="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25652"/>
                  </a:lnTo>
                  <a:cubicBezTo>
                    <a:pt x="1" y="27854"/>
                    <a:pt x="1802" y="29655"/>
                    <a:pt x="4004" y="29655"/>
                  </a:cubicBezTo>
                  <a:lnTo>
                    <a:pt x="13577" y="29655"/>
                  </a:lnTo>
                  <a:cubicBezTo>
                    <a:pt x="15812" y="29655"/>
                    <a:pt x="17580" y="27854"/>
                    <a:pt x="17580" y="25652"/>
                  </a:cubicBezTo>
                  <a:lnTo>
                    <a:pt x="17580" y="4004"/>
                  </a:lnTo>
                  <a:cubicBezTo>
                    <a:pt x="17580" y="1802"/>
                    <a:pt x="15812" y="1"/>
                    <a:pt x="13577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21;p50">
              <a:extLst>
                <a:ext uri="{FF2B5EF4-FFF2-40B4-BE49-F238E27FC236}">
                  <a16:creationId xmlns:a16="http://schemas.microsoft.com/office/drawing/2014/main" id="{08F34C95-3FA6-F58D-D25C-55AEACF34447}"/>
                </a:ext>
              </a:extLst>
            </p:cNvPr>
            <p:cNvSpPr/>
            <p:nvPr/>
          </p:nvSpPr>
          <p:spPr>
            <a:xfrm>
              <a:off x="-2529125" y="2144200"/>
              <a:ext cx="222675" cy="214900"/>
            </a:xfrm>
            <a:custGeom>
              <a:avLst/>
              <a:gdLst/>
              <a:ahLst/>
              <a:cxnLst/>
              <a:rect l="l" t="t" r="r" b="b"/>
              <a:pathLst>
                <a:path w="8907" h="8596" extrusionOk="0">
                  <a:moveTo>
                    <a:pt x="4461" y="1"/>
                  </a:moveTo>
                  <a:cubicBezTo>
                    <a:pt x="2224" y="1"/>
                    <a:pt x="326" y="1716"/>
                    <a:pt x="167" y="3981"/>
                  </a:cubicBezTo>
                  <a:cubicBezTo>
                    <a:pt x="0" y="6349"/>
                    <a:pt x="1768" y="8418"/>
                    <a:pt x="4136" y="8584"/>
                  </a:cubicBezTo>
                  <a:cubicBezTo>
                    <a:pt x="4238" y="8592"/>
                    <a:pt x="4340" y="8595"/>
                    <a:pt x="4440" y="8595"/>
                  </a:cubicBezTo>
                  <a:cubicBezTo>
                    <a:pt x="6679" y="8595"/>
                    <a:pt x="8580" y="6848"/>
                    <a:pt x="8740" y="4582"/>
                  </a:cubicBezTo>
                  <a:cubicBezTo>
                    <a:pt x="8906" y="2213"/>
                    <a:pt x="7139" y="178"/>
                    <a:pt x="4770" y="12"/>
                  </a:cubicBezTo>
                  <a:cubicBezTo>
                    <a:pt x="4667" y="4"/>
                    <a:pt x="4563" y="1"/>
                    <a:pt x="4461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22;p50">
              <a:extLst>
                <a:ext uri="{FF2B5EF4-FFF2-40B4-BE49-F238E27FC236}">
                  <a16:creationId xmlns:a16="http://schemas.microsoft.com/office/drawing/2014/main" id="{A44CEEF2-991C-202D-6FA1-D180CA5762D7}"/>
                </a:ext>
              </a:extLst>
            </p:cNvPr>
            <p:cNvSpPr/>
            <p:nvPr/>
          </p:nvSpPr>
          <p:spPr>
            <a:xfrm>
              <a:off x="-2637550" y="2414675"/>
              <a:ext cx="439500" cy="333600"/>
            </a:xfrm>
            <a:custGeom>
              <a:avLst/>
              <a:gdLst/>
              <a:ahLst/>
              <a:cxnLst/>
              <a:rect l="l" t="t" r="r" b="b"/>
              <a:pathLst>
                <a:path w="17580" h="13344" extrusionOk="0">
                  <a:moveTo>
                    <a:pt x="8807" y="0"/>
                  </a:moveTo>
                  <a:cubicBezTo>
                    <a:pt x="4904" y="0"/>
                    <a:pt x="1568" y="2169"/>
                    <a:pt x="1" y="5337"/>
                  </a:cubicBezTo>
                  <a:lnTo>
                    <a:pt x="1" y="9340"/>
                  </a:lnTo>
                  <a:cubicBezTo>
                    <a:pt x="1" y="11542"/>
                    <a:pt x="1802" y="13343"/>
                    <a:pt x="4004" y="13343"/>
                  </a:cubicBezTo>
                  <a:lnTo>
                    <a:pt x="13577" y="13343"/>
                  </a:lnTo>
                  <a:cubicBezTo>
                    <a:pt x="15812" y="13343"/>
                    <a:pt x="17580" y="11542"/>
                    <a:pt x="17580" y="9340"/>
                  </a:cubicBezTo>
                  <a:lnTo>
                    <a:pt x="17580" y="5337"/>
                  </a:lnTo>
                  <a:cubicBezTo>
                    <a:pt x="16012" y="2169"/>
                    <a:pt x="12676" y="0"/>
                    <a:pt x="8807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23;p50">
              <a:extLst>
                <a:ext uri="{FF2B5EF4-FFF2-40B4-BE49-F238E27FC236}">
                  <a16:creationId xmlns:a16="http://schemas.microsoft.com/office/drawing/2014/main" id="{1A141FE7-0B57-AE9B-DB85-25CF322DF3ED}"/>
                </a:ext>
              </a:extLst>
            </p:cNvPr>
            <p:cNvSpPr/>
            <p:nvPr/>
          </p:nvSpPr>
          <p:spPr>
            <a:xfrm>
              <a:off x="-2749300" y="1785875"/>
              <a:ext cx="1042450" cy="132625"/>
            </a:xfrm>
            <a:custGeom>
              <a:avLst/>
              <a:gdLst/>
              <a:ahLst/>
              <a:cxnLst/>
              <a:rect l="l" t="t" r="r" b="b"/>
              <a:pathLst>
                <a:path w="41698" h="5305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305"/>
                  </a:lnTo>
                  <a:lnTo>
                    <a:pt x="41697" y="5305"/>
                  </a:ln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24;p50">
              <a:extLst>
                <a:ext uri="{FF2B5EF4-FFF2-40B4-BE49-F238E27FC236}">
                  <a16:creationId xmlns:a16="http://schemas.microsoft.com/office/drawing/2014/main" id="{79080381-C7B2-7D07-1963-BE68A838A5BE}"/>
                </a:ext>
              </a:extLst>
            </p:cNvPr>
            <p:cNvSpPr/>
            <p:nvPr/>
          </p:nvSpPr>
          <p:spPr>
            <a:xfrm>
              <a:off x="-214970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25;p50">
              <a:extLst>
                <a:ext uri="{FF2B5EF4-FFF2-40B4-BE49-F238E27FC236}">
                  <a16:creationId xmlns:a16="http://schemas.microsoft.com/office/drawing/2014/main" id="{519A273F-CD5F-5D7E-A3B8-EF8375692A53}"/>
                </a:ext>
              </a:extLst>
            </p:cNvPr>
            <p:cNvSpPr/>
            <p:nvPr/>
          </p:nvSpPr>
          <p:spPr>
            <a:xfrm>
              <a:off x="-200375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0" y="701"/>
                    <a:pt x="0" y="1569"/>
                  </a:cubicBezTo>
                  <a:cubicBezTo>
                    <a:pt x="0" y="2436"/>
                    <a:pt x="701" y="3170"/>
                    <a:pt x="1568" y="3170"/>
                  </a:cubicBezTo>
                  <a:cubicBezTo>
                    <a:pt x="2469" y="3170"/>
                    <a:pt x="3169" y="2436"/>
                    <a:pt x="3169" y="1569"/>
                  </a:cubicBezTo>
                  <a:cubicBezTo>
                    <a:pt x="3169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26;p50">
              <a:extLst>
                <a:ext uri="{FF2B5EF4-FFF2-40B4-BE49-F238E27FC236}">
                  <a16:creationId xmlns:a16="http://schemas.microsoft.com/office/drawing/2014/main" id="{B96D2144-A9E0-F724-B1B1-E4F14E2C99DE}"/>
                </a:ext>
              </a:extLst>
            </p:cNvPr>
            <p:cNvSpPr/>
            <p:nvPr/>
          </p:nvSpPr>
          <p:spPr>
            <a:xfrm>
              <a:off x="-1857825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27;p50">
              <a:extLst>
                <a:ext uri="{FF2B5EF4-FFF2-40B4-BE49-F238E27FC236}">
                  <a16:creationId xmlns:a16="http://schemas.microsoft.com/office/drawing/2014/main" id="{E1E7FF1E-F5F3-0104-8587-7755E81317DD}"/>
                </a:ext>
              </a:extLst>
            </p:cNvPr>
            <p:cNvSpPr/>
            <p:nvPr/>
          </p:nvSpPr>
          <p:spPr>
            <a:xfrm>
              <a:off x="-2624200" y="2876675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34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28;p50">
              <a:extLst>
                <a:ext uri="{FF2B5EF4-FFF2-40B4-BE49-F238E27FC236}">
                  <a16:creationId xmlns:a16="http://schemas.microsoft.com/office/drawing/2014/main" id="{52872C12-A78D-422F-5104-86A2D0AE1EA1}"/>
                </a:ext>
              </a:extLst>
            </p:cNvPr>
            <p:cNvSpPr/>
            <p:nvPr/>
          </p:nvSpPr>
          <p:spPr>
            <a:xfrm>
              <a:off x="-2624200" y="29525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68" y="1502"/>
                  </a:cubicBezTo>
                  <a:lnTo>
                    <a:pt x="15778" y="1502"/>
                  </a:lnTo>
                  <a:cubicBezTo>
                    <a:pt x="16179" y="1502"/>
                    <a:pt x="16512" y="1168"/>
                    <a:pt x="16512" y="768"/>
                  </a:cubicBezTo>
                  <a:cubicBezTo>
                    <a:pt x="16512" y="334"/>
                    <a:pt x="16179" y="1"/>
                    <a:pt x="15778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9;p50">
              <a:extLst>
                <a:ext uri="{FF2B5EF4-FFF2-40B4-BE49-F238E27FC236}">
                  <a16:creationId xmlns:a16="http://schemas.microsoft.com/office/drawing/2014/main" id="{C644DF31-EBC9-E287-5A05-32BD99268D76}"/>
                </a:ext>
              </a:extLst>
            </p:cNvPr>
            <p:cNvSpPr/>
            <p:nvPr/>
          </p:nvSpPr>
          <p:spPr>
            <a:xfrm>
              <a:off x="-2624200" y="30284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67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30;p50">
              <a:extLst>
                <a:ext uri="{FF2B5EF4-FFF2-40B4-BE49-F238E27FC236}">
                  <a16:creationId xmlns:a16="http://schemas.microsoft.com/office/drawing/2014/main" id="{50E9F127-7E86-3AF1-55CE-6D39681CE18F}"/>
                </a:ext>
              </a:extLst>
            </p:cNvPr>
            <p:cNvSpPr/>
            <p:nvPr/>
          </p:nvSpPr>
          <p:spPr>
            <a:xfrm>
              <a:off x="-2125525" y="2786600"/>
              <a:ext cx="322775" cy="323600"/>
            </a:xfrm>
            <a:custGeom>
              <a:avLst/>
              <a:gdLst/>
              <a:ahLst/>
              <a:cxnLst/>
              <a:rect l="l" t="t" r="r" b="b"/>
              <a:pathLst>
                <a:path w="12911" h="12944" extrusionOk="0">
                  <a:moveTo>
                    <a:pt x="6439" y="1"/>
                  </a:moveTo>
                  <a:cubicBezTo>
                    <a:pt x="2870" y="1"/>
                    <a:pt x="1" y="2903"/>
                    <a:pt x="1" y="6472"/>
                  </a:cubicBezTo>
                  <a:cubicBezTo>
                    <a:pt x="1" y="10041"/>
                    <a:pt x="2870" y="12943"/>
                    <a:pt x="6439" y="12943"/>
                  </a:cubicBezTo>
                  <a:cubicBezTo>
                    <a:pt x="10041" y="12943"/>
                    <a:pt x="12910" y="10041"/>
                    <a:pt x="12910" y="6472"/>
                  </a:cubicBezTo>
                  <a:cubicBezTo>
                    <a:pt x="12910" y="2903"/>
                    <a:pt x="10041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31;p50">
              <a:extLst>
                <a:ext uri="{FF2B5EF4-FFF2-40B4-BE49-F238E27FC236}">
                  <a16:creationId xmlns:a16="http://schemas.microsoft.com/office/drawing/2014/main" id="{CDD77D40-2588-3EAF-64C8-53CD5AA4A6C9}"/>
                </a:ext>
              </a:extLst>
            </p:cNvPr>
            <p:cNvSpPr/>
            <p:nvPr/>
          </p:nvSpPr>
          <p:spPr>
            <a:xfrm>
              <a:off x="-2095500" y="2816625"/>
              <a:ext cx="262725" cy="263550"/>
            </a:xfrm>
            <a:custGeom>
              <a:avLst/>
              <a:gdLst/>
              <a:ahLst/>
              <a:cxnLst/>
              <a:rect l="l" t="t" r="r" b="b"/>
              <a:pathLst>
                <a:path w="10509" h="10542" extrusionOk="0">
                  <a:moveTo>
                    <a:pt x="5238" y="1"/>
                  </a:moveTo>
                  <a:cubicBezTo>
                    <a:pt x="2369" y="1"/>
                    <a:pt x="1" y="2369"/>
                    <a:pt x="1" y="5271"/>
                  </a:cubicBezTo>
                  <a:cubicBezTo>
                    <a:pt x="1" y="8173"/>
                    <a:pt x="2369" y="10541"/>
                    <a:pt x="5238" y="10541"/>
                  </a:cubicBezTo>
                  <a:cubicBezTo>
                    <a:pt x="8140" y="10541"/>
                    <a:pt x="10508" y="8173"/>
                    <a:pt x="10508" y="5271"/>
                  </a:cubicBezTo>
                  <a:cubicBezTo>
                    <a:pt x="10508" y="2369"/>
                    <a:pt x="8140" y="1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33;p50">
              <a:extLst>
                <a:ext uri="{FF2B5EF4-FFF2-40B4-BE49-F238E27FC236}">
                  <a16:creationId xmlns:a16="http://schemas.microsoft.com/office/drawing/2014/main" id="{6FC1E86E-5669-49A1-900F-2508AC5FD9EB}"/>
                </a:ext>
              </a:extLst>
            </p:cNvPr>
            <p:cNvSpPr/>
            <p:nvPr/>
          </p:nvSpPr>
          <p:spPr>
            <a:xfrm>
              <a:off x="-1933700" y="3732275"/>
              <a:ext cx="617950" cy="619650"/>
            </a:xfrm>
            <a:custGeom>
              <a:avLst/>
              <a:gdLst/>
              <a:ahLst/>
              <a:cxnLst/>
              <a:rect l="l" t="t" r="r" b="b"/>
              <a:pathLst>
                <a:path w="24718" h="24786" extrusionOk="0">
                  <a:moveTo>
                    <a:pt x="12009" y="1168"/>
                  </a:moveTo>
                  <a:lnTo>
                    <a:pt x="12009" y="4704"/>
                  </a:lnTo>
                  <a:cubicBezTo>
                    <a:pt x="11075" y="4704"/>
                    <a:pt x="10174" y="4704"/>
                    <a:pt x="9340" y="4804"/>
                  </a:cubicBezTo>
                  <a:cubicBezTo>
                    <a:pt x="10307" y="3136"/>
                    <a:pt x="11375" y="1869"/>
                    <a:pt x="12009" y="1168"/>
                  </a:cubicBezTo>
                  <a:close/>
                  <a:moveTo>
                    <a:pt x="12709" y="968"/>
                  </a:moveTo>
                  <a:cubicBezTo>
                    <a:pt x="13343" y="1602"/>
                    <a:pt x="14577" y="3003"/>
                    <a:pt x="15711" y="4971"/>
                  </a:cubicBezTo>
                  <a:cubicBezTo>
                    <a:pt x="14677" y="4838"/>
                    <a:pt x="13677" y="4771"/>
                    <a:pt x="12709" y="4704"/>
                  </a:cubicBezTo>
                  <a:lnTo>
                    <a:pt x="12709" y="968"/>
                  </a:lnTo>
                  <a:close/>
                  <a:moveTo>
                    <a:pt x="11241" y="968"/>
                  </a:moveTo>
                  <a:lnTo>
                    <a:pt x="11241" y="968"/>
                  </a:lnTo>
                  <a:cubicBezTo>
                    <a:pt x="10508" y="1769"/>
                    <a:pt x="9407" y="3103"/>
                    <a:pt x="8506" y="4838"/>
                  </a:cubicBezTo>
                  <a:cubicBezTo>
                    <a:pt x="7205" y="4971"/>
                    <a:pt x="6038" y="5171"/>
                    <a:pt x="5004" y="5371"/>
                  </a:cubicBezTo>
                  <a:cubicBezTo>
                    <a:pt x="6505" y="3270"/>
                    <a:pt x="8673" y="1669"/>
                    <a:pt x="11241" y="968"/>
                  </a:cubicBezTo>
                  <a:close/>
                  <a:moveTo>
                    <a:pt x="13710" y="968"/>
                  </a:moveTo>
                  <a:lnTo>
                    <a:pt x="13710" y="968"/>
                  </a:lnTo>
                  <a:cubicBezTo>
                    <a:pt x="16412" y="1769"/>
                    <a:pt x="18713" y="3503"/>
                    <a:pt x="20215" y="5805"/>
                  </a:cubicBezTo>
                  <a:cubicBezTo>
                    <a:pt x="18914" y="5471"/>
                    <a:pt x="17713" y="5204"/>
                    <a:pt x="16579" y="5104"/>
                  </a:cubicBezTo>
                  <a:cubicBezTo>
                    <a:pt x="15611" y="3203"/>
                    <a:pt x="14444" y="1802"/>
                    <a:pt x="13710" y="968"/>
                  </a:cubicBezTo>
                  <a:close/>
                  <a:moveTo>
                    <a:pt x="8506" y="1335"/>
                  </a:moveTo>
                  <a:lnTo>
                    <a:pt x="8506" y="1335"/>
                  </a:lnTo>
                  <a:cubicBezTo>
                    <a:pt x="6672" y="2369"/>
                    <a:pt x="5104" y="3837"/>
                    <a:pt x="4003" y="5638"/>
                  </a:cubicBezTo>
                  <a:cubicBezTo>
                    <a:pt x="3436" y="5772"/>
                    <a:pt x="3002" y="5938"/>
                    <a:pt x="2535" y="6038"/>
                  </a:cubicBezTo>
                  <a:cubicBezTo>
                    <a:pt x="3936" y="3870"/>
                    <a:pt x="6038" y="2202"/>
                    <a:pt x="8506" y="1335"/>
                  </a:cubicBezTo>
                  <a:close/>
                  <a:moveTo>
                    <a:pt x="16845" y="1569"/>
                  </a:moveTo>
                  <a:lnTo>
                    <a:pt x="16845" y="1569"/>
                  </a:lnTo>
                  <a:cubicBezTo>
                    <a:pt x="19180" y="2536"/>
                    <a:pt x="21082" y="4204"/>
                    <a:pt x="22349" y="6339"/>
                  </a:cubicBezTo>
                  <a:cubicBezTo>
                    <a:pt x="21916" y="6205"/>
                    <a:pt x="21549" y="6072"/>
                    <a:pt x="21115" y="6005"/>
                  </a:cubicBezTo>
                  <a:cubicBezTo>
                    <a:pt x="20081" y="4170"/>
                    <a:pt x="18580" y="2669"/>
                    <a:pt x="16845" y="1569"/>
                  </a:cubicBezTo>
                  <a:close/>
                  <a:moveTo>
                    <a:pt x="3503" y="6472"/>
                  </a:moveTo>
                  <a:cubicBezTo>
                    <a:pt x="2669" y="8107"/>
                    <a:pt x="2168" y="9941"/>
                    <a:pt x="2068" y="11876"/>
                  </a:cubicBezTo>
                  <a:lnTo>
                    <a:pt x="701" y="11876"/>
                  </a:lnTo>
                  <a:cubicBezTo>
                    <a:pt x="767" y="10108"/>
                    <a:pt x="1234" y="8440"/>
                    <a:pt x="2002" y="6972"/>
                  </a:cubicBezTo>
                  <a:cubicBezTo>
                    <a:pt x="2402" y="6806"/>
                    <a:pt x="2902" y="6639"/>
                    <a:pt x="3503" y="6472"/>
                  </a:cubicBezTo>
                  <a:close/>
                  <a:moveTo>
                    <a:pt x="8106" y="5538"/>
                  </a:moveTo>
                  <a:cubicBezTo>
                    <a:pt x="7272" y="7273"/>
                    <a:pt x="6672" y="9307"/>
                    <a:pt x="6538" y="11642"/>
                  </a:cubicBezTo>
                  <a:lnTo>
                    <a:pt x="6538" y="11876"/>
                  </a:lnTo>
                  <a:lnTo>
                    <a:pt x="2769" y="11876"/>
                  </a:lnTo>
                  <a:cubicBezTo>
                    <a:pt x="2869" y="9808"/>
                    <a:pt x="3469" y="7873"/>
                    <a:pt x="4437" y="6205"/>
                  </a:cubicBezTo>
                  <a:cubicBezTo>
                    <a:pt x="5137" y="6038"/>
                    <a:pt x="5871" y="5872"/>
                    <a:pt x="6672" y="5772"/>
                  </a:cubicBezTo>
                  <a:cubicBezTo>
                    <a:pt x="7139" y="5671"/>
                    <a:pt x="7639" y="5638"/>
                    <a:pt x="8106" y="5538"/>
                  </a:cubicBezTo>
                  <a:close/>
                  <a:moveTo>
                    <a:pt x="12009" y="5371"/>
                  </a:moveTo>
                  <a:lnTo>
                    <a:pt x="12009" y="11876"/>
                  </a:lnTo>
                  <a:lnTo>
                    <a:pt x="7205" y="11876"/>
                  </a:lnTo>
                  <a:lnTo>
                    <a:pt x="7205" y="11676"/>
                  </a:lnTo>
                  <a:cubicBezTo>
                    <a:pt x="7339" y="9307"/>
                    <a:pt x="8039" y="7206"/>
                    <a:pt x="8906" y="5471"/>
                  </a:cubicBezTo>
                  <a:cubicBezTo>
                    <a:pt x="9874" y="5438"/>
                    <a:pt x="10908" y="5371"/>
                    <a:pt x="12009" y="5371"/>
                  </a:cubicBezTo>
                  <a:close/>
                  <a:moveTo>
                    <a:pt x="12709" y="5438"/>
                  </a:moveTo>
                  <a:cubicBezTo>
                    <a:pt x="13743" y="5471"/>
                    <a:pt x="14877" y="5538"/>
                    <a:pt x="16078" y="5705"/>
                  </a:cubicBezTo>
                  <a:cubicBezTo>
                    <a:pt x="16912" y="7373"/>
                    <a:pt x="17579" y="9407"/>
                    <a:pt x="17713" y="11676"/>
                  </a:cubicBezTo>
                  <a:lnTo>
                    <a:pt x="17713" y="11876"/>
                  </a:lnTo>
                  <a:lnTo>
                    <a:pt x="12709" y="11876"/>
                  </a:lnTo>
                  <a:lnTo>
                    <a:pt x="12709" y="5438"/>
                  </a:lnTo>
                  <a:close/>
                  <a:moveTo>
                    <a:pt x="16912" y="5838"/>
                  </a:moveTo>
                  <a:lnTo>
                    <a:pt x="16912" y="5838"/>
                  </a:lnTo>
                  <a:cubicBezTo>
                    <a:pt x="18113" y="6005"/>
                    <a:pt x="19381" y="6305"/>
                    <a:pt x="20682" y="6639"/>
                  </a:cubicBezTo>
                  <a:cubicBezTo>
                    <a:pt x="21549" y="8173"/>
                    <a:pt x="22049" y="9975"/>
                    <a:pt x="22116" y="11876"/>
                  </a:cubicBezTo>
                  <a:lnTo>
                    <a:pt x="18380" y="11876"/>
                  </a:lnTo>
                  <a:lnTo>
                    <a:pt x="18380" y="11642"/>
                  </a:lnTo>
                  <a:cubicBezTo>
                    <a:pt x="18280" y="9407"/>
                    <a:pt x="17679" y="7473"/>
                    <a:pt x="16912" y="5838"/>
                  </a:cubicBezTo>
                  <a:close/>
                  <a:moveTo>
                    <a:pt x="21616" y="6839"/>
                  </a:moveTo>
                  <a:lnTo>
                    <a:pt x="21616" y="6839"/>
                  </a:lnTo>
                  <a:cubicBezTo>
                    <a:pt x="22049" y="6972"/>
                    <a:pt x="22416" y="7106"/>
                    <a:pt x="22850" y="7206"/>
                  </a:cubicBezTo>
                  <a:cubicBezTo>
                    <a:pt x="23550" y="8640"/>
                    <a:pt x="23951" y="10208"/>
                    <a:pt x="24017" y="11876"/>
                  </a:cubicBezTo>
                  <a:lnTo>
                    <a:pt x="22850" y="11876"/>
                  </a:lnTo>
                  <a:cubicBezTo>
                    <a:pt x="22783" y="10108"/>
                    <a:pt x="22349" y="8373"/>
                    <a:pt x="21616" y="6839"/>
                  </a:cubicBezTo>
                  <a:close/>
                  <a:moveTo>
                    <a:pt x="2068" y="12610"/>
                  </a:moveTo>
                  <a:cubicBezTo>
                    <a:pt x="2135" y="14711"/>
                    <a:pt x="2702" y="16779"/>
                    <a:pt x="3669" y="18514"/>
                  </a:cubicBezTo>
                  <a:cubicBezTo>
                    <a:pt x="3202" y="18381"/>
                    <a:pt x="2702" y="18247"/>
                    <a:pt x="2202" y="18114"/>
                  </a:cubicBezTo>
                  <a:cubicBezTo>
                    <a:pt x="1301" y="16479"/>
                    <a:pt x="701" y="14611"/>
                    <a:pt x="667" y="12610"/>
                  </a:cubicBezTo>
                  <a:close/>
                  <a:moveTo>
                    <a:pt x="24017" y="12610"/>
                  </a:moveTo>
                  <a:cubicBezTo>
                    <a:pt x="23951" y="14711"/>
                    <a:pt x="23350" y="16713"/>
                    <a:pt x="22283" y="18447"/>
                  </a:cubicBezTo>
                  <a:cubicBezTo>
                    <a:pt x="21916" y="18547"/>
                    <a:pt x="21515" y="18681"/>
                    <a:pt x="21082" y="18814"/>
                  </a:cubicBezTo>
                  <a:cubicBezTo>
                    <a:pt x="22183" y="16980"/>
                    <a:pt x="22783" y="14845"/>
                    <a:pt x="22850" y="12610"/>
                  </a:cubicBezTo>
                  <a:close/>
                  <a:moveTo>
                    <a:pt x="6538" y="12610"/>
                  </a:moveTo>
                  <a:cubicBezTo>
                    <a:pt x="6571" y="14945"/>
                    <a:pt x="7205" y="17213"/>
                    <a:pt x="8406" y="19481"/>
                  </a:cubicBezTo>
                  <a:cubicBezTo>
                    <a:pt x="7239" y="19315"/>
                    <a:pt x="6004" y="19048"/>
                    <a:pt x="4670" y="18781"/>
                  </a:cubicBezTo>
                  <a:cubicBezTo>
                    <a:pt x="3503" y="16980"/>
                    <a:pt x="2835" y="14845"/>
                    <a:pt x="2769" y="12610"/>
                  </a:cubicBezTo>
                  <a:close/>
                  <a:moveTo>
                    <a:pt x="22149" y="12610"/>
                  </a:moveTo>
                  <a:cubicBezTo>
                    <a:pt x="22083" y="14978"/>
                    <a:pt x="21349" y="17213"/>
                    <a:pt x="20081" y="19048"/>
                  </a:cubicBezTo>
                  <a:cubicBezTo>
                    <a:pt x="19447" y="19214"/>
                    <a:pt x="18780" y="19348"/>
                    <a:pt x="18046" y="19481"/>
                  </a:cubicBezTo>
                  <a:cubicBezTo>
                    <a:pt x="17546" y="19548"/>
                    <a:pt x="17012" y="19648"/>
                    <a:pt x="16412" y="19681"/>
                  </a:cubicBezTo>
                  <a:cubicBezTo>
                    <a:pt x="17679" y="17346"/>
                    <a:pt x="18347" y="15011"/>
                    <a:pt x="18380" y="12610"/>
                  </a:cubicBezTo>
                  <a:close/>
                  <a:moveTo>
                    <a:pt x="12009" y="12610"/>
                  </a:moveTo>
                  <a:lnTo>
                    <a:pt x="12009" y="19815"/>
                  </a:lnTo>
                  <a:cubicBezTo>
                    <a:pt x="11108" y="19782"/>
                    <a:pt x="10207" y="19715"/>
                    <a:pt x="9240" y="19615"/>
                  </a:cubicBezTo>
                  <a:cubicBezTo>
                    <a:pt x="7939" y="17313"/>
                    <a:pt x="7272" y="14978"/>
                    <a:pt x="7239" y="12610"/>
                  </a:cubicBezTo>
                  <a:close/>
                  <a:moveTo>
                    <a:pt x="17713" y="12543"/>
                  </a:moveTo>
                  <a:cubicBezTo>
                    <a:pt x="17679" y="14978"/>
                    <a:pt x="16946" y="17346"/>
                    <a:pt x="15611" y="19715"/>
                  </a:cubicBezTo>
                  <a:cubicBezTo>
                    <a:pt x="14936" y="19790"/>
                    <a:pt x="14223" y="19827"/>
                    <a:pt x="13472" y="19827"/>
                  </a:cubicBezTo>
                  <a:cubicBezTo>
                    <a:pt x="13222" y="19827"/>
                    <a:pt x="12968" y="19823"/>
                    <a:pt x="12709" y="19815"/>
                  </a:cubicBezTo>
                  <a:lnTo>
                    <a:pt x="12709" y="12543"/>
                  </a:lnTo>
                  <a:close/>
                  <a:moveTo>
                    <a:pt x="21616" y="19315"/>
                  </a:moveTo>
                  <a:cubicBezTo>
                    <a:pt x="20415" y="20982"/>
                    <a:pt x="18780" y="22283"/>
                    <a:pt x="16845" y="23117"/>
                  </a:cubicBezTo>
                  <a:cubicBezTo>
                    <a:pt x="18280" y="22217"/>
                    <a:pt x="19547" y="21049"/>
                    <a:pt x="20515" y="19648"/>
                  </a:cubicBezTo>
                  <a:cubicBezTo>
                    <a:pt x="20915" y="19548"/>
                    <a:pt x="21282" y="19448"/>
                    <a:pt x="21616" y="19315"/>
                  </a:cubicBezTo>
                  <a:close/>
                  <a:moveTo>
                    <a:pt x="2769" y="19014"/>
                  </a:moveTo>
                  <a:cubicBezTo>
                    <a:pt x="3236" y="19148"/>
                    <a:pt x="3736" y="19281"/>
                    <a:pt x="4203" y="19381"/>
                  </a:cubicBezTo>
                  <a:cubicBezTo>
                    <a:pt x="5271" y="21016"/>
                    <a:pt x="6738" y="22383"/>
                    <a:pt x="8506" y="23351"/>
                  </a:cubicBezTo>
                  <a:cubicBezTo>
                    <a:pt x="6171" y="22517"/>
                    <a:pt x="4203" y="20982"/>
                    <a:pt x="2769" y="19014"/>
                  </a:cubicBezTo>
                  <a:close/>
                  <a:moveTo>
                    <a:pt x="9674" y="20349"/>
                  </a:moveTo>
                  <a:cubicBezTo>
                    <a:pt x="10508" y="20449"/>
                    <a:pt x="11241" y="20482"/>
                    <a:pt x="12009" y="20515"/>
                  </a:cubicBezTo>
                  <a:lnTo>
                    <a:pt x="12009" y="23451"/>
                  </a:lnTo>
                  <a:cubicBezTo>
                    <a:pt x="11075" y="22383"/>
                    <a:pt x="10341" y="21383"/>
                    <a:pt x="9674" y="20349"/>
                  </a:cubicBezTo>
                  <a:close/>
                  <a:moveTo>
                    <a:pt x="15178" y="20482"/>
                  </a:moveTo>
                  <a:cubicBezTo>
                    <a:pt x="14510" y="21549"/>
                    <a:pt x="13677" y="22650"/>
                    <a:pt x="12709" y="23684"/>
                  </a:cubicBezTo>
                  <a:lnTo>
                    <a:pt x="12709" y="20515"/>
                  </a:lnTo>
                  <a:lnTo>
                    <a:pt x="13210" y="20515"/>
                  </a:lnTo>
                  <a:cubicBezTo>
                    <a:pt x="13877" y="20515"/>
                    <a:pt x="14544" y="20482"/>
                    <a:pt x="15178" y="20482"/>
                  </a:cubicBezTo>
                  <a:close/>
                  <a:moveTo>
                    <a:pt x="5204" y="19648"/>
                  </a:moveTo>
                  <a:lnTo>
                    <a:pt x="5204" y="19648"/>
                  </a:lnTo>
                  <a:cubicBezTo>
                    <a:pt x="6505" y="19882"/>
                    <a:pt x="7672" y="20115"/>
                    <a:pt x="8773" y="20215"/>
                  </a:cubicBezTo>
                  <a:cubicBezTo>
                    <a:pt x="9507" y="21449"/>
                    <a:pt x="10341" y="22617"/>
                    <a:pt x="11342" y="23784"/>
                  </a:cubicBezTo>
                  <a:cubicBezTo>
                    <a:pt x="8840" y="23117"/>
                    <a:pt x="6738" y="21616"/>
                    <a:pt x="5204" y="19648"/>
                  </a:cubicBezTo>
                  <a:close/>
                  <a:moveTo>
                    <a:pt x="19514" y="19882"/>
                  </a:moveTo>
                  <a:lnTo>
                    <a:pt x="19514" y="19882"/>
                  </a:lnTo>
                  <a:cubicBezTo>
                    <a:pt x="18013" y="21716"/>
                    <a:pt x="15978" y="23117"/>
                    <a:pt x="13576" y="23784"/>
                  </a:cubicBezTo>
                  <a:cubicBezTo>
                    <a:pt x="14544" y="22650"/>
                    <a:pt x="15344" y="21516"/>
                    <a:pt x="16045" y="20382"/>
                  </a:cubicBezTo>
                  <a:cubicBezTo>
                    <a:pt x="17346" y="20282"/>
                    <a:pt x="18480" y="20115"/>
                    <a:pt x="19514" y="19882"/>
                  </a:cubicBezTo>
                  <a:close/>
                  <a:moveTo>
                    <a:pt x="12376" y="1"/>
                  </a:moveTo>
                  <a:cubicBezTo>
                    <a:pt x="5537" y="1"/>
                    <a:pt x="0" y="5538"/>
                    <a:pt x="0" y="12376"/>
                  </a:cubicBezTo>
                  <a:cubicBezTo>
                    <a:pt x="0" y="19214"/>
                    <a:pt x="5537" y="24785"/>
                    <a:pt x="12376" y="24785"/>
                  </a:cubicBezTo>
                  <a:lnTo>
                    <a:pt x="12642" y="24785"/>
                  </a:lnTo>
                  <a:cubicBezTo>
                    <a:pt x="19347" y="24552"/>
                    <a:pt x="24718" y="19048"/>
                    <a:pt x="24718" y="12343"/>
                  </a:cubicBezTo>
                  <a:cubicBezTo>
                    <a:pt x="24718" y="5638"/>
                    <a:pt x="19347" y="134"/>
                    <a:pt x="12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34;p50">
              <a:extLst>
                <a:ext uri="{FF2B5EF4-FFF2-40B4-BE49-F238E27FC236}">
                  <a16:creationId xmlns:a16="http://schemas.microsoft.com/office/drawing/2014/main" id="{7E5164FA-E17D-AC4F-7DD3-7616EB87FC25}"/>
                </a:ext>
              </a:extLst>
            </p:cNvPr>
            <p:cNvSpPr/>
            <p:nvPr/>
          </p:nvSpPr>
          <p:spPr>
            <a:xfrm>
              <a:off x="-4410475" y="4376900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1"/>
                  </a:moveTo>
                  <a:cubicBezTo>
                    <a:pt x="1501" y="1"/>
                    <a:pt x="0" y="1502"/>
                    <a:pt x="0" y="3337"/>
                  </a:cubicBezTo>
                  <a:lnTo>
                    <a:pt x="0" y="25519"/>
                  </a:lnTo>
                  <a:cubicBezTo>
                    <a:pt x="0" y="27354"/>
                    <a:pt x="1501" y="28855"/>
                    <a:pt x="3336" y="28855"/>
                  </a:cubicBezTo>
                  <a:lnTo>
                    <a:pt x="26753" y="28855"/>
                  </a:lnTo>
                  <a:cubicBezTo>
                    <a:pt x="28587" y="28855"/>
                    <a:pt x="30089" y="27354"/>
                    <a:pt x="30089" y="25519"/>
                  </a:cubicBezTo>
                  <a:lnTo>
                    <a:pt x="30089" y="3337"/>
                  </a:lnTo>
                  <a:cubicBezTo>
                    <a:pt x="30089" y="1502"/>
                    <a:pt x="28587" y="1"/>
                    <a:pt x="26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35;p50">
              <a:extLst>
                <a:ext uri="{FF2B5EF4-FFF2-40B4-BE49-F238E27FC236}">
                  <a16:creationId xmlns:a16="http://schemas.microsoft.com/office/drawing/2014/main" id="{5B5932AE-774E-066F-F376-3A69EEA60D7B}"/>
                </a:ext>
              </a:extLst>
            </p:cNvPr>
            <p:cNvSpPr/>
            <p:nvPr/>
          </p:nvSpPr>
          <p:spPr>
            <a:xfrm>
              <a:off x="-4368775" y="4337725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0"/>
                  </a:moveTo>
                  <a:cubicBezTo>
                    <a:pt x="1501" y="0"/>
                    <a:pt x="0" y="1501"/>
                    <a:pt x="0" y="3336"/>
                  </a:cubicBezTo>
                  <a:lnTo>
                    <a:pt x="0" y="25518"/>
                  </a:lnTo>
                  <a:cubicBezTo>
                    <a:pt x="0" y="27353"/>
                    <a:pt x="1501" y="28854"/>
                    <a:pt x="3336" y="28854"/>
                  </a:cubicBezTo>
                  <a:lnTo>
                    <a:pt x="26753" y="28854"/>
                  </a:lnTo>
                  <a:cubicBezTo>
                    <a:pt x="28587" y="28854"/>
                    <a:pt x="30088" y="27353"/>
                    <a:pt x="30088" y="25518"/>
                  </a:cubicBezTo>
                  <a:lnTo>
                    <a:pt x="30088" y="3336"/>
                  </a:lnTo>
                  <a:cubicBezTo>
                    <a:pt x="30088" y="1501"/>
                    <a:pt x="28587" y="0"/>
                    <a:pt x="26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36;p50">
              <a:extLst>
                <a:ext uri="{FF2B5EF4-FFF2-40B4-BE49-F238E27FC236}">
                  <a16:creationId xmlns:a16="http://schemas.microsoft.com/office/drawing/2014/main" id="{494F2089-2177-24D4-01F1-DA2332DA8D7E}"/>
                </a:ext>
              </a:extLst>
            </p:cNvPr>
            <p:cNvSpPr/>
            <p:nvPr/>
          </p:nvSpPr>
          <p:spPr>
            <a:xfrm>
              <a:off x="-4308750" y="4382750"/>
              <a:ext cx="632150" cy="632150"/>
            </a:xfrm>
            <a:custGeom>
              <a:avLst/>
              <a:gdLst/>
              <a:ahLst/>
              <a:cxnLst/>
              <a:rect l="l" t="t" r="r" b="b"/>
              <a:pathLst>
                <a:path w="25286" h="25286" extrusionOk="0">
                  <a:moveTo>
                    <a:pt x="12643" y="3703"/>
                  </a:moveTo>
                  <a:cubicBezTo>
                    <a:pt x="17547" y="3703"/>
                    <a:pt x="21550" y="7706"/>
                    <a:pt x="21550" y="12643"/>
                  </a:cubicBezTo>
                  <a:cubicBezTo>
                    <a:pt x="21550" y="17546"/>
                    <a:pt x="17547" y="21549"/>
                    <a:pt x="12643" y="21549"/>
                  </a:cubicBezTo>
                  <a:cubicBezTo>
                    <a:pt x="7706" y="21549"/>
                    <a:pt x="3704" y="17546"/>
                    <a:pt x="3704" y="12643"/>
                  </a:cubicBezTo>
                  <a:cubicBezTo>
                    <a:pt x="3704" y="7706"/>
                    <a:pt x="7706" y="3703"/>
                    <a:pt x="12643" y="3703"/>
                  </a:cubicBezTo>
                  <a:close/>
                  <a:moveTo>
                    <a:pt x="12643" y="0"/>
                  </a:moveTo>
                  <a:cubicBezTo>
                    <a:pt x="5672" y="0"/>
                    <a:pt x="1" y="5671"/>
                    <a:pt x="1" y="12643"/>
                  </a:cubicBezTo>
                  <a:cubicBezTo>
                    <a:pt x="1" y="19614"/>
                    <a:pt x="5672" y="25285"/>
                    <a:pt x="12643" y="25285"/>
                  </a:cubicBezTo>
                  <a:cubicBezTo>
                    <a:pt x="19615" y="25285"/>
                    <a:pt x="25286" y="19614"/>
                    <a:pt x="25286" y="12643"/>
                  </a:cubicBezTo>
                  <a:cubicBezTo>
                    <a:pt x="25286" y="5671"/>
                    <a:pt x="19615" y="0"/>
                    <a:pt x="1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37;p50">
              <a:extLst>
                <a:ext uri="{FF2B5EF4-FFF2-40B4-BE49-F238E27FC236}">
                  <a16:creationId xmlns:a16="http://schemas.microsoft.com/office/drawing/2014/main" id="{2DA7DC23-13EE-6477-471D-5ED3B5AF65A0}"/>
                </a:ext>
              </a:extLst>
            </p:cNvPr>
            <p:cNvSpPr/>
            <p:nvPr/>
          </p:nvSpPr>
          <p:spPr>
            <a:xfrm>
              <a:off x="-3778350" y="46371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fill="none" extrusionOk="0">
                  <a:moveTo>
                    <a:pt x="0" y="1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38;p50">
              <a:extLst>
                <a:ext uri="{FF2B5EF4-FFF2-40B4-BE49-F238E27FC236}">
                  <a16:creationId xmlns:a16="http://schemas.microsoft.com/office/drawing/2014/main" id="{7E6DAA77-EFB7-E553-C606-B4E9FFBF67DA}"/>
                </a:ext>
              </a:extLst>
            </p:cNvPr>
            <p:cNvSpPr/>
            <p:nvPr/>
          </p:nvSpPr>
          <p:spPr>
            <a:xfrm>
              <a:off x="-3782525" y="4627100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fill="none" extrusionOk="0">
                  <a:moveTo>
                    <a:pt x="67" y="67"/>
                  </a:moveTo>
                  <a:cubicBezTo>
                    <a:pt x="67" y="33"/>
                    <a:pt x="67" y="33"/>
                    <a:pt x="0" y="0"/>
                  </a:cubicBezTo>
                  <a:cubicBezTo>
                    <a:pt x="67" y="33"/>
                    <a:pt x="67" y="67"/>
                    <a:pt x="67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39;p50">
              <a:extLst>
                <a:ext uri="{FF2B5EF4-FFF2-40B4-BE49-F238E27FC236}">
                  <a16:creationId xmlns:a16="http://schemas.microsoft.com/office/drawing/2014/main" id="{EBB95804-4912-E799-3FCF-AA6121730C17}"/>
                </a:ext>
              </a:extLst>
            </p:cNvPr>
            <p:cNvSpPr/>
            <p:nvPr/>
          </p:nvSpPr>
          <p:spPr>
            <a:xfrm>
              <a:off x="-4092750" y="4603750"/>
              <a:ext cx="416975" cy="411150"/>
            </a:xfrm>
            <a:custGeom>
              <a:avLst/>
              <a:gdLst/>
              <a:ahLst/>
              <a:cxnLst/>
              <a:rect l="l" t="t" r="r" b="b"/>
              <a:pathLst>
                <a:path w="16679" h="16446" extrusionOk="0">
                  <a:moveTo>
                    <a:pt x="16045" y="0"/>
                  </a:moveTo>
                  <a:lnTo>
                    <a:pt x="16045" y="0"/>
                  </a:lnTo>
                  <a:cubicBezTo>
                    <a:pt x="16155" y="359"/>
                    <a:pt x="16253" y="725"/>
                    <a:pt x="16337" y="1096"/>
                  </a:cubicBezTo>
                  <a:lnTo>
                    <a:pt x="16337" y="1096"/>
                  </a:lnTo>
                  <a:cubicBezTo>
                    <a:pt x="16263" y="731"/>
                    <a:pt x="16174" y="369"/>
                    <a:pt x="16045" y="0"/>
                  </a:cubicBezTo>
                  <a:close/>
                  <a:moveTo>
                    <a:pt x="16337" y="1096"/>
                  </a:moveTo>
                  <a:lnTo>
                    <a:pt x="16337" y="1096"/>
                  </a:lnTo>
                  <a:cubicBezTo>
                    <a:pt x="16416" y="1489"/>
                    <a:pt x="16476" y="1886"/>
                    <a:pt x="16546" y="2302"/>
                  </a:cubicBezTo>
                  <a:lnTo>
                    <a:pt x="12976" y="3536"/>
                  </a:lnTo>
                  <a:lnTo>
                    <a:pt x="12976" y="3803"/>
                  </a:lnTo>
                  <a:cubicBezTo>
                    <a:pt x="12976" y="8706"/>
                    <a:pt x="8974" y="12709"/>
                    <a:pt x="4037" y="12709"/>
                  </a:cubicBezTo>
                  <a:cubicBezTo>
                    <a:pt x="2802" y="12709"/>
                    <a:pt x="1568" y="12476"/>
                    <a:pt x="467" y="11975"/>
                  </a:cubicBezTo>
                  <a:lnTo>
                    <a:pt x="0" y="15778"/>
                  </a:lnTo>
                  <a:cubicBezTo>
                    <a:pt x="1235" y="16178"/>
                    <a:pt x="2636" y="16445"/>
                    <a:pt x="4037" y="16445"/>
                  </a:cubicBezTo>
                  <a:cubicBezTo>
                    <a:pt x="11008" y="16445"/>
                    <a:pt x="16679" y="10774"/>
                    <a:pt x="16679" y="3803"/>
                  </a:cubicBezTo>
                  <a:cubicBezTo>
                    <a:pt x="16656" y="2868"/>
                    <a:pt x="16534" y="1965"/>
                    <a:pt x="16337" y="1096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40;p50">
              <a:extLst>
                <a:ext uri="{FF2B5EF4-FFF2-40B4-BE49-F238E27FC236}">
                  <a16:creationId xmlns:a16="http://schemas.microsoft.com/office/drawing/2014/main" id="{C2748BCC-645C-372D-AF22-9F8F7428D632}"/>
                </a:ext>
              </a:extLst>
            </p:cNvPr>
            <p:cNvSpPr/>
            <p:nvPr/>
          </p:nvSpPr>
          <p:spPr>
            <a:xfrm>
              <a:off x="-3785025" y="4616250"/>
              <a:ext cx="850" cy="3350"/>
            </a:xfrm>
            <a:custGeom>
              <a:avLst/>
              <a:gdLst/>
              <a:ahLst/>
              <a:cxnLst/>
              <a:rect l="l" t="t" r="r" b="b"/>
              <a:pathLst>
                <a:path w="34" h="134" fill="none" extrusionOk="0">
                  <a:moveTo>
                    <a:pt x="34" y="134"/>
                  </a:moveTo>
                  <a:cubicBezTo>
                    <a:pt x="34" y="100"/>
                    <a:pt x="0" y="34"/>
                    <a:pt x="0" y="0"/>
                  </a:cubicBezTo>
                  <a:cubicBezTo>
                    <a:pt x="0" y="34"/>
                    <a:pt x="34" y="100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41;p50">
              <a:extLst>
                <a:ext uri="{FF2B5EF4-FFF2-40B4-BE49-F238E27FC236}">
                  <a16:creationId xmlns:a16="http://schemas.microsoft.com/office/drawing/2014/main" id="{E03DDA8B-F5C6-2273-F8F1-E402D6CF54A6}"/>
                </a:ext>
              </a:extLst>
            </p:cNvPr>
            <p:cNvSpPr/>
            <p:nvPr/>
          </p:nvSpPr>
          <p:spPr>
            <a:xfrm>
              <a:off x="-3771700" y="467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42;p50">
              <a:extLst>
                <a:ext uri="{FF2B5EF4-FFF2-40B4-BE49-F238E27FC236}">
                  <a16:creationId xmlns:a16="http://schemas.microsoft.com/office/drawing/2014/main" id="{D0D52879-B30B-6933-5025-350B8C5E6B52}"/>
                </a:ext>
              </a:extLst>
            </p:cNvPr>
            <p:cNvSpPr/>
            <p:nvPr/>
          </p:nvSpPr>
          <p:spPr>
            <a:xfrm>
              <a:off x="-3775025" y="464877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fill="none" extrusionOk="0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43;p50">
              <a:extLst>
                <a:ext uri="{FF2B5EF4-FFF2-40B4-BE49-F238E27FC236}">
                  <a16:creationId xmlns:a16="http://schemas.microsoft.com/office/drawing/2014/main" id="{A1AE6910-905C-5C84-3FFF-5EDFD8B77B1C}"/>
                </a:ext>
              </a:extLst>
            </p:cNvPr>
            <p:cNvSpPr/>
            <p:nvPr/>
          </p:nvSpPr>
          <p:spPr>
            <a:xfrm>
              <a:off x="-3772525" y="4658775"/>
              <a:ext cx="25" cy="1700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1"/>
                    <a:pt x="1" y="67"/>
                  </a:cubicBezTo>
                  <a:cubicBezTo>
                    <a:pt x="1" y="1"/>
                    <a:pt x="1" y="67"/>
                    <a:pt x="1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44;p50">
              <a:extLst>
                <a:ext uri="{FF2B5EF4-FFF2-40B4-BE49-F238E27FC236}">
                  <a16:creationId xmlns:a16="http://schemas.microsoft.com/office/drawing/2014/main" id="{323C7F06-4AE8-6E6F-B641-C624B46E9DF4}"/>
                </a:ext>
              </a:extLst>
            </p:cNvPr>
            <p:cNvSpPr/>
            <p:nvPr/>
          </p:nvSpPr>
          <p:spPr>
            <a:xfrm>
              <a:off x="-3976825" y="4383575"/>
              <a:ext cx="297725" cy="310250"/>
            </a:xfrm>
            <a:custGeom>
              <a:avLst/>
              <a:gdLst/>
              <a:ahLst/>
              <a:cxnLst/>
              <a:rect l="l" t="t" r="r" b="b"/>
              <a:pathLst>
                <a:path w="11909" h="12410" extrusionOk="0">
                  <a:moveTo>
                    <a:pt x="0" y="1"/>
                  </a:moveTo>
                  <a:lnTo>
                    <a:pt x="0" y="3737"/>
                  </a:lnTo>
                  <a:cubicBezTo>
                    <a:pt x="4537" y="4070"/>
                    <a:pt x="8173" y="7773"/>
                    <a:pt x="8273" y="12410"/>
                  </a:cubicBezTo>
                  <a:lnTo>
                    <a:pt x="11909" y="11142"/>
                  </a:lnTo>
                  <a:cubicBezTo>
                    <a:pt x="11175" y="5071"/>
                    <a:pt x="6171" y="301"/>
                    <a:pt x="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45;p50">
              <a:extLst>
                <a:ext uri="{FF2B5EF4-FFF2-40B4-BE49-F238E27FC236}">
                  <a16:creationId xmlns:a16="http://schemas.microsoft.com/office/drawing/2014/main" id="{A10435EF-78CD-D66F-1310-8AC52F2E0C8A}"/>
                </a:ext>
              </a:extLst>
            </p:cNvPr>
            <p:cNvSpPr/>
            <p:nvPr/>
          </p:nvSpPr>
          <p:spPr>
            <a:xfrm>
              <a:off x="-4269550" y="4383575"/>
              <a:ext cx="292750" cy="235200"/>
            </a:xfrm>
            <a:custGeom>
              <a:avLst/>
              <a:gdLst/>
              <a:ahLst/>
              <a:cxnLst/>
              <a:rect l="l" t="t" r="r" b="b"/>
              <a:pathLst>
                <a:path w="11710" h="9408" extrusionOk="0">
                  <a:moveTo>
                    <a:pt x="11075" y="1"/>
                  </a:moveTo>
                  <a:cubicBezTo>
                    <a:pt x="6272" y="1"/>
                    <a:pt x="2102" y="2669"/>
                    <a:pt x="1" y="6605"/>
                  </a:cubicBezTo>
                  <a:lnTo>
                    <a:pt x="2736" y="9407"/>
                  </a:lnTo>
                  <a:cubicBezTo>
                    <a:pt x="4037" y="6072"/>
                    <a:pt x="7273" y="3737"/>
                    <a:pt x="11075" y="3737"/>
                  </a:cubicBezTo>
                  <a:cubicBezTo>
                    <a:pt x="11275" y="3737"/>
                    <a:pt x="11509" y="3737"/>
                    <a:pt x="11709" y="3770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46;p50">
              <a:extLst>
                <a:ext uri="{FF2B5EF4-FFF2-40B4-BE49-F238E27FC236}">
                  <a16:creationId xmlns:a16="http://schemas.microsoft.com/office/drawing/2014/main" id="{CDD96B1F-61EE-188D-838B-743249568AAC}"/>
                </a:ext>
              </a:extLst>
            </p:cNvPr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47;p50">
              <a:extLst>
                <a:ext uri="{FF2B5EF4-FFF2-40B4-BE49-F238E27FC236}">
                  <a16:creationId xmlns:a16="http://schemas.microsoft.com/office/drawing/2014/main" id="{E6C2FF1B-4320-D314-45E5-C933B91D8F22}"/>
                </a:ext>
              </a:extLst>
            </p:cNvPr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48;p50">
              <a:extLst>
                <a:ext uri="{FF2B5EF4-FFF2-40B4-BE49-F238E27FC236}">
                  <a16:creationId xmlns:a16="http://schemas.microsoft.com/office/drawing/2014/main" id="{92CE39C1-2C99-BEE4-95DB-84F3607A2AF8}"/>
                </a:ext>
              </a:extLst>
            </p:cNvPr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49;p50">
              <a:extLst>
                <a:ext uri="{FF2B5EF4-FFF2-40B4-BE49-F238E27FC236}">
                  <a16:creationId xmlns:a16="http://schemas.microsoft.com/office/drawing/2014/main" id="{26783306-BC17-EDF2-1345-B52321E8B13B}"/>
                </a:ext>
              </a:extLst>
            </p:cNvPr>
            <p:cNvSpPr/>
            <p:nvPr/>
          </p:nvSpPr>
          <p:spPr>
            <a:xfrm>
              <a:off x="-2170550" y="2098600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368" y="1"/>
                    <a:pt x="1" y="1435"/>
                    <a:pt x="1" y="3137"/>
                  </a:cubicBezTo>
                  <a:lnTo>
                    <a:pt x="1" y="21483"/>
                  </a:lnTo>
                  <a:cubicBezTo>
                    <a:pt x="1" y="23251"/>
                    <a:pt x="1402" y="24619"/>
                    <a:pt x="3136" y="24619"/>
                  </a:cubicBezTo>
                  <a:lnTo>
                    <a:pt x="35693" y="24619"/>
                  </a:lnTo>
                  <a:cubicBezTo>
                    <a:pt x="37394" y="24619"/>
                    <a:pt x="38828" y="23184"/>
                    <a:pt x="38828" y="21483"/>
                  </a:cubicBezTo>
                  <a:lnTo>
                    <a:pt x="38828" y="3137"/>
                  </a:lnTo>
                  <a:cubicBezTo>
                    <a:pt x="38828" y="1402"/>
                    <a:pt x="37394" y="1"/>
                    <a:pt x="35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50;p50">
              <a:extLst>
                <a:ext uri="{FF2B5EF4-FFF2-40B4-BE49-F238E27FC236}">
                  <a16:creationId xmlns:a16="http://schemas.microsoft.com/office/drawing/2014/main" id="{E86E107C-A27E-D307-1D11-83E917373864}"/>
                </a:ext>
              </a:extLst>
            </p:cNvPr>
            <p:cNvSpPr/>
            <p:nvPr/>
          </p:nvSpPr>
          <p:spPr>
            <a:xfrm>
              <a:off x="-2135525" y="2061075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402" y="1"/>
                    <a:pt x="1" y="1435"/>
                    <a:pt x="1" y="3136"/>
                  </a:cubicBezTo>
                  <a:lnTo>
                    <a:pt x="1" y="21483"/>
                  </a:lnTo>
                  <a:cubicBezTo>
                    <a:pt x="1" y="23251"/>
                    <a:pt x="1435" y="24618"/>
                    <a:pt x="3136" y="24618"/>
                  </a:cubicBezTo>
                  <a:lnTo>
                    <a:pt x="35693" y="24618"/>
                  </a:lnTo>
                  <a:cubicBezTo>
                    <a:pt x="37461" y="24618"/>
                    <a:pt x="38828" y="23184"/>
                    <a:pt x="38828" y="21483"/>
                  </a:cubicBezTo>
                  <a:lnTo>
                    <a:pt x="38828" y="3136"/>
                  </a:lnTo>
                  <a:cubicBezTo>
                    <a:pt x="38828" y="1402"/>
                    <a:pt x="37427" y="1"/>
                    <a:pt x="35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51;p50">
              <a:extLst>
                <a:ext uri="{FF2B5EF4-FFF2-40B4-BE49-F238E27FC236}">
                  <a16:creationId xmlns:a16="http://schemas.microsoft.com/office/drawing/2014/main" id="{1330498C-B5C2-9A41-6A8B-F760C192DCA6}"/>
                </a:ext>
              </a:extLst>
            </p:cNvPr>
            <p:cNvSpPr/>
            <p:nvPr/>
          </p:nvSpPr>
          <p:spPr>
            <a:xfrm>
              <a:off x="-2016275" y="2148650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01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52;p50">
              <a:extLst>
                <a:ext uri="{FF2B5EF4-FFF2-40B4-BE49-F238E27FC236}">
                  <a16:creationId xmlns:a16="http://schemas.microsoft.com/office/drawing/2014/main" id="{BF65A36D-7231-CE77-CA83-FFE1C7F55883}"/>
                </a:ext>
              </a:extLst>
            </p:cNvPr>
            <p:cNvSpPr/>
            <p:nvPr/>
          </p:nvSpPr>
          <p:spPr>
            <a:xfrm>
              <a:off x="-1582625" y="2148650"/>
              <a:ext cx="306075" cy="110925"/>
            </a:xfrm>
            <a:custGeom>
              <a:avLst/>
              <a:gdLst/>
              <a:ahLst/>
              <a:cxnLst/>
              <a:rect l="l" t="t" r="r" b="b"/>
              <a:pathLst>
                <a:path w="12243" h="4437" extrusionOk="0">
                  <a:moveTo>
                    <a:pt x="0" y="0"/>
                  </a:moveTo>
                  <a:lnTo>
                    <a:pt x="0" y="4437"/>
                  </a:lnTo>
                  <a:lnTo>
                    <a:pt x="10041" y="4437"/>
                  </a:lnTo>
                  <a:cubicBezTo>
                    <a:pt x="11242" y="4437"/>
                    <a:pt x="12243" y="3436"/>
                    <a:pt x="12243" y="2235"/>
                  </a:cubicBezTo>
                  <a:cubicBezTo>
                    <a:pt x="12243" y="1001"/>
                    <a:pt x="11309" y="0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3;p50">
              <a:extLst>
                <a:ext uri="{FF2B5EF4-FFF2-40B4-BE49-F238E27FC236}">
                  <a16:creationId xmlns:a16="http://schemas.microsoft.com/office/drawing/2014/main" id="{6A8D6582-4E51-8D5C-4170-059FAE04805D}"/>
                </a:ext>
              </a:extLst>
            </p:cNvPr>
            <p:cNvSpPr/>
            <p:nvPr/>
          </p:nvSpPr>
          <p:spPr>
            <a:xfrm>
              <a:off x="-1640175" y="2147825"/>
              <a:ext cx="112625" cy="112600"/>
            </a:xfrm>
            <a:custGeom>
              <a:avLst/>
              <a:gdLst/>
              <a:ahLst/>
              <a:cxnLst/>
              <a:rect l="l" t="t" r="r" b="b"/>
              <a:pathLst>
                <a:path w="4505" h="4504" extrusionOk="0">
                  <a:moveTo>
                    <a:pt x="2269" y="0"/>
                  </a:moveTo>
                  <a:cubicBezTo>
                    <a:pt x="1002" y="0"/>
                    <a:pt x="1" y="1001"/>
                    <a:pt x="1" y="2268"/>
                  </a:cubicBezTo>
                  <a:cubicBezTo>
                    <a:pt x="1" y="3503"/>
                    <a:pt x="1002" y="4503"/>
                    <a:pt x="2269" y="4503"/>
                  </a:cubicBezTo>
                  <a:cubicBezTo>
                    <a:pt x="3503" y="4503"/>
                    <a:pt x="4504" y="3503"/>
                    <a:pt x="4504" y="2268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54;p50">
              <a:extLst>
                <a:ext uri="{FF2B5EF4-FFF2-40B4-BE49-F238E27FC236}">
                  <a16:creationId xmlns:a16="http://schemas.microsoft.com/office/drawing/2014/main" id="{2D74A0F0-6803-C2E7-BAA0-5665DE9BA9BE}"/>
                </a:ext>
              </a:extLst>
            </p:cNvPr>
            <p:cNvSpPr/>
            <p:nvPr/>
          </p:nvSpPr>
          <p:spPr>
            <a:xfrm>
              <a:off x="-2016275" y="2295425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34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34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55;p50">
              <a:extLst>
                <a:ext uri="{FF2B5EF4-FFF2-40B4-BE49-F238E27FC236}">
                  <a16:creationId xmlns:a16="http://schemas.microsoft.com/office/drawing/2014/main" id="{56BF0C5D-5946-CE3B-4D9A-6CB211EFAC77}"/>
                </a:ext>
              </a:extLst>
            </p:cNvPr>
            <p:cNvSpPr/>
            <p:nvPr/>
          </p:nvSpPr>
          <p:spPr>
            <a:xfrm>
              <a:off x="-2016275" y="2443025"/>
              <a:ext cx="739725" cy="110100"/>
            </a:xfrm>
            <a:custGeom>
              <a:avLst/>
              <a:gdLst/>
              <a:ahLst/>
              <a:cxnLst/>
              <a:rect l="l" t="t" r="r" b="b"/>
              <a:pathLst>
                <a:path w="29589" h="4404" extrusionOk="0">
                  <a:moveTo>
                    <a:pt x="2202" y="0"/>
                  </a:moveTo>
                  <a:cubicBezTo>
                    <a:pt x="1001" y="0"/>
                    <a:pt x="1" y="1001"/>
                    <a:pt x="1" y="2202"/>
                  </a:cubicBezTo>
                  <a:cubicBezTo>
                    <a:pt x="1" y="3403"/>
                    <a:pt x="1001" y="4404"/>
                    <a:pt x="2202" y="4404"/>
                  </a:cubicBezTo>
                  <a:lnTo>
                    <a:pt x="27387" y="4404"/>
                  </a:lnTo>
                  <a:cubicBezTo>
                    <a:pt x="28655" y="4404"/>
                    <a:pt x="29589" y="3470"/>
                    <a:pt x="29589" y="2202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56;p50">
              <a:extLst>
                <a:ext uri="{FF2B5EF4-FFF2-40B4-BE49-F238E27FC236}">
                  <a16:creationId xmlns:a16="http://schemas.microsoft.com/office/drawing/2014/main" id="{20EF47DE-A6B6-0BBE-7676-D964A845039A}"/>
                </a:ext>
              </a:extLst>
            </p:cNvPr>
            <p:cNvSpPr/>
            <p:nvPr/>
          </p:nvSpPr>
          <p:spPr>
            <a:xfrm>
              <a:off x="-1718550" y="2296250"/>
              <a:ext cx="442000" cy="110100"/>
            </a:xfrm>
            <a:custGeom>
              <a:avLst/>
              <a:gdLst/>
              <a:ahLst/>
              <a:cxnLst/>
              <a:rect l="l" t="t" r="r" b="b"/>
              <a:pathLst>
                <a:path w="17680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15478" y="4404"/>
                  </a:lnTo>
                  <a:cubicBezTo>
                    <a:pt x="16679" y="4404"/>
                    <a:pt x="17680" y="3403"/>
                    <a:pt x="17680" y="2202"/>
                  </a:cubicBezTo>
                  <a:cubicBezTo>
                    <a:pt x="17680" y="1001"/>
                    <a:pt x="16746" y="1"/>
                    <a:pt x="15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57;p50">
              <a:extLst>
                <a:ext uri="{FF2B5EF4-FFF2-40B4-BE49-F238E27FC236}">
                  <a16:creationId xmlns:a16="http://schemas.microsoft.com/office/drawing/2014/main" id="{AFED15D9-772C-A709-550C-020DBBD94E12}"/>
                </a:ext>
              </a:extLst>
            </p:cNvPr>
            <p:cNvSpPr/>
            <p:nvPr/>
          </p:nvSpPr>
          <p:spPr>
            <a:xfrm>
              <a:off x="-1470875" y="2443850"/>
              <a:ext cx="194325" cy="110950"/>
            </a:xfrm>
            <a:custGeom>
              <a:avLst/>
              <a:gdLst/>
              <a:ahLst/>
              <a:cxnLst/>
              <a:rect l="l" t="t" r="r" b="b"/>
              <a:pathLst>
                <a:path w="7773" h="4438" extrusionOk="0">
                  <a:moveTo>
                    <a:pt x="0" y="1"/>
                  </a:moveTo>
                  <a:lnTo>
                    <a:pt x="0" y="4437"/>
                  </a:lnTo>
                  <a:lnTo>
                    <a:pt x="5571" y="4437"/>
                  </a:lnTo>
                  <a:cubicBezTo>
                    <a:pt x="6772" y="4437"/>
                    <a:pt x="7773" y="3437"/>
                    <a:pt x="7773" y="2202"/>
                  </a:cubicBezTo>
                  <a:cubicBezTo>
                    <a:pt x="7773" y="1002"/>
                    <a:pt x="6839" y="1"/>
                    <a:pt x="5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58;p50">
              <a:extLst>
                <a:ext uri="{FF2B5EF4-FFF2-40B4-BE49-F238E27FC236}">
                  <a16:creationId xmlns:a16="http://schemas.microsoft.com/office/drawing/2014/main" id="{6E336DEF-022A-528C-FBD4-2585410404A2}"/>
                </a:ext>
              </a:extLst>
            </p:cNvPr>
            <p:cNvSpPr/>
            <p:nvPr/>
          </p:nvSpPr>
          <p:spPr>
            <a:xfrm>
              <a:off x="-1774425" y="2294575"/>
              <a:ext cx="112600" cy="112625"/>
            </a:xfrm>
            <a:custGeom>
              <a:avLst/>
              <a:gdLst/>
              <a:ahLst/>
              <a:cxnLst/>
              <a:rect l="l" t="t" r="r" b="b"/>
              <a:pathLst>
                <a:path w="4504" h="4505" extrusionOk="0">
                  <a:moveTo>
                    <a:pt x="2235" y="1"/>
                  </a:moveTo>
                  <a:cubicBezTo>
                    <a:pt x="1001" y="1"/>
                    <a:pt x="0" y="1002"/>
                    <a:pt x="0" y="2269"/>
                  </a:cubicBezTo>
                  <a:cubicBezTo>
                    <a:pt x="0" y="3503"/>
                    <a:pt x="1001" y="4504"/>
                    <a:pt x="2235" y="4504"/>
                  </a:cubicBezTo>
                  <a:cubicBezTo>
                    <a:pt x="3503" y="4504"/>
                    <a:pt x="4504" y="3503"/>
                    <a:pt x="4504" y="2269"/>
                  </a:cubicBezTo>
                  <a:cubicBezTo>
                    <a:pt x="4504" y="1068"/>
                    <a:pt x="3503" y="68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59;p50">
              <a:extLst>
                <a:ext uri="{FF2B5EF4-FFF2-40B4-BE49-F238E27FC236}">
                  <a16:creationId xmlns:a16="http://schemas.microsoft.com/office/drawing/2014/main" id="{198448DC-77B2-CF97-E9EF-88B5DDE0E8A4}"/>
                </a:ext>
              </a:extLst>
            </p:cNvPr>
            <p:cNvSpPr/>
            <p:nvPr/>
          </p:nvSpPr>
          <p:spPr>
            <a:xfrm>
              <a:off x="-1527575" y="2442200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2268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3"/>
                    <a:pt x="2268" y="4503"/>
                  </a:cubicBezTo>
                  <a:cubicBezTo>
                    <a:pt x="3503" y="4503"/>
                    <a:pt x="4503" y="3503"/>
                    <a:pt x="4503" y="2235"/>
                  </a:cubicBezTo>
                  <a:cubicBezTo>
                    <a:pt x="4503" y="1034"/>
                    <a:pt x="3503" y="33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60;p50">
              <a:extLst>
                <a:ext uri="{FF2B5EF4-FFF2-40B4-BE49-F238E27FC236}">
                  <a16:creationId xmlns:a16="http://schemas.microsoft.com/office/drawing/2014/main" id="{6436D8DC-AEBA-A4E2-AECE-5C1DF2442319}"/>
                </a:ext>
              </a:extLst>
            </p:cNvPr>
            <p:cNvSpPr/>
            <p:nvPr/>
          </p:nvSpPr>
          <p:spPr>
            <a:xfrm>
              <a:off x="-2213075" y="35955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534"/>
                  </a:moveTo>
                  <a:cubicBezTo>
                    <a:pt x="1868" y="534"/>
                    <a:pt x="2269" y="967"/>
                    <a:pt x="2269" y="1434"/>
                  </a:cubicBezTo>
                  <a:cubicBezTo>
                    <a:pt x="2269" y="1902"/>
                    <a:pt x="1868" y="2302"/>
                    <a:pt x="1401" y="2302"/>
                  </a:cubicBezTo>
                  <a:cubicBezTo>
                    <a:pt x="934" y="2302"/>
                    <a:pt x="534" y="1935"/>
                    <a:pt x="534" y="1434"/>
                  </a:cubicBezTo>
                  <a:cubicBezTo>
                    <a:pt x="534" y="967"/>
                    <a:pt x="901" y="534"/>
                    <a:pt x="1401" y="534"/>
                  </a:cubicBezTo>
                  <a:close/>
                  <a:moveTo>
                    <a:pt x="1401" y="0"/>
                  </a:moveTo>
                  <a:cubicBezTo>
                    <a:pt x="601" y="0"/>
                    <a:pt x="0" y="634"/>
                    <a:pt x="0" y="1434"/>
                  </a:cubicBezTo>
                  <a:cubicBezTo>
                    <a:pt x="0" y="2202"/>
                    <a:pt x="601" y="2836"/>
                    <a:pt x="1401" y="2836"/>
                  </a:cubicBezTo>
                  <a:cubicBezTo>
                    <a:pt x="2169" y="2836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61;p50">
              <a:extLst>
                <a:ext uri="{FF2B5EF4-FFF2-40B4-BE49-F238E27FC236}">
                  <a16:creationId xmlns:a16="http://schemas.microsoft.com/office/drawing/2014/main" id="{62766A2E-16BA-BC74-EB93-C7482BA807FA}"/>
                </a:ext>
              </a:extLst>
            </p:cNvPr>
            <p:cNvSpPr/>
            <p:nvPr/>
          </p:nvSpPr>
          <p:spPr>
            <a:xfrm>
              <a:off x="-2005425" y="36597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1" y="1"/>
                  </a:moveTo>
                  <a:cubicBezTo>
                    <a:pt x="601" y="1"/>
                    <a:pt x="0" y="601"/>
                    <a:pt x="0" y="1402"/>
                  </a:cubicBezTo>
                  <a:cubicBezTo>
                    <a:pt x="0" y="2202"/>
                    <a:pt x="601" y="2803"/>
                    <a:pt x="1401" y="2803"/>
                  </a:cubicBezTo>
                  <a:cubicBezTo>
                    <a:pt x="2202" y="2803"/>
                    <a:pt x="2802" y="2202"/>
                    <a:pt x="2802" y="1402"/>
                  </a:cubicBezTo>
                  <a:cubicBezTo>
                    <a:pt x="2769" y="601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62;p50">
              <a:extLst>
                <a:ext uri="{FF2B5EF4-FFF2-40B4-BE49-F238E27FC236}">
                  <a16:creationId xmlns:a16="http://schemas.microsoft.com/office/drawing/2014/main" id="{C133EF2B-6C2C-408E-9AAD-02BEB37FAF06}"/>
                </a:ext>
              </a:extLst>
            </p:cNvPr>
            <p:cNvSpPr/>
            <p:nvPr/>
          </p:nvSpPr>
          <p:spPr>
            <a:xfrm>
              <a:off x="-2108000" y="3371800"/>
              <a:ext cx="145125" cy="158675"/>
            </a:xfrm>
            <a:custGeom>
              <a:avLst/>
              <a:gdLst/>
              <a:ahLst/>
              <a:cxnLst/>
              <a:rect l="l" t="t" r="r" b="b"/>
              <a:pathLst>
                <a:path w="5805" h="6347" extrusionOk="0">
                  <a:moveTo>
                    <a:pt x="685" y="0"/>
                  </a:moveTo>
                  <a:cubicBezTo>
                    <a:pt x="322" y="0"/>
                    <a:pt x="0" y="288"/>
                    <a:pt x="0" y="677"/>
                  </a:cubicBezTo>
                  <a:lnTo>
                    <a:pt x="0" y="5680"/>
                  </a:lnTo>
                  <a:cubicBezTo>
                    <a:pt x="0" y="6078"/>
                    <a:pt x="316" y="6346"/>
                    <a:pt x="656" y="6346"/>
                  </a:cubicBezTo>
                  <a:cubicBezTo>
                    <a:pt x="772" y="6346"/>
                    <a:pt x="891" y="6315"/>
                    <a:pt x="1001" y="6247"/>
                  </a:cubicBezTo>
                  <a:lnTo>
                    <a:pt x="5338" y="3745"/>
                  </a:lnTo>
                  <a:cubicBezTo>
                    <a:pt x="5805" y="3512"/>
                    <a:pt x="5805" y="2878"/>
                    <a:pt x="5338" y="2578"/>
                  </a:cubicBezTo>
                  <a:lnTo>
                    <a:pt x="1001" y="76"/>
                  </a:lnTo>
                  <a:cubicBezTo>
                    <a:pt x="897" y="24"/>
                    <a:pt x="789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63;p50">
              <a:extLst>
                <a:ext uri="{FF2B5EF4-FFF2-40B4-BE49-F238E27FC236}">
                  <a16:creationId xmlns:a16="http://schemas.microsoft.com/office/drawing/2014/main" id="{9BA03C16-AE0C-310B-BD5D-BEB1046F4DBA}"/>
                </a:ext>
              </a:extLst>
            </p:cNvPr>
            <p:cNvSpPr/>
            <p:nvPr/>
          </p:nvSpPr>
          <p:spPr>
            <a:xfrm>
              <a:off x="-4436325" y="3096825"/>
              <a:ext cx="377800" cy="575425"/>
            </a:xfrm>
            <a:custGeom>
              <a:avLst/>
              <a:gdLst/>
              <a:ahLst/>
              <a:cxnLst/>
              <a:rect l="l" t="t" r="r" b="b"/>
              <a:pathLst>
                <a:path w="15112" h="23017" extrusionOk="0">
                  <a:moveTo>
                    <a:pt x="15111" y="1"/>
                  </a:moveTo>
                  <a:cubicBezTo>
                    <a:pt x="14858" y="472"/>
                    <a:pt x="14628" y="850"/>
                    <a:pt x="14409" y="1157"/>
                  </a:cubicBezTo>
                  <a:lnTo>
                    <a:pt x="14409" y="1157"/>
                  </a:lnTo>
                  <a:cubicBezTo>
                    <a:pt x="15111" y="837"/>
                    <a:pt x="15111" y="1026"/>
                    <a:pt x="15111" y="1"/>
                  </a:cubicBezTo>
                  <a:close/>
                  <a:moveTo>
                    <a:pt x="14409" y="1157"/>
                  </a:moveTo>
                  <a:cubicBezTo>
                    <a:pt x="14083" y="1306"/>
                    <a:pt x="13607" y="1563"/>
                    <a:pt x="12910" y="2102"/>
                  </a:cubicBezTo>
                  <a:cubicBezTo>
                    <a:pt x="12591" y="2353"/>
                    <a:pt x="12263" y="2592"/>
                    <a:pt x="11930" y="2824"/>
                  </a:cubicBezTo>
                  <a:lnTo>
                    <a:pt x="11930" y="2824"/>
                  </a:lnTo>
                  <a:cubicBezTo>
                    <a:pt x="12975" y="2456"/>
                    <a:pt x="13618" y="2266"/>
                    <a:pt x="14409" y="1157"/>
                  </a:cubicBezTo>
                  <a:close/>
                  <a:moveTo>
                    <a:pt x="11930" y="2824"/>
                  </a:moveTo>
                  <a:lnTo>
                    <a:pt x="11930" y="2824"/>
                  </a:lnTo>
                  <a:cubicBezTo>
                    <a:pt x="11319" y="3039"/>
                    <a:pt x="10570" y="3314"/>
                    <a:pt x="9574" y="3870"/>
                  </a:cubicBezTo>
                  <a:cubicBezTo>
                    <a:pt x="6972" y="5271"/>
                    <a:pt x="4003" y="6205"/>
                    <a:pt x="2102" y="8507"/>
                  </a:cubicBezTo>
                  <a:cubicBezTo>
                    <a:pt x="100" y="10942"/>
                    <a:pt x="0" y="14611"/>
                    <a:pt x="1435" y="17446"/>
                  </a:cubicBezTo>
                  <a:cubicBezTo>
                    <a:pt x="2902" y="20248"/>
                    <a:pt x="5771" y="22216"/>
                    <a:pt x="8840" y="23017"/>
                  </a:cubicBezTo>
                  <a:cubicBezTo>
                    <a:pt x="6105" y="21516"/>
                    <a:pt x="4103" y="18747"/>
                    <a:pt x="3603" y="15678"/>
                  </a:cubicBezTo>
                  <a:cubicBezTo>
                    <a:pt x="3103" y="12610"/>
                    <a:pt x="4070" y="9341"/>
                    <a:pt x="6205" y="7039"/>
                  </a:cubicBezTo>
                  <a:cubicBezTo>
                    <a:pt x="7802" y="5298"/>
                    <a:pt x="9962" y="4193"/>
                    <a:pt x="11930" y="2824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64;p50">
              <a:extLst>
                <a:ext uri="{FF2B5EF4-FFF2-40B4-BE49-F238E27FC236}">
                  <a16:creationId xmlns:a16="http://schemas.microsoft.com/office/drawing/2014/main" id="{3593971F-193A-AECF-1847-A5DD93A260AD}"/>
                </a:ext>
              </a:extLst>
            </p:cNvPr>
            <p:cNvSpPr/>
            <p:nvPr/>
          </p:nvSpPr>
          <p:spPr>
            <a:xfrm>
              <a:off x="-2341500" y="4202625"/>
              <a:ext cx="362775" cy="310300"/>
            </a:xfrm>
            <a:custGeom>
              <a:avLst/>
              <a:gdLst/>
              <a:ahLst/>
              <a:cxnLst/>
              <a:rect l="l" t="t" r="r" b="b"/>
              <a:pathLst>
                <a:path w="14511" h="12412" extrusionOk="0">
                  <a:moveTo>
                    <a:pt x="10174" y="0"/>
                  </a:moveTo>
                  <a:lnTo>
                    <a:pt x="0" y="3569"/>
                  </a:lnTo>
                  <a:lnTo>
                    <a:pt x="4904" y="12176"/>
                  </a:lnTo>
                  <a:cubicBezTo>
                    <a:pt x="4904" y="12176"/>
                    <a:pt x="5880" y="12411"/>
                    <a:pt x="7241" y="12411"/>
                  </a:cubicBezTo>
                  <a:cubicBezTo>
                    <a:pt x="9502" y="12411"/>
                    <a:pt x="12825" y="11762"/>
                    <a:pt x="14511" y="8306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65;p50">
              <a:extLst>
                <a:ext uri="{FF2B5EF4-FFF2-40B4-BE49-F238E27FC236}">
                  <a16:creationId xmlns:a16="http://schemas.microsoft.com/office/drawing/2014/main" id="{3A3C7923-4E63-5249-0B1D-DC6B98CA7DD8}"/>
                </a:ext>
              </a:extLst>
            </p:cNvPr>
            <p:cNvSpPr/>
            <p:nvPr/>
          </p:nvSpPr>
          <p:spPr>
            <a:xfrm>
              <a:off x="-2341500" y="4202625"/>
              <a:ext cx="283550" cy="261875"/>
            </a:xfrm>
            <a:custGeom>
              <a:avLst/>
              <a:gdLst/>
              <a:ahLst/>
              <a:cxnLst/>
              <a:rect l="l" t="t" r="r" b="b"/>
              <a:pathLst>
                <a:path w="11342" h="10475" extrusionOk="0">
                  <a:moveTo>
                    <a:pt x="10141" y="0"/>
                  </a:moveTo>
                  <a:lnTo>
                    <a:pt x="0" y="3569"/>
                  </a:lnTo>
                  <a:lnTo>
                    <a:pt x="1668" y="6505"/>
                  </a:lnTo>
                  <a:lnTo>
                    <a:pt x="3903" y="10474"/>
                  </a:lnTo>
                  <a:lnTo>
                    <a:pt x="11342" y="2335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66;p50">
              <a:extLst>
                <a:ext uri="{FF2B5EF4-FFF2-40B4-BE49-F238E27FC236}">
                  <a16:creationId xmlns:a16="http://schemas.microsoft.com/office/drawing/2014/main" id="{B7F69A09-A809-264D-451C-360D896AFED2}"/>
                </a:ext>
              </a:extLst>
            </p:cNvPr>
            <p:cNvSpPr/>
            <p:nvPr/>
          </p:nvSpPr>
          <p:spPr>
            <a:xfrm>
              <a:off x="-2257275" y="4393575"/>
              <a:ext cx="646325" cy="384475"/>
            </a:xfrm>
            <a:custGeom>
              <a:avLst/>
              <a:gdLst/>
              <a:ahLst/>
              <a:cxnLst/>
              <a:rect l="l" t="t" r="r" b="b"/>
              <a:pathLst>
                <a:path w="25853" h="15379" extrusionOk="0">
                  <a:moveTo>
                    <a:pt x="10775" y="1"/>
                  </a:moveTo>
                  <a:lnTo>
                    <a:pt x="534" y="2836"/>
                  </a:lnTo>
                  <a:lnTo>
                    <a:pt x="134" y="8674"/>
                  </a:lnTo>
                  <a:cubicBezTo>
                    <a:pt x="1" y="10709"/>
                    <a:pt x="1468" y="12443"/>
                    <a:pt x="3470" y="12710"/>
                  </a:cubicBezTo>
                  <a:lnTo>
                    <a:pt x="25619" y="15379"/>
                  </a:lnTo>
                  <a:lnTo>
                    <a:pt x="25686" y="14678"/>
                  </a:lnTo>
                  <a:cubicBezTo>
                    <a:pt x="25852" y="12944"/>
                    <a:pt x="24985" y="11342"/>
                    <a:pt x="23484" y="10575"/>
                  </a:cubicBezTo>
                  <a:lnTo>
                    <a:pt x="20682" y="9208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67;p50">
              <a:extLst>
                <a:ext uri="{FF2B5EF4-FFF2-40B4-BE49-F238E27FC236}">
                  <a16:creationId xmlns:a16="http://schemas.microsoft.com/office/drawing/2014/main" id="{BF1FF512-368A-3700-85F0-F1401EDA7E85}"/>
                </a:ext>
              </a:extLst>
            </p:cNvPr>
            <p:cNvSpPr/>
            <p:nvPr/>
          </p:nvSpPr>
          <p:spPr>
            <a:xfrm>
              <a:off x="-2258100" y="4570375"/>
              <a:ext cx="150950" cy="146800"/>
            </a:xfrm>
            <a:custGeom>
              <a:avLst/>
              <a:gdLst/>
              <a:ahLst/>
              <a:cxnLst/>
              <a:rect l="l" t="t" r="r" b="b"/>
              <a:pathLst>
                <a:path w="6038" h="5872" extrusionOk="0">
                  <a:moveTo>
                    <a:pt x="1254" y="1"/>
                  </a:moveTo>
                  <a:cubicBezTo>
                    <a:pt x="901" y="1"/>
                    <a:pt x="567" y="45"/>
                    <a:pt x="234" y="134"/>
                  </a:cubicBezTo>
                  <a:lnTo>
                    <a:pt x="134" y="1602"/>
                  </a:lnTo>
                  <a:cubicBezTo>
                    <a:pt x="0" y="3603"/>
                    <a:pt x="1468" y="5371"/>
                    <a:pt x="3469" y="5638"/>
                  </a:cubicBezTo>
                  <a:lnTo>
                    <a:pt x="5604" y="5872"/>
                  </a:lnTo>
                  <a:cubicBezTo>
                    <a:pt x="5671" y="5638"/>
                    <a:pt x="5704" y="5371"/>
                    <a:pt x="5738" y="5104"/>
                  </a:cubicBezTo>
                  <a:cubicBezTo>
                    <a:pt x="6038" y="2603"/>
                    <a:pt x="4303" y="334"/>
                    <a:pt x="1801" y="34"/>
                  </a:cubicBezTo>
                  <a:cubicBezTo>
                    <a:pt x="1612" y="12"/>
                    <a:pt x="1431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2168;p50">
              <a:extLst>
                <a:ext uri="{FF2B5EF4-FFF2-40B4-BE49-F238E27FC236}">
                  <a16:creationId xmlns:a16="http://schemas.microsoft.com/office/drawing/2014/main" id="{9356DAB6-D4CF-3688-C5BC-7581F763A227}"/>
                </a:ext>
              </a:extLst>
            </p:cNvPr>
            <p:cNvSpPr/>
            <p:nvPr/>
          </p:nvSpPr>
          <p:spPr>
            <a:xfrm>
              <a:off x="-1898675" y="4554525"/>
              <a:ext cx="137625" cy="119275"/>
            </a:xfrm>
            <a:custGeom>
              <a:avLst/>
              <a:gdLst/>
              <a:ahLst/>
              <a:cxnLst/>
              <a:rect l="l" t="t" r="r" b="b"/>
              <a:pathLst>
                <a:path w="5505" h="4771" extrusionOk="0">
                  <a:moveTo>
                    <a:pt x="3369" y="1"/>
                  </a:moveTo>
                  <a:lnTo>
                    <a:pt x="0" y="2469"/>
                  </a:lnTo>
                  <a:lnTo>
                    <a:pt x="1668" y="4771"/>
                  </a:lnTo>
                  <a:lnTo>
                    <a:pt x="5504" y="1969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2169;p50">
              <a:extLst>
                <a:ext uri="{FF2B5EF4-FFF2-40B4-BE49-F238E27FC236}">
                  <a16:creationId xmlns:a16="http://schemas.microsoft.com/office/drawing/2014/main" id="{639BAD46-426A-91DF-BDD7-D58A59F05060}"/>
                </a:ext>
              </a:extLst>
            </p:cNvPr>
            <p:cNvSpPr/>
            <p:nvPr/>
          </p:nvSpPr>
          <p:spPr>
            <a:xfrm>
              <a:off x="-1983750" y="4481150"/>
              <a:ext cx="143475" cy="122600"/>
            </a:xfrm>
            <a:custGeom>
              <a:avLst/>
              <a:gdLst/>
              <a:ahLst/>
              <a:cxnLst/>
              <a:rect l="l" t="t" r="r" b="b"/>
              <a:pathLst>
                <a:path w="5739" h="4904" extrusionOk="0">
                  <a:moveTo>
                    <a:pt x="3603" y="0"/>
                  </a:moveTo>
                  <a:lnTo>
                    <a:pt x="1" y="2602"/>
                  </a:lnTo>
                  <a:lnTo>
                    <a:pt x="1669" y="4904"/>
                  </a:lnTo>
                  <a:lnTo>
                    <a:pt x="5738" y="193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2170;p50">
              <a:extLst>
                <a:ext uri="{FF2B5EF4-FFF2-40B4-BE49-F238E27FC236}">
                  <a16:creationId xmlns:a16="http://schemas.microsoft.com/office/drawing/2014/main" id="{5FB00A83-53BB-E05D-607B-DF1B33BA95BC}"/>
                </a:ext>
              </a:extLst>
            </p:cNvPr>
            <p:cNvSpPr/>
            <p:nvPr/>
          </p:nvSpPr>
          <p:spPr>
            <a:xfrm>
              <a:off x="-3740825" y="2355700"/>
              <a:ext cx="1056600" cy="1254025"/>
            </a:xfrm>
            <a:custGeom>
              <a:avLst/>
              <a:gdLst/>
              <a:ahLst/>
              <a:cxnLst/>
              <a:rect l="l" t="t" r="r" b="b"/>
              <a:pathLst>
                <a:path w="42264" h="50161" extrusionOk="0">
                  <a:moveTo>
                    <a:pt x="11780" y="0"/>
                  </a:moveTo>
                  <a:cubicBezTo>
                    <a:pt x="10157" y="0"/>
                    <a:pt x="8501" y="433"/>
                    <a:pt x="7072" y="1259"/>
                  </a:cubicBezTo>
                  <a:cubicBezTo>
                    <a:pt x="4003" y="2893"/>
                    <a:pt x="1935" y="5995"/>
                    <a:pt x="968" y="9331"/>
                  </a:cubicBezTo>
                  <a:cubicBezTo>
                    <a:pt x="0" y="12600"/>
                    <a:pt x="67" y="16169"/>
                    <a:pt x="501" y="19572"/>
                  </a:cubicBezTo>
                  <a:cubicBezTo>
                    <a:pt x="1468" y="26944"/>
                    <a:pt x="4403" y="34182"/>
                    <a:pt x="9307" y="39786"/>
                  </a:cubicBezTo>
                  <a:cubicBezTo>
                    <a:pt x="14177" y="45390"/>
                    <a:pt x="21149" y="49360"/>
                    <a:pt x="28587" y="50060"/>
                  </a:cubicBezTo>
                  <a:cubicBezTo>
                    <a:pt x="29253" y="50125"/>
                    <a:pt x="29930" y="50161"/>
                    <a:pt x="30608" y="50161"/>
                  </a:cubicBezTo>
                  <a:cubicBezTo>
                    <a:pt x="33431" y="50161"/>
                    <a:pt x="36276" y="49540"/>
                    <a:pt x="38428" y="47792"/>
                  </a:cubicBezTo>
                  <a:cubicBezTo>
                    <a:pt x="41096" y="45624"/>
                    <a:pt x="42264" y="41354"/>
                    <a:pt x="40129" y="38619"/>
                  </a:cubicBezTo>
                  <a:cubicBezTo>
                    <a:pt x="38528" y="36550"/>
                    <a:pt x="35359" y="35550"/>
                    <a:pt x="34925" y="32948"/>
                  </a:cubicBezTo>
                  <a:cubicBezTo>
                    <a:pt x="34592" y="30913"/>
                    <a:pt x="36126" y="29112"/>
                    <a:pt x="36660" y="27177"/>
                  </a:cubicBezTo>
                  <a:cubicBezTo>
                    <a:pt x="37494" y="24242"/>
                    <a:pt x="35792" y="20773"/>
                    <a:pt x="32957" y="19705"/>
                  </a:cubicBezTo>
                  <a:cubicBezTo>
                    <a:pt x="30755" y="18838"/>
                    <a:pt x="28254" y="19271"/>
                    <a:pt x="25919" y="18838"/>
                  </a:cubicBezTo>
                  <a:cubicBezTo>
                    <a:pt x="22416" y="18137"/>
                    <a:pt x="19614" y="15335"/>
                    <a:pt x="18180" y="12066"/>
                  </a:cubicBezTo>
                  <a:cubicBezTo>
                    <a:pt x="16745" y="8831"/>
                    <a:pt x="16512" y="5161"/>
                    <a:pt x="16679" y="1625"/>
                  </a:cubicBezTo>
                  <a:cubicBezTo>
                    <a:pt x="15315" y="524"/>
                    <a:pt x="13568" y="0"/>
                    <a:pt x="11780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2171;p50">
              <a:extLst>
                <a:ext uri="{FF2B5EF4-FFF2-40B4-BE49-F238E27FC236}">
                  <a16:creationId xmlns:a16="http://schemas.microsoft.com/office/drawing/2014/main" id="{8CAF5BBC-8937-22C5-E568-79A4D428CA66}"/>
                </a:ext>
              </a:extLst>
            </p:cNvPr>
            <p:cNvSpPr/>
            <p:nvPr/>
          </p:nvSpPr>
          <p:spPr>
            <a:xfrm>
              <a:off x="-3544850" y="2422175"/>
              <a:ext cx="820600" cy="1146675"/>
            </a:xfrm>
            <a:custGeom>
              <a:avLst/>
              <a:gdLst/>
              <a:ahLst/>
              <a:cxnLst/>
              <a:rect l="l" t="t" r="r" b="b"/>
              <a:pathLst>
                <a:path w="32824" h="45867" extrusionOk="0">
                  <a:moveTo>
                    <a:pt x="5971" y="1"/>
                  </a:moveTo>
                  <a:lnTo>
                    <a:pt x="0" y="2302"/>
                  </a:lnTo>
                  <a:lnTo>
                    <a:pt x="1234" y="36827"/>
                  </a:lnTo>
                  <a:cubicBezTo>
                    <a:pt x="1301" y="36894"/>
                    <a:pt x="1334" y="36994"/>
                    <a:pt x="1434" y="37060"/>
                  </a:cubicBezTo>
                  <a:cubicBezTo>
                    <a:pt x="4904" y="41030"/>
                    <a:pt x="9340" y="44099"/>
                    <a:pt x="14244" y="45867"/>
                  </a:cubicBezTo>
                  <a:cubicBezTo>
                    <a:pt x="20915" y="44866"/>
                    <a:pt x="28454" y="43732"/>
                    <a:pt x="32290" y="42931"/>
                  </a:cubicBezTo>
                  <a:cubicBezTo>
                    <a:pt x="32523" y="42698"/>
                    <a:pt x="32690" y="42364"/>
                    <a:pt x="32824" y="42031"/>
                  </a:cubicBezTo>
                  <a:cubicBezTo>
                    <a:pt x="26686" y="41097"/>
                    <a:pt x="23484" y="34492"/>
                    <a:pt x="24284" y="31023"/>
                  </a:cubicBezTo>
                  <a:cubicBezTo>
                    <a:pt x="25118" y="27353"/>
                    <a:pt x="27520" y="21483"/>
                    <a:pt x="18180" y="20048"/>
                  </a:cubicBezTo>
                  <a:cubicBezTo>
                    <a:pt x="8840" y="18647"/>
                    <a:pt x="5971" y="1"/>
                    <a:pt x="5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2172;p50">
              <a:extLst>
                <a:ext uri="{FF2B5EF4-FFF2-40B4-BE49-F238E27FC236}">
                  <a16:creationId xmlns:a16="http://schemas.microsoft.com/office/drawing/2014/main" id="{01851A31-4ADB-5250-AA1A-04F970665922}"/>
                </a:ext>
              </a:extLst>
            </p:cNvPr>
            <p:cNvSpPr/>
            <p:nvPr/>
          </p:nvSpPr>
          <p:spPr>
            <a:xfrm>
              <a:off x="-4334600" y="2355500"/>
              <a:ext cx="930700" cy="1483050"/>
            </a:xfrm>
            <a:custGeom>
              <a:avLst/>
              <a:gdLst/>
              <a:ahLst/>
              <a:cxnLst/>
              <a:rect l="l" t="t" r="r" b="b"/>
              <a:pathLst>
                <a:path w="37228" h="59322" extrusionOk="0">
                  <a:moveTo>
                    <a:pt x="16025" y="0"/>
                  </a:moveTo>
                  <a:cubicBezTo>
                    <a:pt x="15004" y="0"/>
                    <a:pt x="13932" y="105"/>
                    <a:pt x="12810" y="333"/>
                  </a:cubicBezTo>
                  <a:cubicBezTo>
                    <a:pt x="13744" y="4135"/>
                    <a:pt x="14545" y="8872"/>
                    <a:pt x="12310" y="12074"/>
                  </a:cubicBezTo>
                  <a:cubicBezTo>
                    <a:pt x="10742" y="14309"/>
                    <a:pt x="8040" y="15377"/>
                    <a:pt x="5805" y="16878"/>
                  </a:cubicBezTo>
                  <a:cubicBezTo>
                    <a:pt x="3537" y="18379"/>
                    <a:pt x="1402" y="20914"/>
                    <a:pt x="2136" y="23549"/>
                  </a:cubicBezTo>
                  <a:cubicBezTo>
                    <a:pt x="2903" y="26518"/>
                    <a:pt x="6872" y="28052"/>
                    <a:pt x="6973" y="31088"/>
                  </a:cubicBezTo>
                  <a:cubicBezTo>
                    <a:pt x="7039" y="33423"/>
                    <a:pt x="4804" y="35057"/>
                    <a:pt x="3303" y="36892"/>
                  </a:cubicBezTo>
                  <a:cubicBezTo>
                    <a:pt x="1" y="40895"/>
                    <a:pt x="368" y="47066"/>
                    <a:pt x="3303" y="51336"/>
                  </a:cubicBezTo>
                  <a:cubicBezTo>
                    <a:pt x="6205" y="55572"/>
                    <a:pt x="11209" y="58041"/>
                    <a:pt x="16313" y="58941"/>
                  </a:cubicBezTo>
                  <a:cubicBezTo>
                    <a:pt x="17630" y="59185"/>
                    <a:pt x="18987" y="59322"/>
                    <a:pt x="20339" y="59322"/>
                  </a:cubicBezTo>
                  <a:cubicBezTo>
                    <a:pt x="23061" y="59322"/>
                    <a:pt x="25759" y="58766"/>
                    <a:pt x="28054" y="57407"/>
                  </a:cubicBezTo>
                  <a:cubicBezTo>
                    <a:pt x="33125" y="54405"/>
                    <a:pt x="35226" y="48167"/>
                    <a:pt x="35993" y="42329"/>
                  </a:cubicBezTo>
                  <a:cubicBezTo>
                    <a:pt x="37227" y="32155"/>
                    <a:pt x="35460" y="21681"/>
                    <a:pt x="31290" y="12341"/>
                  </a:cubicBezTo>
                  <a:cubicBezTo>
                    <a:pt x="29722" y="8905"/>
                    <a:pt x="27854" y="5536"/>
                    <a:pt x="24885" y="3168"/>
                  </a:cubicBezTo>
                  <a:cubicBezTo>
                    <a:pt x="22621" y="1320"/>
                    <a:pt x="19647" y="0"/>
                    <a:pt x="16025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2173;p50">
              <a:extLst>
                <a:ext uri="{FF2B5EF4-FFF2-40B4-BE49-F238E27FC236}">
                  <a16:creationId xmlns:a16="http://schemas.microsoft.com/office/drawing/2014/main" id="{82FE4313-46FD-68BE-0E8B-BA15AECD1E63}"/>
                </a:ext>
              </a:extLst>
            </p:cNvPr>
            <p:cNvSpPr/>
            <p:nvPr/>
          </p:nvSpPr>
          <p:spPr>
            <a:xfrm>
              <a:off x="-4438000" y="2585625"/>
              <a:ext cx="1400200" cy="1772125"/>
            </a:xfrm>
            <a:custGeom>
              <a:avLst/>
              <a:gdLst/>
              <a:ahLst/>
              <a:cxnLst/>
              <a:rect l="l" t="t" r="r" b="b"/>
              <a:pathLst>
                <a:path w="56008" h="70885" extrusionOk="0">
                  <a:moveTo>
                    <a:pt x="10341" y="24351"/>
                  </a:moveTo>
                  <a:lnTo>
                    <a:pt x="10341" y="24351"/>
                  </a:lnTo>
                  <a:cubicBezTo>
                    <a:pt x="9507" y="25519"/>
                    <a:pt x="8340" y="26553"/>
                    <a:pt x="7473" y="27654"/>
                  </a:cubicBezTo>
                  <a:cubicBezTo>
                    <a:pt x="4170" y="31657"/>
                    <a:pt x="4537" y="37828"/>
                    <a:pt x="7473" y="42064"/>
                  </a:cubicBezTo>
                  <a:cubicBezTo>
                    <a:pt x="7639" y="42331"/>
                    <a:pt x="7840" y="42564"/>
                    <a:pt x="8040" y="42831"/>
                  </a:cubicBezTo>
                  <a:cubicBezTo>
                    <a:pt x="5805" y="41230"/>
                    <a:pt x="4170" y="38795"/>
                    <a:pt x="3770" y="36060"/>
                  </a:cubicBezTo>
                  <a:cubicBezTo>
                    <a:pt x="3270" y="33024"/>
                    <a:pt x="4237" y="29722"/>
                    <a:pt x="6338" y="27454"/>
                  </a:cubicBezTo>
                  <a:cubicBezTo>
                    <a:pt x="7506" y="26186"/>
                    <a:pt x="8940" y="25285"/>
                    <a:pt x="10341" y="24351"/>
                  </a:cubicBezTo>
                  <a:close/>
                  <a:moveTo>
                    <a:pt x="17647" y="1"/>
                  </a:moveTo>
                  <a:cubicBezTo>
                    <a:pt x="17446" y="1035"/>
                    <a:pt x="17013" y="2002"/>
                    <a:pt x="16446" y="2869"/>
                  </a:cubicBezTo>
                  <a:cubicBezTo>
                    <a:pt x="14911" y="5104"/>
                    <a:pt x="12176" y="6172"/>
                    <a:pt x="9941" y="7673"/>
                  </a:cubicBezTo>
                  <a:cubicBezTo>
                    <a:pt x="7673" y="9174"/>
                    <a:pt x="5571" y="11709"/>
                    <a:pt x="6272" y="14344"/>
                  </a:cubicBezTo>
                  <a:cubicBezTo>
                    <a:pt x="7072" y="17313"/>
                    <a:pt x="11008" y="18847"/>
                    <a:pt x="11109" y="21883"/>
                  </a:cubicBezTo>
                  <a:cubicBezTo>
                    <a:pt x="11142" y="22617"/>
                    <a:pt x="10942" y="23217"/>
                    <a:pt x="10608" y="23851"/>
                  </a:cubicBezTo>
                  <a:cubicBezTo>
                    <a:pt x="10308" y="23984"/>
                    <a:pt x="9974" y="24151"/>
                    <a:pt x="9607" y="24351"/>
                  </a:cubicBezTo>
                  <a:cubicBezTo>
                    <a:pt x="7006" y="25786"/>
                    <a:pt x="4003" y="26686"/>
                    <a:pt x="2135" y="28988"/>
                  </a:cubicBezTo>
                  <a:cubicBezTo>
                    <a:pt x="134" y="31456"/>
                    <a:pt x="1" y="35126"/>
                    <a:pt x="1468" y="37961"/>
                  </a:cubicBezTo>
                  <a:cubicBezTo>
                    <a:pt x="2836" y="40563"/>
                    <a:pt x="5438" y="42464"/>
                    <a:pt x="8273" y="43332"/>
                  </a:cubicBezTo>
                  <a:cubicBezTo>
                    <a:pt x="9441" y="44733"/>
                    <a:pt x="10842" y="45900"/>
                    <a:pt x="12443" y="46867"/>
                  </a:cubicBezTo>
                  <a:cubicBezTo>
                    <a:pt x="12510" y="46901"/>
                    <a:pt x="12576" y="46968"/>
                    <a:pt x="12643" y="47001"/>
                  </a:cubicBezTo>
                  <a:cubicBezTo>
                    <a:pt x="12910" y="47168"/>
                    <a:pt x="13143" y="47301"/>
                    <a:pt x="13444" y="47468"/>
                  </a:cubicBezTo>
                  <a:lnTo>
                    <a:pt x="13677" y="47568"/>
                  </a:lnTo>
                  <a:cubicBezTo>
                    <a:pt x="13977" y="47701"/>
                    <a:pt x="14244" y="47868"/>
                    <a:pt x="14511" y="48002"/>
                  </a:cubicBezTo>
                  <a:cubicBezTo>
                    <a:pt x="14578" y="48035"/>
                    <a:pt x="14644" y="48035"/>
                    <a:pt x="14678" y="48068"/>
                  </a:cubicBezTo>
                  <a:cubicBezTo>
                    <a:pt x="15345" y="48369"/>
                    <a:pt x="16079" y="48669"/>
                    <a:pt x="16813" y="48902"/>
                  </a:cubicBezTo>
                  <a:cubicBezTo>
                    <a:pt x="16913" y="48969"/>
                    <a:pt x="17013" y="49002"/>
                    <a:pt x="17113" y="49002"/>
                  </a:cubicBezTo>
                  <a:cubicBezTo>
                    <a:pt x="17346" y="49069"/>
                    <a:pt x="17613" y="49169"/>
                    <a:pt x="17913" y="49236"/>
                  </a:cubicBezTo>
                  <a:cubicBezTo>
                    <a:pt x="18013" y="49303"/>
                    <a:pt x="18147" y="49336"/>
                    <a:pt x="18247" y="49336"/>
                  </a:cubicBezTo>
                  <a:cubicBezTo>
                    <a:pt x="18480" y="49403"/>
                    <a:pt x="18747" y="49469"/>
                    <a:pt x="18981" y="49536"/>
                  </a:cubicBezTo>
                  <a:cubicBezTo>
                    <a:pt x="19114" y="49569"/>
                    <a:pt x="19181" y="49569"/>
                    <a:pt x="19314" y="49636"/>
                  </a:cubicBezTo>
                  <a:cubicBezTo>
                    <a:pt x="19681" y="49703"/>
                    <a:pt x="20015" y="49803"/>
                    <a:pt x="20415" y="49836"/>
                  </a:cubicBezTo>
                  <a:cubicBezTo>
                    <a:pt x="21734" y="50100"/>
                    <a:pt x="23105" y="50209"/>
                    <a:pt x="24459" y="50209"/>
                  </a:cubicBezTo>
                  <a:cubicBezTo>
                    <a:pt x="24646" y="50209"/>
                    <a:pt x="24832" y="50207"/>
                    <a:pt x="25018" y="50203"/>
                  </a:cubicBezTo>
                  <a:lnTo>
                    <a:pt x="27320" y="53506"/>
                  </a:lnTo>
                  <a:lnTo>
                    <a:pt x="27253" y="58876"/>
                  </a:lnTo>
                  <a:lnTo>
                    <a:pt x="28754" y="61511"/>
                  </a:lnTo>
                  <a:cubicBezTo>
                    <a:pt x="29031" y="62014"/>
                    <a:pt x="29080" y="62365"/>
                    <a:pt x="29387" y="62365"/>
                  </a:cubicBezTo>
                  <a:cubicBezTo>
                    <a:pt x="29488" y="62365"/>
                    <a:pt x="29616" y="62327"/>
                    <a:pt x="29789" y="62245"/>
                  </a:cubicBezTo>
                  <a:cubicBezTo>
                    <a:pt x="30322" y="62012"/>
                    <a:pt x="30656" y="61478"/>
                    <a:pt x="30656" y="60877"/>
                  </a:cubicBezTo>
                  <a:lnTo>
                    <a:pt x="30522" y="56541"/>
                  </a:lnTo>
                  <a:lnTo>
                    <a:pt x="33424" y="59143"/>
                  </a:lnTo>
                  <a:lnTo>
                    <a:pt x="35259" y="63479"/>
                  </a:lnTo>
                  <a:cubicBezTo>
                    <a:pt x="35520" y="64080"/>
                    <a:pt x="36128" y="64476"/>
                    <a:pt x="36780" y="64476"/>
                  </a:cubicBezTo>
                  <a:cubicBezTo>
                    <a:pt x="36961" y="64476"/>
                    <a:pt x="37146" y="64445"/>
                    <a:pt x="37327" y="64380"/>
                  </a:cubicBezTo>
                  <a:cubicBezTo>
                    <a:pt x="37861" y="64180"/>
                    <a:pt x="38295" y="63713"/>
                    <a:pt x="38428" y="63146"/>
                  </a:cubicBezTo>
                  <a:lnTo>
                    <a:pt x="38495" y="63146"/>
                  </a:lnTo>
                  <a:cubicBezTo>
                    <a:pt x="38528" y="63146"/>
                    <a:pt x="38528" y="63079"/>
                    <a:pt x="38595" y="63079"/>
                  </a:cubicBezTo>
                  <a:lnTo>
                    <a:pt x="38828" y="63379"/>
                  </a:lnTo>
                  <a:cubicBezTo>
                    <a:pt x="39059" y="63661"/>
                    <a:pt x="39389" y="63825"/>
                    <a:pt x="39726" y="63825"/>
                  </a:cubicBezTo>
                  <a:cubicBezTo>
                    <a:pt x="39827" y="63825"/>
                    <a:pt x="39929" y="63810"/>
                    <a:pt x="40029" y="63780"/>
                  </a:cubicBezTo>
                  <a:cubicBezTo>
                    <a:pt x="40763" y="63613"/>
                    <a:pt x="41163" y="62879"/>
                    <a:pt x="40930" y="62178"/>
                  </a:cubicBezTo>
                  <a:lnTo>
                    <a:pt x="40496" y="61078"/>
                  </a:lnTo>
                  <a:lnTo>
                    <a:pt x="40496" y="61078"/>
                  </a:lnTo>
                  <a:cubicBezTo>
                    <a:pt x="41097" y="61511"/>
                    <a:pt x="41764" y="61878"/>
                    <a:pt x="42364" y="62212"/>
                  </a:cubicBezTo>
                  <a:lnTo>
                    <a:pt x="54473" y="68450"/>
                  </a:lnTo>
                  <a:lnTo>
                    <a:pt x="56007" y="70885"/>
                  </a:lnTo>
                  <a:cubicBezTo>
                    <a:pt x="53784" y="48580"/>
                    <a:pt x="46000" y="44375"/>
                    <a:pt x="37701" y="44375"/>
                  </a:cubicBezTo>
                  <a:cubicBezTo>
                    <a:pt x="32676" y="44375"/>
                    <a:pt x="27462" y="45917"/>
                    <a:pt x="23179" y="45917"/>
                  </a:cubicBezTo>
                  <a:cubicBezTo>
                    <a:pt x="21375" y="45917"/>
                    <a:pt x="19737" y="45643"/>
                    <a:pt x="18347" y="44866"/>
                  </a:cubicBezTo>
                  <a:cubicBezTo>
                    <a:pt x="8106" y="39162"/>
                    <a:pt x="14978" y="26386"/>
                    <a:pt x="19048" y="14845"/>
                  </a:cubicBezTo>
                  <a:cubicBezTo>
                    <a:pt x="22483" y="5304"/>
                    <a:pt x="18981" y="1168"/>
                    <a:pt x="17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2174;p50">
              <a:extLst>
                <a:ext uri="{FF2B5EF4-FFF2-40B4-BE49-F238E27FC236}">
                  <a16:creationId xmlns:a16="http://schemas.microsoft.com/office/drawing/2014/main" id="{8226AB69-2081-5186-87D3-85C142058DA9}"/>
                </a:ext>
              </a:extLst>
            </p:cNvPr>
            <p:cNvSpPr/>
            <p:nvPr/>
          </p:nvSpPr>
          <p:spPr>
            <a:xfrm>
              <a:off x="-4301225" y="2467200"/>
              <a:ext cx="897325" cy="1370150"/>
            </a:xfrm>
            <a:custGeom>
              <a:avLst/>
              <a:gdLst/>
              <a:ahLst/>
              <a:cxnLst/>
              <a:rect l="l" t="t" r="r" b="b"/>
              <a:pathLst>
                <a:path w="35893" h="54806" extrusionOk="0">
                  <a:moveTo>
                    <a:pt x="25018" y="1"/>
                  </a:moveTo>
                  <a:lnTo>
                    <a:pt x="16846" y="1268"/>
                  </a:lnTo>
                  <a:cubicBezTo>
                    <a:pt x="16846" y="1268"/>
                    <a:pt x="16178" y="7940"/>
                    <a:pt x="10841" y="14344"/>
                  </a:cubicBezTo>
                  <a:cubicBezTo>
                    <a:pt x="7139" y="18781"/>
                    <a:pt x="12676" y="25019"/>
                    <a:pt x="10508" y="26753"/>
                  </a:cubicBezTo>
                  <a:cubicBezTo>
                    <a:pt x="3669" y="32224"/>
                    <a:pt x="0" y="37428"/>
                    <a:pt x="6138" y="50904"/>
                  </a:cubicBezTo>
                  <a:cubicBezTo>
                    <a:pt x="8740" y="52739"/>
                    <a:pt x="11842" y="53873"/>
                    <a:pt x="15011" y="54440"/>
                  </a:cubicBezTo>
                  <a:cubicBezTo>
                    <a:pt x="16328" y="54672"/>
                    <a:pt x="17685" y="54806"/>
                    <a:pt x="19037" y="54806"/>
                  </a:cubicBezTo>
                  <a:cubicBezTo>
                    <a:pt x="21759" y="54806"/>
                    <a:pt x="24457" y="54265"/>
                    <a:pt x="26753" y="52905"/>
                  </a:cubicBezTo>
                  <a:cubicBezTo>
                    <a:pt x="31756" y="49903"/>
                    <a:pt x="33891" y="43632"/>
                    <a:pt x="34658" y="37795"/>
                  </a:cubicBezTo>
                  <a:cubicBezTo>
                    <a:pt x="35892" y="27621"/>
                    <a:pt x="34091" y="17180"/>
                    <a:pt x="29922" y="7840"/>
                  </a:cubicBezTo>
                  <a:cubicBezTo>
                    <a:pt x="28687" y="5004"/>
                    <a:pt x="27153" y="2202"/>
                    <a:pt x="25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2175;p50">
              <a:extLst>
                <a:ext uri="{FF2B5EF4-FFF2-40B4-BE49-F238E27FC236}">
                  <a16:creationId xmlns:a16="http://schemas.microsoft.com/office/drawing/2014/main" id="{B2BDD057-0DE5-25CA-E38F-6B250C3A27E7}"/>
                </a:ext>
              </a:extLst>
            </p:cNvPr>
            <p:cNvSpPr/>
            <p:nvPr/>
          </p:nvSpPr>
          <p:spPr>
            <a:xfrm>
              <a:off x="-3451450" y="2840550"/>
              <a:ext cx="557075" cy="591550"/>
            </a:xfrm>
            <a:custGeom>
              <a:avLst/>
              <a:gdLst/>
              <a:ahLst/>
              <a:cxnLst/>
              <a:rect l="l" t="t" r="r" b="b"/>
              <a:pathLst>
                <a:path w="22283" h="23662" extrusionOk="0">
                  <a:moveTo>
                    <a:pt x="6219" y="0"/>
                  </a:moveTo>
                  <a:cubicBezTo>
                    <a:pt x="5188" y="0"/>
                    <a:pt x="4146" y="308"/>
                    <a:pt x="3236" y="945"/>
                  </a:cubicBezTo>
                  <a:lnTo>
                    <a:pt x="2869" y="1178"/>
                  </a:lnTo>
                  <a:cubicBezTo>
                    <a:pt x="534" y="2846"/>
                    <a:pt x="0" y="6049"/>
                    <a:pt x="1601" y="8384"/>
                  </a:cubicBezTo>
                  <a:lnTo>
                    <a:pt x="15111" y="23661"/>
                  </a:lnTo>
                  <a:lnTo>
                    <a:pt x="22283" y="16323"/>
                  </a:lnTo>
                  <a:lnTo>
                    <a:pt x="10441" y="2179"/>
                  </a:lnTo>
                  <a:cubicBezTo>
                    <a:pt x="9423" y="754"/>
                    <a:pt x="7834" y="0"/>
                    <a:pt x="6219" y="0"/>
                  </a:cubicBezTo>
                  <a:close/>
                </a:path>
              </a:pathLst>
            </a:custGeom>
            <a:solidFill>
              <a:srgbClr val="E8A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2176;p50">
              <a:extLst>
                <a:ext uri="{FF2B5EF4-FFF2-40B4-BE49-F238E27FC236}">
                  <a16:creationId xmlns:a16="http://schemas.microsoft.com/office/drawing/2014/main" id="{7F62B12D-7C45-C3FD-FD06-1701AB0518F9}"/>
                </a:ext>
              </a:extLst>
            </p:cNvPr>
            <p:cNvSpPr/>
            <p:nvPr/>
          </p:nvSpPr>
          <p:spPr>
            <a:xfrm>
              <a:off x="-3151250" y="2876675"/>
              <a:ext cx="484550" cy="555425"/>
            </a:xfrm>
            <a:custGeom>
              <a:avLst/>
              <a:gdLst/>
              <a:ahLst/>
              <a:cxnLst/>
              <a:rect l="l" t="t" r="r" b="b"/>
              <a:pathLst>
                <a:path w="19382" h="22217" extrusionOk="0">
                  <a:moveTo>
                    <a:pt x="16012" y="0"/>
                  </a:moveTo>
                  <a:lnTo>
                    <a:pt x="1" y="12543"/>
                  </a:lnTo>
                  <a:lnTo>
                    <a:pt x="3103" y="22216"/>
                  </a:lnTo>
                  <a:lnTo>
                    <a:pt x="19381" y="557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2177;p50">
              <a:extLst>
                <a:ext uri="{FF2B5EF4-FFF2-40B4-BE49-F238E27FC236}">
                  <a16:creationId xmlns:a16="http://schemas.microsoft.com/office/drawing/2014/main" id="{AB0BA8D1-286B-387B-9ABD-362EB7E3FE0B}"/>
                </a:ext>
              </a:extLst>
            </p:cNvPr>
            <p:cNvSpPr/>
            <p:nvPr/>
          </p:nvSpPr>
          <p:spPr>
            <a:xfrm>
              <a:off x="-3540700" y="2812150"/>
              <a:ext cx="481200" cy="345575"/>
            </a:xfrm>
            <a:custGeom>
              <a:avLst/>
              <a:gdLst/>
              <a:ahLst/>
              <a:cxnLst/>
              <a:rect l="l" t="t" r="r" b="b"/>
              <a:pathLst>
                <a:path w="19248" h="13823" extrusionOk="0">
                  <a:moveTo>
                    <a:pt x="8611" y="0"/>
                  </a:moveTo>
                  <a:cubicBezTo>
                    <a:pt x="7239" y="0"/>
                    <a:pt x="5880" y="534"/>
                    <a:pt x="4638" y="1881"/>
                  </a:cubicBezTo>
                  <a:cubicBezTo>
                    <a:pt x="4604" y="1881"/>
                    <a:pt x="1" y="7285"/>
                    <a:pt x="9941" y="13823"/>
                  </a:cubicBezTo>
                  <a:lnTo>
                    <a:pt x="19248" y="7718"/>
                  </a:lnTo>
                  <a:cubicBezTo>
                    <a:pt x="19248" y="7718"/>
                    <a:pt x="13831" y="0"/>
                    <a:pt x="8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2178;p50">
              <a:extLst>
                <a:ext uri="{FF2B5EF4-FFF2-40B4-BE49-F238E27FC236}">
                  <a16:creationId xmlns:a16="http://schemas.microsoft.com/office/drawing/2014/main" id="{81EFCA95-D298-8879-EA36-E2596D233DB3}"/>
                </a:ext>
              </a:extLst>
            </p:cNvPr>
            <p:cNvSpPr/>
            <p:nvPr/>
          </p:nvSpPr>
          <p:spPr>
            <a:xfrm>
              <a:off x="-3756375" y="2665675"/>
              <a:ext cx="406675" cy="384225"/>
            </a:xfrm>
            <a:custGeom>
              <a:avLst/>
              <a:gdLst/>
              <a:ahLst/>
              <a:cxnLst/>
              <a:rect l="l" t="t" r="r" b="b"/>
              <a:pathLst>
                <a:path w="16267" h="15369" extrusionOk="0">
                  <a:moveTo>
                    <a:pt x="10529" y="1"/>
                  </a:moveTo>
                  <a:cubicBezTo>
                    <a:pt x="10529" y="1"/>
                    <a:pt x="10529" y="1"/>
                    <a:pt x="10529" y="1"/>
                  </a:cubicBezTo>
                  <a:lnTo>
                    <a:pt x="10529" y="1"/>
                  </a:lnTo>
                  <a:cubicBezTo>
                    <a:pt x="10529" y="1"/>
                    <a:pt x="10529" y="1"/>
                    <a:pt x="10529" y="1"/>
                  </a:cubicBezTo>
                  <a:close/>
                  <a:moveTo>
                    <a:pt x="3624" y="1"/>
                  </a:moveTo>
                  <a:cubicBezTo>
                    <a:pt x="3624" y="1"/>
                    <a:pt x="2290" y="8173"/>
                    <a:pt x="789" y="11176"/>
                  </a:cubicBezTo>
                  <a:cubicBezTo>
                    <a:pt x="0" y="12808"/>
                    <a:pt x="4537" y="15368"/>
                    <a:pt x="8902" y="15368"/>
                  </a:cubicBezTo>
                  <a:cubicBezTo>
                    <a:pt x="12477" y="15368"/>
                    <a:pt x="15936" y="13652"/>
                    <a:pt x="16267" y="8307"/>
                  </a:cubicBezTo>
                  <a:cubicBezTo>
                    <a:pt x="16267" y="8307"/>
                    <a:pt x="15533" y="7440"/>
                    <a:pt x="14532" y="6872"/>
                  </a:cubicBezTo>
                  <a:cubicBezTo>
                    <a:pt x="13098" y="6139"/>
                    <a:pt x="11230" y="4304"/>
                    <a:pt x="10529" y="1"/>
                  </a:cubicBezTo>
                  <a:lnTo>
                    <a:pt x="10529" y="1"/>
                  </a:lnTo>
                  <a:cubicBezTo>
                    <a:pt x="10508" y="7"/>
                    <a:pt x="8095" y="371"/>
                    <a:pt x="6059" y="371"/>
                  </a:cubicBezTo>
                  <a:cubicBezTo>
                    <a:pt x="5033" y="371"/>
                    <a:pt x="4102" y="279"/>
                    <a:pt x="3624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2179;p50">
              <a:extLst>
                <a:ext uri="{FF2B5EF4-FFF2-40B4-BE49-F238E27FC236}">
                  <a16:creationId xmlns:a16="http://schemas.microsoft.com/office/drawing/2014/main" id="{8144338F-3A4F-AF6A-8856-4B86E31120FB}"/>
                </a:ext>
              </a:extLst>
            </p:cNvPr>
            <p:cNvSpPr/>
            <p:nvPr/>
          </p:nvSpPr>
          <p:spPr>
            <a:xfrm>
              <a:off x="-3672450" y="2664850"/>
              <a:ext cx="271050" cy="167325"/>
            </a:xfrm>
            <a:custGeom>
              <a:avLst/>
              <a:gdLst/>
              <a:ahLst/>
              <a:cxnLst/>
              <a:rect l="l" t="t" r="r" b="b"/>
              <a:pathLst>
                <a:path w="10842" h="6693" extrusionOk="0">
                  <a:moveTo>
                    <a:pt x="367" y="0"/>
                  </a:moveTo>
                  <a:lnTo>
                    <a:pt x="367" y="34"/>
                  </a:lnTo>
                  <a:cubicBezTo>
                    <a:pt x="267" y="101"/>
                    <a:pt x="267" y="134"/>
                    <a:pt x="267" y="134"/>
                  </a:cubicBezTo>
                  <a:lnTo>
                    <a:pt x="267" y="201"/>
                  </a:lnTo>
                  <a:lnTo>
                    <a:pt x="267" y="234"/>
                  </a:lnTo>
                  <a:lnTo>
                    <a:pt x="267" y="334"/>
                  </a:lnTo>
                  <a:cubicBezTo>
                    <a:pt x="234" y="568"/>
                    <a:pt x="167" y="1001"/>
                    <a:pt x="67" y="1502"/>
                  </a:cubicBezTo>
                  <a:lnTo>
                    <a:pt x="67" y="1535"/>
                  </a:lnTo>
                  <a:cubicBezTo>
                    <a:pt x="34" y="1668"/>
                    <a:pt x="34" y="1802"/>
                    <a:pt x="0" y="1902"/>
                  </a:cubicBezTo>
                  <a:cubicBezTo>
                    <a:pt x="1608" y="3911"/>
                    <a:pt x="5677" y="6693"/>
                    <a:pt x="9848" y="6693"/>
                  </a:cubicBezTo>
                  <a:cubicBezTo>
                    <a:pt x="10179" y="6693"/>
                    <a:pt x="10511" y="6675"/>
                    <a:pt x="10842" y="6639"/>
                  </a:cubicBezTo>
                  <a:cubicBezTo>
                    <a:pt x="9507" y="5771"/>
                    <a:pt x="7873" y="3937"/>
                    <a:pt x="7239" y="0"/>
                  </a:cubicBezTo>
                  <a:cubicBezTo>
                    <a:pt x="7239" y="0"/>
                    <a:pt x="4793" y="371"/>
                    <a:pt x="2757" y="371"/>
                  </a:cubicBezTo>
                  <a:cubicBezTo>
                    <a:pt x="1739" y="371"/>
                    <a:pt x="823" y="278"/>
                    <a:pt x="367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2180;p50">
              <a:extLst>
                <a:ext uri="{FF2B5EF4-FFF2-40B4-BE49-F238E27FC236}">
                  <a16:creationId xmlns:a16="http://schemas.microsoft.com/office/drawing/2014/main" id="{A049D274-B52A-8A78-A4AC-B831340CE673}"/>
                </a:ext>
              </a:extLst>
            </p:cNvPr>
            <p:cNvSpPr/>
            <p:nvPr/>
          </p:nvSpPr>
          <p:spPr>
            <a:xfrm>
              <a:off x="-3680800" y="2665675"/>
              <a:ext cx="331950" cy="279400"/>
            </a:xfrm>
            <a:custGeom>
              <a:avLst/>
              <a:gdLst/>
              <a:ahLst/>
              <a:cxnLst/>
              <a:rect l="l" t="t" r="r" b="b"/>
              <a:pathLst>
                <a:path w="13278" h="11176" extrusionOk="0">
                  <a:moveTo>
                    <a:pt x="668" y="1"/>
                  </a:moveTo>
                  <a:cubicBezTo>
                    <a:pt x="668" y="1"/>
                    <a:pt x="401" y="1502"/>
                    <a:pt x="1" y="3503"/>
                  </a:cubicBezTo>
                  <a:cubicBezTo>
                    <a:pt x="1369" y="6906"/>
                    <a:pt x="4704" y="10642"/>
                    <a:pt x="12710" y="11176"/>
                  </a:cubicBezTo>
                  <a:cubicBezTo>
                    <a:pt x="13010" y="10408"/>
                    <a:pt x="13210" y="9441"/>
                    <a:pt x="13277" y="8307"/>
                  </a:cubicBezTo>
                  <a:cubicBezTo>
                    <a:pt x="13244" y="8307"/>
                    <a:pt x="12510" y="7440"/>
                    <a:pt x="11542" y="6906"/>
                  </a:cubicBezTo>
                  <a:cubicBezTo>
                    <a:pt x="10108" y="6139"/>
                    <a:pt x="8240" y="4304"/>
                    <a:pt x="7540" y="1"/>
                  </a:cubicBezTo>
                  <a:cubicBezTo>
                    <a:pt x="7540" y="1"/>
                    <a:pt x="5093" y="371"/>
                    <a:pt x="3057" y="371"/>
                  </a:cubicBezTo>
                  <a:cubicBezTo>
                    <a:pt x="2039" y="371"/>
                    <a:pt x="1124" y="279"/>
                    <a:pt x="6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2181;p50">
              <a:extLst>
                <a:ext uri="{FF2B5EF4-FFF2-40B4-BE49-F238E27FC236}">
                  <a16:creationId xmlns:a16="http://schemas.microsoft.com/office/drawing/2014/main" id="{A1BD6E06-257D-B994-52F0-C6805EFAAFDB}"/>
                </a:ext>
              </a:extLst>
            </p:cNvPr>
            <p:cNvSpPr/>
            <p:nvPr/>
          </p:nvSpPr>
          <p:spPr>
            <a:xfrm>
              <a:off x="-3500650" y="2068600"/>
              <a:ext cx="291050" cy="382700"/>
            </a:xfrm>
            <a:custGeom>
              <a:avLst/>
              <a:gdLst/>
              <a:ahLst/>
              <a:cxnLst/>
              <a:rect l="l" t="t" r="r" b="b"/>
              <a:pathLst>
                <a:path w="11642" h="15308" extrusionOk="0">
                  <a:moveTo>
                    <a:pt x="1034" y="0"/>
                  </a:moveTo>
                  <a:cubicBezTo>
                    <a:pt x="0" y="2102"/>
                    <a:pt x="167" y="4670"/>
                    <a:pt x="967" y="6872"/>
                  </a:cubicBezTo>
                  <a:cubicBezTo>
                    <a:pt x="1801" y="9073"/>
                    <a:pt x="3136" y="11108"/>
                    <a:pt x="4503" y="13009"/>
                  </a:cubicBezTo>
                  <a:cubicBezTo>
                    <a:pt x="5137" y="13877"/>
                    <a:pt x="5804" y="14844"/>
                    <a:pt x="6838" y="15178"/>
                  </a:cubicBezTo>
                  <a:cubicBezTo>
                    <a:pt x="7104" y="15266"/>
                    <a:pt x="7382" y="15308"/>
                    <a:pt x="7662" y="15308"/>
                  </a:cubicBezTo>
                  <a:cubicBezTo>
                    <a:pt x="8434" y="15308"/>
                    <a:pt x="9219" y="14991"/>
                    <a:pt x="9807" y="14477"/>
                  </a:cubicBezTo>
                  <a:cubicBezTo>
                    <a:pt x="11508" y="12976"/>
                    <a:pt x="11642" y="10174"/>
                    <a:pt x="10574" y="8139"/>
                  </a:cubicBezTo>
                  <a:cubicBezTo>
                    <a:pt x="9540" y="6104"/>
                    <a:pt x="7639" y="4670"/>
                    <a:pt x="5671" y="3469"/>
                  </a:cubicBezTo>
                  <a:cubicBezTo>
                    <a:pt x="5304" y="2035"/>
                    <a:pt x="3302" y="634"/>
                    <a:pt x="1034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2182;p50">
              <a:extLst>
                <a:ext uri="{FF2B5EF4-FFF2-40B4-BE49-F238E27FC236}">
                  <a16:creationId xmlns:a16="http://schemas.microsoft.com/office/drawing/2014/main" id="{5C0BB1E0-D045-3498-F765-D6BAE49BFD3A}"/>
                </a:ext>
              </a:extLst>
            </p:cNvPr>
            <p:cNvSpPr/>
            <p:nvPr/>
          </p:nvSpPr>
          <p:spPr>
            <a:xfrm>
              <a:off x="-3887600" y="2096950"/>
              <a:ext cx="541250" cy="615525"/>
            </a:xfrm>
            <a:custGeom>
              <a:avLst/>
              <a:gdLst/>
              <a:ahLst/>
              <a:cxnLst/>
              <a:rect l="l" t="t" r="r" b="b"/>
              <a:pathLst>
                <a:path w="21650" h="24621" extrusionOk="0">
                  <a:moveTo>
                    <a:pt x="19881" y="0"/>
                  </a:moveTo>
                  <a:lnTo>
                    <a:pt x="4971" y="1234"/>
                  </a:lnTo>
                  <a:cubicBezTo>
                    <a:pt x="2135" y="1468"/>
                    <a:pt x="0" y="3970"/>
                    <a:pt x="267" y="6805"/>
                  </a:cubicBezTo>
                  <a:lnTo>
                    <a:pt x="968" y="15411"/>
                  </a:lnTo>
                  <a:cubicBezTo>
                    <a:pt x="1410" y="20690"/>
                    <a:pt x="5807" y="24621"/>
                    <a:pt x="10949" y="24621"/>
                  </a:cubicBezTo>
                  <a:cubicBezTo>
                    <a:pt x="11234" y="24621"/>
                    <a:pt x="11520" y="24609"/>
                    <a:pt x="11809" y="24584"/>
                  </a:cubicBezTo>
                  <a:lnTo>
                    <a:pt x="15144" y="24318"/>
                  </a:lnTo>
                  <a:cubicBezTo>
                    <a:pt x="18880" y="24017"/>
                    <a:pt x="21649" y="20715"/>
                    <a:pt x="21316" y="17012"/>
                  </a:cubicBezTo>
                  <a:lnTo>
                    <a:pt x="1988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2183;p50">
              <a:extLst>
                <a:ext uri="{FF2B5EF4-FFF2-40B4-BE49-F238E27FC236}">
                  <a16:creationId xmlns:a16="http://schemas.microsoft.com/office/drawing/2014/main" id="{A376621F-A1A0-FFE3-C64D-7D6164373A94}"/>
                </a:ext>
              </a:extLst>
            </p:cNvPr>
            <p:cNvSpPr/>
            <p:nvPr/>
          </p:nvSpPr>
          <p:spPr>
            <a:xfrm>
              <a:off x="-3801700" y="2465100"/>
              <a:ext cx="171800" cy="156900"/>
            </a:xfrm>
            <a:custGeom>
              <a:avLst/>
              <a:gdLst/>
              <a:ahLst/>
              <a:cxnLst/>
              <a:rect l="l" t="t" r="r" b="b"/>
              <a:pathLst>
                <a:path w="6872" h="6276" extrusionOk="0">
                  <a:moveTo>
                    <a:pt x="3449" y="1"/>
                  </a:moveTo>
                  <a:cubicBezTo>
                    <a:pt x="2019" y="1"/>
                    <a:pt x="744" y="989"/>
                    <a:pt x="400" y="2420"/>
                  </a:cubicBezTo>
                  <a:cubicBezTo>
                    <a:pt x="0" y="4088"/>
                    <a:pt x="1034" y="5789"/>
                    <a:pt x="2735" y="6189"/>
                  </a:cubicBezTo>
                  <a:cubicBezTo>
                    <a:pt x="2977" y="6247"/>
                    <a:pt x="3220" y="6275"/>
                    <a:pt x="3458" y="6275"/>
                  </a:cubicBezTo>
                  <a:cubicBezTo>
                    <a:pt x="4861" y="6275"/>
                    <a:pt x="6129" y="5308"/>
                    <a:pt x="6471" y="3854"/>
                  </a:cubicBezTo>
                  <a:cubicBezTo>
                    <a:pt x="6872" y="2186"/>
                    <a:pt x="5838" y="485"/>
                    <a:pt x="4170" y="85"/>
                  </a:cubicBezTo>
                  <a:cubicBezTo>
                    <a:pt x="3928" y="28"/>
                    <a:pt x="3686" y="1"/>
                    <a:pt x="344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184;p50">
              <a:extLst>
                <a:ext uri="{FF2B5EF4-FFF2-40B4-BE49-F238E27FC236}">
                  <a16:creationId xmlns:a16="http://schemas.microsoft.com/office/drawing/2014/main" id="{A28BD641-07E9-9FDF-026E-AACEC441213A}"/>
                </a:ext>
              </a:extLst>
            </p:cNvPr>
            <p:cNvSpPr/>
            <p:nvPr/>
          </p:nvSpPr>
          <p:spPr>
            <a:xfrm>
              <a:off x="-3472300" y="2421350"/>
              <a:ext cx="119275" cy="155950"/>
            </a:xfrm>
            <a:custGeom>
              <a:avLst/>
              <a:gdLst/>
              <a:ahLst/>
              <a:cxnLst/>
              <a:rect l="l" t="t" r="r" b="b"/>
              <a:pathLst>
                <a:path w="4771" h="6238" extrusionOk="0">
                  <a:moveTo>
                    <a:pt x="3069" y="0"/>
                  </a:moveTo>
                  <a:cubicBezTo>
                    <a:pt x="1368" y="34"/>
                    <a:pt x="0" y="1401"/>
                    <a:pt x="0" y="3102"/>
                  </a:cubicBezTo>
                  <a:cubicBezTo>
                    <a:pt x="0" y="4837"/>
                    <a:pt x="1368" y="6238"/>
                    <a:pt x="3102" y="6238"/>
                  </a:cubicBezTo>
                  <a:cubicBezTo>
                    <a:pt x="3669" y="6238"/>
                    <a:pt x="4203" y="6105"/>
                    <a:pt x="4603" y="5838"/>
                  </a:cubicBezTo>
                  <a:cubicBezTo>
                    <a:pt x="4737" y="5237"/>
                    <a:pt x="4770" y="4603"/>
                    <a:pt x="4704" y="4003"/>
                  </a:cubicBezTo>
                  <a:lnTo>
                    <a:pt x="4370" y="267"/>
                  </a:lnTo>
                  <a:cubicBezTo>
                    <a:pt x="3936" y="100"/>
                    <a:pt x="3536" y="0"/>
                    <a:pt x="306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185;p50">
              <a:extLst>
                <a:ext uri="{FF2B5EF4-FFF2-40B4-BE49-F238E27FC236}">
                  <a16:creationId xmlns:a16="http://schemas.microsoft.com/office/drawing/2014/main" id="{61A70668-FE84-55B9-9DF5-EEB1F058ECFB}"/>
                </a:ext>
              </a:extLst>
            </p:cNvPr>
            <p:cNvSpPr/>
            <p:nvPr/>
          </p:nvSpPr>
          <p:spPr>
            <a:xfrm>
              <a:off x="-3662450" y="3440400"/>
              <a:ext cx="87600" cy="85350"/>
            </a:xfrm>
            <a:custGeom>
              <a:avLst/>
              <a:gdLst/>
              <a:ahLst/>
              <a:cxnLst/>
              <a:rect l="l" t="t" r="r" b="b"/>
              <a:pathLst>
                <a:path w="3504" h="3414" extrusionOk="0">
                  <a:moveTo>
                    <a:pt x="2102" y="1"/>
                  </a:moveTo>
                  <a:lnTo>
                    <a:pt x="1" y="3403"/>
                  </a:lnTo>
                  <a:cubicBezTo>
                    <a:pt x="1" y="3403"/>
                    <a:pt x="144" y="3413"/>
                    <a:pt x="372" y="3413"/>
                  </a:cubicBezTo>
                  <a:cubicBezTo>
                    <a:pt x="867" y="3413"/>
                    <a:pt x="1762" y="3366"/>
                    <a:pt x="2469" y="3070"/>
                  </a:cubicBezTo>
                  <a:cubicBezTo>
                    <a:pt x="3503" y="2703"/>
                    <a:pt x="2102" y="1"/>
                    <a:pt x="2102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186;p50">
              <a:extLst>
                <a:ext uri="{FF2B5EF4-FFF2-40B4-BE49-F238E27FC236}">
                  <a16:creationId xmlns:a16="http://schemas.microsoft.com/office/drawing/2014/main" id="{D7FDA116-C096-092B-97A7-0842AABE0D33}"/>
                </a:ext>
              </a:extLst>
            </p:cNvPr>
            <p:cNvSpPr/>
            <p:nvPr/>
          </p:nvSpPr>
          <p:spPr>
            <a:xfrm>
              <a:off x="-3162250" y="3300300"/>
              <a:ext cx="115275" cy="66175"/>
            </a:xfrm>
            <a:custGeom>
              <a:avLst/>
              <a:gdLst/>
              <a:ahLst/>
              <a:cxnLst/>
              <a:rect l="l" t="t" r="r" b="b"/>
              <a:pathLst>
                <a:path w="4611" h="2647" extrusionOk="0">
                  <a:moveTo>
                    <a:pt x="841" y="1"/>
                  </a:moveTo>
                  <a:cubicBezTo>
                    <a:pt x="841" y="1"/>
                    <a:pt x="1" y="2646"/>
                    <a:pt x="1386" y="2646"/>
                  </a:cubicBezTo>
                  <a:cubicBezTo>
                    <a:pt x="1435" y="2646"/>
                    <a:pt x="1487" y="2643"/>
                    <a:pt x="1541" y="2636"/>
                  </a:cubicBezTo>
                  <a:cubicBezTo>
                    <a:pt x="3143" y="2436"/>
                    <a:pt x="4610" y="801"/>
                    <a:pt x="4610" y="801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187;p50">
              <a:extLst>
                <a:ext uri="{FF2B5EF4-FFF2-40B4-BE49-F238E27FC236}">
                  <a16:creationId xmlns:a16="http://schemas.microsoft.com/office/drawing/2014/main" id="{C19E17B4-71A5-2647-7A33-C1BCD8D6FDB9}"/>
                </a:ext>
              </a:extLst>
            </p:cNvPr>
            <p:cNvSpPr/>
            <p:nvPr/>
          </p:nvSpPr>
          <p:spPr>
            <a:xfrm>
              <a:off x="-3636600" y="3299475"/>
              <a:ext cx="562100" cy="273550"/>
            </a:xfrm>
            <a:custGeom>
              <a:avLst/>
              <a:gdLst/>
              <a:ahLst/>
              <a:cxnLst/>
              <a:rect l="l" t="t" r="r" b="b"/>
              <a:pathLst>
                <a:path w="22484" h="10942" extrusionOk="0">
                  <a:moveTo>
                    <a:pt x="20449" y="0"/>
                  </a:moveTo>
                  <a:cubicBezTo>
                    <a:pt x="20415" y="0"/>
                    <a:pt x="5471" y="1435"/>
                    <a:pt x="1" y="6505"/>
                  </a:cubicBezTo>
                  <a:lnTo>
                    <a:pt x="968" y="10941"/>
                  </a:lnTo>
                  <a:lnTo>
                    <a:pt x="22484" y="410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188;p50">
              <a:extLst>
                <a:ext uri="{FF2B5EF4-FFF2-40B4-BE49-F238E27FC236}">
                  <a16:creationId xmlns:a16="http://schemas.microsoft.com/office/drawing/2014/main" id="{9599C9AD-FF0C-821E-FF05-CE10BB24DA41}"/>
                </a:ext>
              </a:extLst>
            </p:cNvPr>
            <p:cNvSpPr/>
            <p:nvPr/>
          </p:nvSpPr>
          <p:spPr>
            <a:xfrm>
              <a:off x="-3636600" y="3299475"/>
              <a:ext cx="546250" cy="211850"/>
            </a:xfrm>
            <a:custGeom>
              <a:avLst/>
              <a:gdLst/>
              <a:ahLst/>
              <a:cxnLst/>
              <a:rect l="l" t="t" r="r" b="b"/>
              <a:pathLst>
                <a:path w="21850" h="8474" extrusionOk="0">
                  <a:moveTo>
                    <a:pt x="20415" y="0"/>
                  </a:moveTo>
                  <a:cubicBezTo>
                    <a:pt x="20415" y="0"/>
                    <a:pt x="5438" y="1435"/>
                    <a:pt x="1" y="6505"/>
                  </a:cubicBezTo>
                  <a:lnTo>
                    <a:pt x="434" y="8473"/>
                  </a:lnTo>
                  <a:cubicBezTo>
                    <a:pt x="4504" y="7005"/>
                    <a:pt x="12743" y="4337"/>
                    <a:pt x="21850" y="2936"/>
                  </a:cubicBezTo>
                  <a:lnTo>
                    <a:pt x="2041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189;p50">
              <a:extLst>
                <a:ext uri="{FF2B5EF4-FFF2-40B4-BE49-F238E27FC236}">
                  <a16:creationId xmlns:a16="http://schemas.microsoft.com/office/drawing/2014/main" id="{360C582E-BE34-3A73-A33A-862A0279587C}"/>
                </a:ext>
              </a:extLst>
            </p:cNvPr>
            <p:cNvSpPr/>
            <p:nvPr/>
          </p:nvSpPr>
          <p:spPr>
            <a:xfrm>
              <a:off x="-3757500" y="1944325"/>
              <a:ext cx="145950" cy="187450"/>
            </a:xfrm>
            <a:custGeom>
              <a:avLst/>
              <a:gdLst/>
              <a:ahLst/>
              <a:cxnLst/>
              <a:rect l="l" t="t" r="r" b="b"/>
              <a:pathLst>
                <a:path w="5838" h="7498" extrusionOk="0">
                  <a:moveTo>
                    <a:pt x="4603" y="1"/>
                  </a:moveTo>
                  <a:cubicBezTo>
                    <a:pt x="4003" y="2936"/>
                    <a:pt x="2335" y="5605"/>
                    <a:pt x="0" y="7440"/>
                  </a:cubicBezTo>
                  <a:cubicBezTo>
                    <a:pt x="323" y="7479"/>
                    <a:pt x="632" y="7498"/>
                    <a:pt x="926" y="7498"/>
                  </a:cubicBezTo>
                  <a:cubicBezTo>
                    <a:pt x="3117" y="7498"/>
                    <a:pt x="4490" y="6446"/>
                    <a:pt x="5137" y="5004"/>
                  </a:cubicBezTo>
                  <a:cubicBezTo>
                    <a:pt x="5838" y="3437"/>
                    <a:pt x="5637" y="1435"/>
                    <a:pt x="4603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190;p50">
              <a:extLst>
                <a:ext uri="{FF2B5EF4-FFF2-40B4-BE49-F238E27FC236}">
                  <a16:creationId xmlns:a16="http://schemas.microsoft.com/office/drawing/2014/main" id="{1DD1F0CF-FC35-C782-33EE-2053158F5C60}"/>
                </a:ext>
              </a:extLst>
            </p:cNvPr>
            <p:cNvSpPr/>
            <p:nvPr/>
          </p:nvSpPr>
          <p:spPr>
            <a:xfrm>
              <a:off x="-4026025" y="2060250"/>
              <a:ext cx="365575" cy="438675"/>
            </a:xfrm>
            <a:custGeom>
              <a:avLst/>
              <a:gdLst/>
              <a:ahLst/>
              <a:cxnLst/>
              <a:rect l="l" t="t" r="r" b="b"/>
              <a:pathLst>
                <a:path w="14623" h="17547" extrusionOk="0">
                  <a:moveTo>
                    <a:pt x="14010" y="1"/>
                  </a:moveTo>
                  <a:cubicBezTo>
                    <a:pt x="14010" y="72"/>
                    <a:pt x="14019" y="153"/>
                    <a:pt x="14045" y="217"/>
                  </a:cubicBezTo>
                  <a:lnTo>
                    <a:pt x="14045" y="217"/>
                  </a:lnTo>
                  <a:cubicBezTo>
                    <a:pt x="14034" y="145"/>
                    <a:pt x="14022" y="73"/>
                    <a:pt x="14010" y="1"/>
                  </a:cubicBezTo>
                  <a:close/>
                  <a:moveTo>
                    <a:pt x="14045" y="217"/>
                  </a:moveTo>
                  <a:lnTo>
                    <a:pt x="14045" y="217"/>
                  </a:lnTo>
                  <a:cubicBezTo>
                    <a:pt x="14051" y="258"/>
                    <a:pt x="14058" y="299"/>
                    <a:pt x="14064" y="340"/>
                  </a:cubicBezTo>
                  <a:lnTo>
                    <a:pt x="14064" y="340"/>
                  </a:lnTo>
                  <a:cubicBezTo>
                    <a:pt x="14089" y="335"/>
                    <a:pt x="14114" y="330"/>
                    <a:pt x="14139" y="324"/>
                  </a:cubicBezTo>
                  <a:lnTo>
                    <a:pt x="14139" y="324"/>
                  </a:lnTo>
                  <a:cubicBezTo>
                    <a:pt x="14159" y="333"/>
                    <a:pt x="14181" y="338"/>
                    <a:pt x="14207" y="338"/>
                  </a:cubicBezTo>
                  <a:cubicBezTo>
                    <a:pt x="14260" y="338"/>
                    <a:pt x="14327" y="317"/>
                    <a:pt x="14410" y="267"/>
                  </a:cubicBezTo>
                  <a:lnTo>
                    <a:pt x="14410" y="267"/>
                  </a:lnTo>
                  <a:cubicBezTo>
                    <a:pt x="14320" y="286"/>
                    <a:pt x="14229" y="305"/>
                    <a:pt x="14139" y="324"/>
                  </a:cubicBezTo>
                  <a:lnTo>
                    <a:pt x="14139" y="324"/>
                  </a:lnTo>
                  <a:cubicBezTo>
                    <a:pt x="14095" y="305"/>
                    <a:pt x="14065" y="265"/>
                    <a:pt x="14045" y="217"/>
                  </a:cubicBezTo>
                  <a:close/>
                  <a:moveTo>
                    <a:pt x="14064" y="340"/>
                  </a:moveTo>
                  <a:lnTo>
                    <a:pt x="14064" y="340"/>
                  </a:lnTo>
                  <a:cubicBezTo>
                    <a:pt x="11470" y="887"/>
                    <a:pt x="8802" y="1488"/>
                    <a:pt x="6471" y="2669"/>
                  </a:cubicBezTo>
                  <a:cubicBezTo>
                    <a:pt x="4003" y="3937"/>
                    <a:pt x="1735" y="5971"/>
                    <a:pt x="901" y="8640"/>
                  </a:cubicBezTo>
                  <a:cubicBezTo>
                    <a:pt x="0" y="11509"/>
                    <a:pt x="734" y="14644"/>
                    <a:pt x="1501" y="17546"/>
                  </a:cubicBezTo>
                  <a:cubicBezTo>
                    <a:pt x="5471" y="16946"/>
                    <a:pt x="9073" y="14644"/>
                    <a:pt x="11408" y="11375"/>
                  </a:cubicBezTo>
                  <a:cubicBezTo>
                    <a:pt x="13676" y="8233"/>
                    <a:pt x="14622" y="4177"/>
                    <a:pt x="14064" y="34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191;p50">
              <a:extLst>
                <a:ext uri="{FF2B5EF4-FFF2-40B4-BE49-F238E27FC236}">
                  <a16:creationId xmlns:a16="http://schemas.microsoft.com/office/drawing/2014/main" id="{9BBFD4A9-8428-6184-70D0-86212E9FE9D1}"/>
                </a:ext>
              </a:extLst>
            </p:cNvPr>
            <p:cNvSpPr/>
            <p:nvPr/>
          </p:nvSpPr>
          <p:spPr>
            <a:xfrm>
              <a:off x="-3720825" y="2002275"/>
              <a:ext cx="422000" cy="271475"/>
            </a:xfrm>
            <a:custGeom>
              <a:avLst/>
              <a:gdLst/>
              <a:ahLst/>
              <a:cxnLst/>
              <a:rect l="l" t="t" r="r" b="b"/>
              <a:pathLst>
                <a:path w="16880" h="10859" extrusionOk="0">
                  <a:moveTo>
                    <a:pt x="9186" y="1"/>
                  </a:moveTo>
                  <a:cubicBezTo>
                    <a:pt x="8082" y="1"/>
                    <a:pt x="6975" y="183"/>
                    <a:pt x="5938" y="518"/>
                  </a:cubicBezTo>
                  <a:cubicBezTo>
                    <a:pt x="3837" y="1152"/>
                    <a:pt x="2002" y="2420"/>
                    <a:pt x="1" y="4188"/>
                  </a:cubicBezTo>
                  <a:cubicBezTo>
                    <a:pt x="2603" y="8257"/>
                    <a:pt x="7306" y="10826"/>
                    <a:pt x="12143" y="10859"/>
                  </a:cubicBezTo>
                  <a:cubicBezTo>
                    <a:pt x="13177" y="10859"/>
                    <a:pt x="14278" y="10759"/>
                    <a:pt x="15112" y="10192"/>
                  </a:cubicBezTo>
                  <a:cubicBezTo>
                    <a:pt x="16312" y="9425"/>
                    <a:pt x="16879" y="7924"/>
                    <a:pt x="16846" y="6489"/>
                  </a:cubicBezTo>
                  <a:cubicBezTo>
                    <a:pt x="16779" y="4087"/>
                    <a:pt x="15145" y="1853"/>
                    <a:pt x="12977" y="818"/>
                  </a:cubicBezTo>
                  <a:cubicBezTo>
                    <a:pt x="11800" y="257"/>
                    <a:pt x="10495" y="1"/>
                    <a:pt x="9186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192;p50">
              <a:extLst>
                <a:ext uri="{FF2B5EF4-FFF2-40B4-BE49-F238E27FC236}">
                  <a16:creationId xmlns:a16="http://schemas.microsoft.com/office/drawing/2014/main" id="{C7C9E56E-B4C5-EE5E-7CD9-FEB1EFD3500C}"/>
                </a:ext>
              </a:extLst>
            </p:cNvPr>
            <p:cNvSpPr/>
            <p:nvPr/>
          </p:nvSpPr>
          <p:spPr>
            <a:xfrm>
              <a:off x="-4076075" y="2115300"/>
              <a:ext cx="297750" cy="290225"/>
            </a:xfrm>
            <a:custGeom>
              <a:avLst/>
              <a:gdLst/>
              <a:ahLst/>
              <a:cxnLst/>
              <a:rect l="l" t="t" r="r" b="b"/>
              <a:pathLst>
                <a:path w="11910" h="11609" extrusionOk="0">
                  <a:moveTo>
                    <a:pt x="11909" y="0"/>
                  </a:moveTo>
                  <a:cubicBezTo>
                    <a:pt x="11666" y="210"/>
                    <a:pt x="11454" y="372"/>
                    <a:pt x="11263" y="498"/>
                  </a:cubicBezTo>
                  <a:lnTo>
                    <a:pt x="11263" y="498"/>
                  </a:lnTo>
                  <a:cubicBezTo>
                    <a:pt x="11732" y="472"/>
                    <a:pt x="11684" y="563"/>
                    <a:pt x="11909" y="0"/>
                  </a:cubicBezTo>
                  <a:close/>
                  <a:moveTo>
                    <a:pt x="11263" y="498"/>
                  </a:moveTo>
                  <a:lnTo>
                    <a:pt x="11263" y="498"/>
                  </a:lnTo>
                  <a:cubicBezTo>
                    <a:pt x="11038" y="510"/>
                    <a:pt x="10693" y="549"/>
                    <a:pt x="10141" y="701"/>
                  </a:cubicBezTo>
                  <a:cubicBezTo>
                    <a:pt x="9896" y="771"/>
                    <a:pt x="9647" y="831"/>
                    <a:pt x="9397" y="886"/>
                  </a:cubicBezTo>
                  <a:lnTo>
                    <a:pt x="9397" y="886"/>
                  </a:lnTo>
                  <a:cubicBezTo>
                    <a:pt x="9606" y="896"/>
                    <a:pt x="9790" y="907"/>
                    <a:pt x="9963" y="907"/>
                  </a:cubicBezTo>
                  <a:cubicBezTo>
                    <a:pt x="10388" y="907"/>
                    <a:pt x="10749" y="837"/>
                    <a:pt x="11263" y="498"/>
                  </a:cubicBezTo>
                  <a:close/>
                  <a:moveTo>
                    <a:pt x="8882" y="872"/>
                  </a:moveTo>
                  <a:cubicBezTo>
                    <a:pt x="8597" y="872"/>
                    <a:pt x="8268" y="886"/>
                    <a:pt x="7873" y="934"/>
                  </a:cubicBezTo>
                  <a:cubicBezTo>
                    <a:pt x="6072" y="1134"/>
                    <a:pt x="4170" y="967"/>
                    <a:pt x="2569" y="1835"/>
                  </a:cubicBezTo>
                  <a:cubicBezTo>
                    <a:pt x="868" y="2802"/>
                    <a:pt x="1" y="4837"/>
                    <a:pt x="167" y="6772"/>
                  </a:cubicBezTo>
                  <a:cubicBezTo>
                    <a:pt x="368" y="8673"/>
                    <a:pt x="1535" y="10441"/>
                    <a:pt x="3069" y="11608"/>
                  </a:cubicBezTo>
                  <a:cubicBezTo>
                    <a:pt x="1869" y="10141"/>
                    <a:pt x="1368" y="8106"/>
                    <a:pt x="1802" y="6271"/>
                  </a:cubicBezTo>
                  <a:cubicBezTo>
                    <a:pt x="2202" y="4370"/>
                    <a:pt x="3503" y="2769"/>
                    <a:pt x="5204" y="1968"/>
                  </a:cubicBezTo>
                  <a:cubicBezTo>
                    <a:pt x="6508" y="1316"/>
                    <a:pt x="7981" y="1194"/>
                    <a:pt x="9397" y="886"/>
                  </a:cubicBezTo>
                  <a:lnTo>
                    <a:pt x="9397" y="886"/>
                  </a:lnTo>
                  <a:cubicBezTo>
                    <a:pt x="9241" y="878"/>
                    <a:pt x="9071" y="872"/>
                    <a:pt x="8882" y="872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193;p50">
              <a:extLst>
                <a:ext uri="{FF2B5EF4-FFF2-40B4-BE49-F238E27FC236}">
                  <a16:creationId xmlns:a16="http://schemas.microsoft.com/office/drawing/2014/main" id="{7AC0EB6D-5130-BC21-9040-58C3E17A2DC1}"/>
                </a:ext>
              </a:extLst>
            </p:cNvPr>
            <p:cNvSpPr/>
            <p:nvPr/>
          </p:nvSpPr>
          <p:spPr>
            <a:xfrm>
              <a:off x="-3346375" y="2535600"/>
              <a:ext cx="380275" cy="261400"/>
            </a:xfrm>
            <a:custGeom>
              <a:avLst/>
              <a:gdLst/>
              <a:ahLst/>
              <a:cxnLst/>
              <a:rect l="l" t="t" r="r" b="b"/>
              <a:pathLst>
                <a:path w="15211" h="10456" extrusionOk="0">
                  <a:moveTo>
                    <a:pt x="567" y="0"/>
                  </a:moveTo>
                  <a:cubicBezTo>
                    <a:pt x="0" y="1768"/>
                    <a:pt x="734" y="4270"/>
                    <a:pt x="2202" y="6305"/>
                  </a:cubicBezTo>
                  <a:cubicBezTo>
                    <a:pt x="3669" y="8339"/>
                    <a:pt x="5871" y="9941"/>
                    <a:pt x="8373" y="10341"/>
                  </a:cubicBezTo>
                  <a:cubicBezTo>
                    <a:pt x="8810" y="10418"/>
                    <a:pt x="9254" y="10456"/>
                    <a:pt x="9698" y="10456"/>
                  </a:cubicBezTo>
                  <a:cubicBezTo>
                    <a:pt x="11765" y="10456"/>
                    <a:pt x="13838" y="9632"/>
                    <a:pt x="15211" y="8039"/>
                  </a:cubicBezTo>
                  <a:lnTo>
                    <a:pt x="15211" y="8039"/>
                  </a:lnTo>
                  <a:cubicBezTo>
                    <a:pt x="13919" y="8976"/>
                    <a:pt x="12345" y="9412"/>
                    <a:pt x="10751" y="9412"/>
                  </a:cubicBezTo>
                  <a:cubicBezTo>
                    <a:pt x="9053" y="9412"/>
                    <a:pt x="7332" y="8918"/>
                    <a:pt x="5904" y="8006"/>
                  </a:cubicBezTo>
                  <a:cubicBezTo>
                    <a:pt x="3169" y="6271"/>
                    <a:pt x="1368" y="3202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194;p50">
              <a:extLst>
                <a:ext uri="{FF2B5EF4-FFF2-40B4-BE49-F238E27FC236}">
                  <a16:creationId xmlns:a16="http://schemas.microsoft.com/office/drawing/2014/main" id="{A454553C-F8A1-EA3D-0378-6617FE2675FE}"/>
                </a:ext>
              </a:extLst>
            </p:cNvPr>
            <p:cNvSpPr/>
            <p:nvPr/>
          </p:nvSpPr>
          <p:spPr>
            <a:xfrm>
              <a:off x="-3624925" y="2585625"/>
              <a:ext cx="144300" cy="59225"/>
            </a:xfrm>
            <a:custGeom>
              <a:avLst/>
              <a:gdLst/>
              <a:ahLst/>
              <a:cxnLst/>
              <a:rect l="l" t="t" r="r" b="b"/>
              <a:pathLst>
                <a:path w="5772" h="2369" extrusionOk="0">
                  <a:moveTo>
                    <a:pt x="282" y="1"/>
                  </a:moveTo>
                  <a:cubicBezTo>
                    <a:pt x="242" y="1"/>
                    <a:pt x="201" y="12"/>
                    <a:pt x="168" y="34"/>
                  </a:cubicBezTo>
                  <a:cubicBezTo>
                    <a:pt x="34" y="101"/>
                    <a:pt x="1" y="267"/>
                    <a:pt x="101" y="334"/>
                  </a:cubicBezTo>
                  <a:cubicBezTo>
                    <a:pt x="835" y="1635"/>
                    <a:pt x="2369" y="2369"/>
                    <a:pt x="3870" y="2369"/>
                  </a:cubicBezTo>
                  <a:cubicBezTo>
                    <a:pt x="4471" y="2369"/>
                    <a:pt x="5038" y="2269"/>
                    <a:pt x="5605" y="2035"/>
                  </a:cubicBezTo>
                  <a:cubicBezTo>
                    <a:pt x="5705" y="2002"/>
                    <a:pt x="5772" y="1869"/>
                    <a:pt x="5705" y="1768"/>
                  </a:cubicBezTo>
                  <a:cubicBezTo>
                    <a:pt x="5679" y="1667"/>
                    <a:pt x="5596" y="1623"/>
                    <a:pt x="5513" y="1623"/>
                  </a:cubicBezTo>
                  <a:cubicBezTo>
                    <a:pt x="5487" y="1623"/>
                    <a:pt x="5462" y="1627"/>
                    <a:pt x="5438" y="1635"/>
                  </a:cubicBezTo>
                  <a:cubicBezTo>
                    <a:pt x="4941" y="1865"/>
                    <a:pt x="4402" y="1973"/>
                    <a:pt x="3863" y="1973"/>
                  </a:cubicBezTo>
                  <a:cubicBezTo>
                    <a:pt x="2523" y="1973"/>
                    <a:pt x="1182" y="1300"/>
                    <a:pt x="468" y="134"/>
                  </a:cubicBezTo>
                  <a:cubicBezTo>
                    <a:pt x="446" y="45"/>
                    <a:pt x="364" y="1"/>
                    <a:pt x="282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195;p50">
              <a:extLst>
                <a:ext uri="{FF2B5EF4-FFF2-40B4-BE49-F238E27FC236}">
                  <a16:creationId xmlns:a16="http://schemas.microsoft.com/office/drawing/2014/main" id="{0E4F63BF-9744-AD68-553C-B622BA26D785}"/>
                </a:ext>
              </a:extLst>
            </p:cNvPr>
            <p:cNvSpPr/>
            <p:nvPr/>
          </p:nvSpPr>
          <p:spPr>
            <a:xfrm>
              <a:off x="-3757500" y="2831625"/>
              <a:ext cx="710525" cy="693875"/>
            </a:xfrm>
            <a:custGeom>
              <a:avLst/>
              <a:gdLst/>
              <a:ahLst/>
              <a:cxnLst/>
              <a:rect l="l" t="t" r="r" b="b"/>
              <a:pathLst>
                <a:path w="28421" h="27755" extrusionOk="0">
                  <a:moveTo>
                    <a:pt x="14844" y="1"/>
                  </a:moveTo>
                  <a:lnTo>
                    <a:pt x="14510" y="201"/>
                  </a:lnTo>
                  <a:cubicBezTo>
                    <a:pt x="14510" y="201"/>
                    <a:pt x="18480" y="4904"/>
                    <a:pt x="11575" y="6973"/>
                  </a:cubicBezTo>
                  <a:cubicBezTo>
                    <a:pt x="11575" y="6973"/>
                    <a:pt x="10945" y="7266"/>
                    <a:pt x="9858" y="7266"/>
                  </a:cubicBezTo>
                  <a:cubicBezTo>
                    <a:pt x="8060" y="7266"/>
                    <a:pt x="5014" y="6463"/>
                    <a:pt x="1501" y="2203"/>
                  </a:cubicBezTo>
                  <a:lnTo>
                    <a:pt x="0" y="13844"/>
                  </a:lnTo>
                  <a:lnTo>
                    <a:pt x="3803" y="27754"/>
                  </a:lnTo>
                  <a:cubicBezTo>
                    <a:pt x="3803" y="27754"/>
                    <a:pt x="11575" y="21149"/>
                    <a:pt x="28420" y="19548"/>
                  </a:cubicBezTo>
                  <a:cubicBezTo>
                    <a:pt x="26919" y="13444"/>
                    <a:pt x="25118" y="7406"/>
                    <a:pt x="14844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196;p50">
              <a:extLst>
                <a:ext uri="{FF2B5EF4-FFF2-40B4-BE49-F238E27FC236}">
                  <a16:creationId xmlns:a16="http://schemas.microsoft.com/office/drawing/2014/main" id="{D87D07E8-95A8-064E-6D11-10EFBC298906}"/>
                </a:ext>
              </a:extLst>
            </p:cNvPr>
            <p:cNvSpPr/>
            <p:nvPr/>
          </p:nvSpPr>
          <p:spPr>
            <a:xfrm>
              <a:off x="-3757500" y="3143525"/>
              <a:ext cx="710525" cy="383625"/>
            </a:xfrm>
            <a:custGeom>
              <a:avLst/>
              <a:gdLst/>
              <a:ahLst/>
              <a:cxnLst/>
              <a:rect l="l" t="t" r="r" b="b"/>
              <a:pathLst>
                <a:path w="28421" h="15345" extrusionOk="0">
                  <a:moveTo>
                    <a:pt x="167" y="1"/>
                  </a:moveTo>
                  <a:lnTo>
                    <a:pt x="0" y="1368"/>
                  </a:lnTo>
                  <a:lnTo>
                    <a:pt x="3803" y="15345"/>
                  </a:lnTo>
                  <a:cubicBezTo>
                    <a:pt x="3803" y="15278"/>
                    <a:pt x="11575" y="8673"/>
                    <a:pt x="28420" y="7072"/>
                  </a:cubicBezTo>
                  <a:cubicBezTo>
                    <a:pt x="27820" y="4804"/>
                    <a:pt x="27253" y="2502"/>
                    <a:pt x="26152" y="167"/>
                  </a:cubicBezTo>
                  <a:cubicBezTo>
                    <a:pt x="21525" y="2558"/>
                    <a:pt x="17192" y="3359"/>
                    <a:pt x="13464" y="3359"/>
                  </a:cubicBezTo>
                  <a:cubicBezTo>
                    <a:pt x="5906" y="3359"/>
                    <a:pt x="834" y="67"/>
                    <a:pt x="834" y="6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197;p50">
              <a:extLst>
                <a:ext uri="{FF2B5EF4-FFF2-40B4-BE49-F238E27FC236}">
                  <a16:creationId xmlns:a16="http://schemas.microsoft.com/office/drawing/2014/main" id="{0921C153-A03A-FAA3-D010-4F9B3626EC60}"/>
                </a:ext>
              </a:extLst>
            </p:cNvPr>
            <p:cNvSpPr/>
            <p:nvPr/>
          </p:nvSpPr>
          <p:spPr>
            <a:xfrm>
              <a:off x="-3757500" y="2886675"/>
              <a:ext cx="161800" cy="471200"/>
            </a:xfrm>
            <a:custGeom>
              <a:avLst/>
              <a:gdLst/>
              <a:ahLst/>
              <a:cxnLst/>
              <a:rect l="l" t="t" r="r" b="b"/>
              <a:pathLst>
                <a:path w="6472" h="18848" extrusionOk="0">
                  <a:moveTo>
                    <a:pt x="1501" y="1"/>
                  </a:moveTo>
                  <a:lnTo>
                    <a:pt x="0" y="11642"/>
                  </a:lnTo>
                  <a:lnTo>
                    <a:pt x="1968" y="18847"/>
                  </a:lnTo>
                  <a:cubicBezTo>
                    <a:pt x="6171" y="15945"/>
                    <a:pt x="6471" y="8340"/>
                    <a:pt x="6271" y="4103"/>
                  </a:cubicBezTo>
                  <a:cubicBezTo>
                    <a:pt x="4837" y="3336"/>
                    <a:pt x="3236" y="2102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198;p50">
              <a:extLst>
                <a:ext uri="{FF2B5EF4-FFF2-40B4-BE49-F238E27FC236}">
                  <a16:creationId xmlns:a16="http://schemas.microsoft.com/office/drawing/2014/main" id="{CA2AC1A7-82C7-C777-6738-9215A56813A2}"/>
                </a:ext>
              </a:extLst>
            </p:cNvPr>
            <p:cNvSpPr/>
            <p:nvPr/>
          </p:nvSpPr>
          <p:spPr>
            <a:xfrm>
              <a:off x="-3282175" y="3366175"/>
              <a:ext cx="1180025" cy="870650"/>
            </a:xfrm>
            <a:custGeom>
              <a:avLst/>
              <a:gdLst/>
              <a:ahLst/>
              <a:cxnLst/>
              <a:rect l="l" t="t" r="r" b="b"/>
              <a:pathLst>
                <a:path w="47201" h="34826" extrusionOk="0">
                  <a:moveTo>
                    <a:pt x="8907" y="1"/>
                  </a:moveTo>
                  <a:lnTo>
                    <a:pt x="1" y="2870"/>
                  </a:lnTo>
                  <a:lnTo>
                    <a:pt x="7639" y="18881"/>
                  </a:lnTo>
                  <a:lnTo>
                    <a:pt x="25686" y="18881"/>
                  </a:lnTo>
                  <a:lnTo>
                    <a:pt x="36160" y="34826"/>
                  </a:lnTo>
                  <a:lnTo>
                    <a:pt x="47201" y="30623"/>
                  </a:lnTo>
                  <a:lnTo>
                    <a:pt x="39295" y="12176"/>
                  </a:lnTo>
                  <a:cubicBezTo>
                    <a:pt x="38928" y="11176"/>
                    <a:pt x="38295" y="10108"/>
                    <a:pt x="37527" y="9007"/>
                  </a:cubicBezTo>
                  <a:cubicBezTo>
                    <a:pt x="34445" y="4599"/>
                    <a:pt x="29320" y="2002"/>
                    <a:pt x="23888" y="2002"/>
                  </a:cubicBezTo>
                  <a:cubicBezTo>
                    <a:pt x="23854" y="2002"/>
                    <a:pt x="23819" y="2002"/>
                    <a:pt x="23784" y="2002"/>
                  </a:cubicBezTo>
                  <a:lnTo>
                    <a:pt x="9974" y="2136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199;p50">
              <a:extLst>
                <a:ext uri="{FF2B5EF4-FFF2-40B4-BE49-F238E27FC236}">
                  <a16:creationId xmlns:a16="http://schemas.microsoft.com/office/drawing/2014/main" id="{800A2C91-1D74-C9A3-AE42-C56B42FD39FD}"/>
                </a:ext>
              </a:extLst>
            </p:cNvPr>
            <p:cNvSpPr/>
            <p:nvPr/>
          </p:nvSpPr>
          <p:spPr>
            <a:xfrm>
              <a:off x="-3192950" y="3623025"/>
              <a:ext cx="902350" cy="614650"/>
            </a:xfrm>
            <a:custGeom>
              <a:avLst/>
              <a:gdLst/>
              <a:ahLst/>
              <a:cxnLst/>
              <a:rect l="l" t="t" r="r" b="b"/>
              <a:pathLst>
                <a:path w="36094" h="24586" extrusionOk="0">
                  <a:moveTo>
                    <a:pt x="3103" y="1"/>
                  </a:moveTo>
                  <a:lnTo>
                    <a:pt x="1" y="201"/>
                  </a:lnTo>
                  <a:lnTo>
                    <a:pt x="4037" y="8674"/>
                  </a:lnTo>
                  <a:lnTo>
                    <a:pt x="22083" y="8674"/>
                  </a:lnTo>
                  <a:lnTo>
                    <a:pt x="32557" y="24585"/>
                  </a:lnTo>
                  <a:lnTo>
                    <a:pt x="36093" y="23184"/>
                  </a:lnTo>
                  <a:lnTo>
                    <a:pt x="27520" y="7740"/>
                  </a:lnTo>
                  <a:cubicBezTo>
                    <a:pt x="25452" y="4137"/>
                    <a:pt x="21783" y="1702"/>
                    <a:pt x="17613" y="1335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200;p50">
              <a:extLst>
                <a:ext uri="{FF2B5EF4-FFF2-40B4-BE49-F238E27FC236}">
                  <a16:creationId xmlns:a16="http://schemas.microsoft.com/office/drawing/2014/main" id="{146B1C7D-19CA-6074-B86A-2C18EF48C244}"/>
                </a:ext>
              </a:extLst>
            </p:cNvPr>
            <p:cNvSpPr/>
            <p:nvPr/>
          </p:nvSpPr>
          <p:spPr>
            <a:xfrm>
              <a:off x="-3543200" y="2480825"/>
              <a:ext cx="58400" cy="97325"/>
            </a:xfrm>
            <a:custGeom>
              <a:avLst/>
              <a:gdLst/>
              <a:ahLst/>
              <a:cxnLst/>
              <a:rect l="l" t="t" r="r" b="b"/>
              <a:pathLst>
                <a:path w="2336" h="3893" extrusionOk="0">
                  <a:moveTo>
                    <a:pt x="1125" y="1"/>
                  </a:moveTo>
                  <a:cubicBezTo>
                    <a:pt x="1063" y="1"/>
                    <a:pt x="993" y="17"/>
                    <a:pt x="935" y="56"/>
                  </a:cubicBezTo>
                  <a:cubicBezTo>
                    <a:pt x="901" y="156"/>
                    <a:pt x="901" y="290"/>
                    <a:pt x="1002" y="356"/>
                  </a:cubicBezTo>
                  <a:cubicBezTo>
                    <a:pt x="1569" y="857"/>
                    <a:pt x="1869" y="1391"/>
                    <a:pt x="1869" y="1858"/>
                  </a:cubicBezTo>
                  <a:cubicBezTo>
                    <a:pt x="1769" y="3192"/>
                    <a:pt x="234" y="3492"/>
                    <a:pt x="168" y="3492"/>
                  </a:cubicBezTo>
                  <a:cubicBezTo>
                    <a:pt x="34" y="3492"/>
                    <a:pt x="1" y="3625"/>
                    <a:pt x="1" y="3726"/>
                  </a:cubicBezTo>
                  <a:cubicBezTo>
                    <a:pt x="1" y="3826"/>
                    <a:pt x="68" y="3892"/>
                    <a:pt x="201" y="3892"/>
                  </a:cubicBezTo>
                  <a:cubicBezTo>
                    <a:pt x="901" y="3792"/>
                    <a:pt x="2236" y="3192"/>
                    <a:pt x="2269" y="1891"/>
                  </a:cubicBezTo>
                  <a:cubicBezTo>
                    <a:pt x="2336" y="1290"/>
                    <a:pt x="1936" y="657"/>
                    <a:pt x="1235" y="23"/>
                  </a:cubicBezTo>
                  <a:cubicBezTo>
                    <a:pt x="1207" y="9"/>
                    <a:pt x="1168" y="1"/>
                    <a:pt x="1125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201;p50">
              <a:extLst>
                <a:ext uri="{FF2B5EF4-FFF2-40B4-BE49-F238E27FC236}">
                  <a16:creationId xmlns:a16="http://schemas.microsoft.com/office/drawing/2014/main" id="{902467F3-FD54-F972-E6B4-5664E8C5E769}"/>
                </a:ext>
              </a:extLst>
            </p:cNvPr>
            <p:cNvSpPr/>
            <p:nvPr/>
          </p:nvSpPr>
          <p:spPr>
            <a:xfrm>
              <a:off x="-2710925" y="4657950"/>
              <a:ext cx="373625" cy="318775"/>
            </a:xfrm>
            <a:custGeom>
              <a:avLst/>
              <a:gdLst/>
              <a:ahLst/>
              <a:cxnLst/>
              <a:rect l="l" t="t" r="r" b="b"/>
              <a:pathLst>
                <a:path w="14945" h="12751" extrusionOk="0">
                  <a:moveTo>
                    <a:pt x="9640" y="0"/>
                  </a:moveTo>
                  <a:lnTo>
                    <a:pt x="0" y="4804"/>
                  </a:lnTo>
                  <a:lnTo>
                    <a:pt x="5904" y="12709"/>
                  </a:lnTo>
                  <a:cubicBezTo>
                    <a:pt x="5904" y="12709"/>
                    <a:pt x="6250" y="12751"/>
                    <a:pt x="6811" y="12751"/>
                  </a:cubicBezTo>
                  <a:cubicBezTo>
                    <a:pt x="8772" y="12751"/>
                    <a:pt x="13362" y="12246"/>
                    <a:pt x="14944" y="7706"/>
                  </a:cubicBezTo>
                  <a:lnTo>
                    <a:pt x="96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202;p50">
              <a:extLst>
                <a:ext uri="{FF2B5EF4-FFF2-40B4-BE49-F238E27FC236}">
                  <a16:creationId xmlns:a16="http://schemas.microsoft.com/office/drawing/2014/main" id="{BFBE0DB5-C3F5-C970-0C24-049786CB583C}"/>
                </a:ext>
              </a:extLst>
            </p:cNvPr>
            <p:cNvSpPr/>
            <p:nvPr/>
          </p:nvSpPr>
          <p:spPr>
            <a:xfrm>
              <a:off x="-2592525" y="4836400"/>
              <a:ext cx="658850" cy="337775"/>
            </a:xfrm>
            <a:custGeom>
              <a:avLst/>
              <a:gdLst/>
              <a:ahLst/>
              <a:cxnLst/>
              <a:rect l="l" t="t" r="r" b="b"/>
              <a:pathLst>
                <a:path w="26354" h="13511" extrusionOk="0">
                  <a:moveTo>
                    <a:pt x="9775" y="1"/>
                  </a:moveTo>
                  <a:lnTo>
                    <a:pt x="1" y="4037"/>
                  </a:lnTo>
                  <a:lnTo>
                    <a:pt x="234" y="9908"/>
                  </a:lnTo>
                  <a:cubicBezTo>
                    <a:pt x="368" y="11909"/>
                    <a:pt x="2036" y="13510"/>
                    <a:pt x="4037" y="13510"/>
                  </a:cubicBezTo>
                  <a:lnTo>
                    <a:pt x="26353" y="13510"/>
                  </a:lnTo>
                  <a:lnTo>
                    <a:pt x="26353" y="12810"/>
                  </a:lnTo>
                  <a:cubicBezTo>
                    <a:pt x="26353" y="11075"/>
                    <a:pt x="25252" y="9574"/>
                    <a:pt x="23685" y="9007"/>
                  </a:cubicBezTo>
                  <a:lnTo>
                    <a:pt x="20749" y="7973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203;p50">
              <a:extLst>
                <a:ext uri="{FF2B5EF4-FFF2-40B4-BE49-F238E27FC236}">
                  <a16:creationId xmlns:a16="http://schemas.microsoft.com/office/drawing/2014/main" id="{7FD69A45-FB7C-B939-BEB4-9025F6F9811C}"/>
                </a:ext>
              </a:extLst>
            </p:cNvPr>
            <p:cNvSpPr/>
            <p:nvPr/>
          </p:nvSpPr>
          <p:spPr>
            <a:xfrm>
              <a:off x="-2232250" y="4975675"/>
              <a:ext cx="135950" cy="123450"/>
            </a:xfrm>
            <a:custGeom>
              <a:avLst/>
              <a:gdLst/>
              <a:ahLst/>
              <a:cxnLst/>
              <a:rect l="l" t="t" r="r" b="b"/>
              <a:pathLst>
                <a:path w="5438" h="4938" extrusionOk="0">
                  <a:moveTo>
                    <a:pt x="3102" y="0"/>
                  </a:moveTo>
                  <a:lnTo>
                    <a:pt x="0" y="2836"/>
                  </a:lnTo>
                  <a:lnTo>
                    <a:pt x="1968" y="4937"/>
                  </a:lnTo>
                  <a:lnTo>
                    <a:pt x="5437" y="1668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204;p50">
              <a:extLst>
                <a:ext uri="{FF2B5EF4-FFF2-40B4-BE49-F238E27FC236}">
                  <a16:creationId xmlns:a16="http://schemas.microsoft.com/office/drawing/2014/main" id="{884F2290-2FC1-A390-AFCD-06AC5957091E}"/>
                </a:ext>
              </a:extLst>
            </p:cNvPr>
            <p:cNvSpPr/>
            <p:nvPr/>
          </p:nvSpPr>
          <p:spPr>
            <a:xfrm>
              <a:off x="-2324825" y="4912300"/>
              <a:ext cx="140950" cy="128450"/>
            </a:xfrm>
            <a:custGeom>
              <a:avLst/>
              <a:gdLst/>
              <a:ahLst/>
              <a:cxnLst/>
              <a:rect l="l" t="t" r="r" b="b"/>
              <a:pathLst>
                <a:path w="5638" h="5138" extrusionOk="0">
                  <a:moveTo>
                    <a:pt x="3303" y="0"/>
                  </a:moveTo>
                  <a:lnTo>
                    <a:pt x="1" y="3036"/>
                  </a:lnTo>
                  <a:lnTo>
                    <a:pt x="1969" y="5137"/>
                  </a:lnTo>
                  <a:lnTo>
                    <a:pt x="5638" y="16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205;p50">
              <a:extLst>
                <a:ext uri="{FF2B5EF4-FFF2-40B4-BE49-F238E27FC236}">
                  <a16:creationId xmlns:a16="http://schemas.microsoft.com/office/drawing/2014/main" id="{4A46B4F6-B17C-32D4-DB16-A6FEBB7139CE}"/>
                </a:ext>
              </a:extLst>
            </p:cNvPr>
            <p:cNvSpPr/>
            <p:nvPr/>
          </p:nvSpPr>
          <p:spPr>
            <a:xfrm>
              <a:off x="-2710925" y="4658775"/>
              <a:ext cx="281050" cy="258550"/>
            </a:xfrm>
            <a:custGeom>
              <a:avLst/>
              <a:gdLst/>
              <a:ahLst/>
              <a:cxnLst/>
              <a:rect l="l" t="t" r="r" b="b"/>
              <a:pathLst>
                <a:path w="11242" h="10342" extrusionOk="0">
                  <a:moveTo>
                    <a:pt x="9674" y="1"/>
                  </a:moveTo>
                  <a:lnTo>
                    <a:pt x="0" y="4771"/>
                  </a:lnTo>
                  <a:lnTo>
                    <a:pt x="4170" y="10341"/>
                  </a:lnTo>
                  <a:lnTo>
                    <a:pt x="11242" y="2269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206;p50">
              <a:extLst>
                <a:ext uri="{FF2B5EF4-FFF2-40B4-BE49-F238E27FC236}">
                  <a16:creationId xmlns:a16="http://schemas.microsoft.com/office/drawing/2014/main" id="{27876EC1-86F7-3E0F-B6E0-440724D16C40}"/>
                </a:ext>
              </a:extLst>
            </p:cNvPr>
            <p:cNvSpPr/>
            <p:nvPr/>
          </p:nvSpPr>
          <p:spPr>
            <a:xfrm>
              <a:off x="-3970175" y="2397525"/>
              <a:ext cx="162650" cy="192650"/>
            </a:xfrm>
            <a:custGeom>
              <a:avLst/>
              <a:gdLst/>
              <a:ahLst/>
              <a:cxnLst/>
              <a:rect l="l" t="t" r="r" b="b"/>
              <a:pathLst>
                <a:path w="6506" h="7706" extrusionOk="0">
                  <a:moveTo>
                    <a:pt x="3973" y="1"/>
                  </a:moveTo>
                  <a:cubicBezTo>
                    <a:pt x="2619" y="1"/>
                    <a:pt x="1220" y="878"/>
                    <a:pt x="668" y="2121"/>
                  </a:cubicBezTo>
                  <a:cubicBezTo>
                    <a:pt x="1" y="3655"/>
                    <a:pt x="535" y="5556"/>
                    <a:pt x="1802" y="6657"/>
                  </a:cubicBezTo>
                  <a:cubicBezTo>
                    <a:pt x="2625" y="7350"/>
                    <a:pt x="3701" y="7706"/>
                    <a:pt x="4783" y="7706"/>
                  </a:cubicBezTo>
                  <a:cubicBezTo>
                    <a:pt x="5368" y="7706"/>
                    <a:pt x="5955" y="7602"/>
                    <a:pt x="6506" y="7391"/>
                  </a:cubicBezTo>
                  <a:cubicBezTo>
                    <a:pt x="5972" y="5056"/>
                    <a:pt x="5405" y="2721"/>
                    <a:pt x="4804" y="119"/>
                  </a:cubicBezTo>
                  <a:cubicBezTo>
                    <a:pt x="4535" y="39"/>
                    <a:pt x="4255" y="1"/>
                    <a:pt x="397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207;p50">
              <a:extLst>
                <a:ext uri="{FF2B5EF4-FFF2-40B4-BE49-F238E27FC236}">
                  <a16:creationId xmlns:a16="http://schemas.microsoft.com/office/drawing/2014/main" id="{9A7FEE2C-401E-B631-C277-274CC8DF2D9D}"/>
                </a:ext>
              </a:extLst>
            </p:cNvPr>
            <p:cNvSpPr/>
            <p:nvPr/>
          </p:nvSpPr>
          <p:spPr>
            <a:xfrm>
              <a:off x="-3936800" y="2428275"/>
              <a:ext cx="101750" cy="130700"/>
            </a:xfrm>
            <a:custGeom>
              <a:avLst/>
              <a:gdLst/>
              <a:ahLst/>
              <a:cxnLst/>
              <a:rect l="l" t="t" r="r" b="b"/>
              <a:pathLst>
                <a:path w="4070" h="5228" extrusionOk="0">
                  <a:moveTo>
                    <a:pt x="1201" y="0"/>
                  </a:moveTo>
                  <a:cubicBezTo>
                    <a:pt x="1119" y="0"/>
                    <a:pt x="1030" y="53"/>
                    <a:pt x="968" y="157"/>
                  </a:cubicBezTo>
                  <a:cubicBezTo>
                    <a:pt x="934" y="257"/>
                    <a:pt x="0" y="2258"/>
                    <a:pt x="901" y="3759"/>
                  </a:cubicBezTo>
                  <a:cubicBezTo>
                    <a:pt x="1335" y="4593"/>
                    <a:pt x="2302" y="5094"/>
                    <a:pt x="3736" y="5227"/>
                  </a:cubicBezTo>
                  <a:cubicBezTo>
                    <a:pt x="3903" y="5227"/>
                    <a:pt x="4003" y="5094"/>
                    <a:pt x="4003" y="4960"/>
                  </a:cubicBezTo>
                  <a:cubicBezTo>
                    <a:pt x="4070" y="4793"/>
                    <a:pt x="3936" y="4627"/>
                    <a:pt x="3770" y="4627"/>
                  </a:cubicBezTo>
                  <a:cubicBezTo>
                    <a:pt x="2602" y="4560"/>
                    <a:pt x="1768" y="4126"/>
                    <a:pt x="1401" y="3459"/>
                  </a:cubicBezTo>
                  <a:cubicBezTo>
                    <a:pt x="667" y="2258"/>
                    <a:pt x="1468" y="424"/>
                    <a:pt x="1468" y="424"/>
                  </a:cubicBezTo>
                  <a:cubicBezTo>
                    <a:pt x="1568" y="290"/>
                    <a:pt x="1501" y="123"/>
                    <a:pt x="1335" y="57"/>
                  </a:cubicBezTo>
                  <a:cubicBezTo>
                    <a:pt x="1297" y="19"/>
                    <a:pt x="1250" y="0"/>
                    <a:pt x="120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208;p50">
              <a:extLst>
                <a:ext uri="{FF2B5EF4-FFF2-40B4-BE49-F238E27FC236}">
                  <a16:creationId xmlns:a16="http://schemas.microsoft.com/office/drawing/2014/main" id="{31FE7B09-45EA-4405-F2E7-B0A8A3A9527B}"/>
                </a:ext>
              </a:extLst>
            </p:cNvPr>
            <p:cNvSpPr/>
            <p:nvPr/>
          </p:nvSpPr>
          <p:spPr>
            <a:xfrm>
              <a:off x="-3632425" y="3392875"/>
              <a:ext cx="1144175" cy="1370175"/>
            </a:xfrm>
            <a:custGeom>
              <a:avLst/>
              <a:gdLst/>
              <a:ahLst/>
              <a:cxnLst/>
              <a:rect l="l" t="t" r="r" b="b"/>
              <a:pathLst>
                <a:path w="45767" h="54807" extrusionOk="0">
                  <a:moveTo>
                    <a:pt x="19915" y="0"/>
                  </a:moveTo>
                  <a:lnTo>
                    <a:pt x="601" y="6205"/>
                  </a:lnTo>
                  <a:lnTo>
                    <a:pt x="301" y="10274"/>
                  </a:lnTo>
                  <a:cubicBezTo>
                    <a:pt x="1" y="12209"/>
                    <a:pt x="1" y="14110"/>
                    <a:pt x="301" y="16045"/>
                  </a:cubicBezTo>
                  <a:cubicBezTo>
                    <a:pt x="1235" y="21949"/>
                    <a:pt x="4937" y="27053"/>
                    <a:pt x="10241" y="29788"/>
                  </a:cubicBezTo>
                  <a:lnTo>
                    <a:pt x="22317" y="36059"/>
                  </a:lnTo>
                  <a:lnTo>
                    <a:pt x="34158" y="54806"/>
                  </a:lnTo>
                  <a:lnTo>
                    <a:pt x="45767" y="48135"/>
                  </a:lnTo>
                  <a:lnTo>
                    <a:pt x="33591" y="26386"/>
                  </a:lnTo>
                  <a:cubicBezTo>
                    <a:pt x="32591" y="24585"/>
                    <a:pt x="31356" y="22917"/>
                    <a:pt x="29989" y="21416"/>
                  </a:cubicBezTo>
                  <a:lnTo>
                    <a:pt x="26753" y="17913"/>
                  </a:lnTo>
                  <a:lnTo>
                    <a:pt x="20815" y="9240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209;p50">
              <a:extLst>
                <a:ext uri="{FF2B5EF4-FFF2-40B4-BE49-F238E27FC236}">
                  <a16:creationId xmlns:a16="http://schemas.microsoft.com/office/drawing/2014/main" id="{D047B62D-E166-6DCF-E5B9-A63EEDA33FE7}"/>
                </a:ext>
              </a:extLst>
            </p:cNvPr>
            <p:cNvSpPr/>
            <p:nvPr/>
          </p:nvSpPr>
          <p:spPr>
            <a:xfrm>
              <a:off x="-3631600" y="3519625"/>
              <a:ext cx="1029950" cy="1356000"/>
            </a:xfrm>
            <a:custGeom>
              <a:avLst/>
              <a:gdLst/>
              <a:ahLst/>
              <a:cxnLst/>
              <a:rect l="l" t="t" r="r" b="b"/>
              <a:pathLst>
                <a:path w="41198" h="54240" extrusionOk="0">
                  <a:moveTo>
                    <a:pt x="4071" y="1"/>
                  </a:moveTo>
                  <a:lnTo>
                    <a:pt x="568" y="1168"/>
                  </a:lnTo>
                  <a:lnTo>
                    <a:pt x="268" y="5271"/>
                  </a:lnTo>
                  <a:cubicBezTo>
                    <a:pt x="1" y="7172"/>
                    <a:pt x="1" y="9107"/>
                    <a:pt x="268" y="11009"/>
                  </a:cubicBezTo>
                  <a:cubicBezTo>
                    <a:pt x="1202" y="16946"/>
                    <a:pt x="4904" y="22016"/>
                    <a:pt x="10208" y="24785"/>
                  </a:cubicBezTo>
                  <a:lnTo>
                    <a:pt x="22284" y="31023"/>
                  </a:lnTo>
                  <a:lnTo>
                    <a:pt x="32524" y="47234"/>
                  </a:lnTo>
                  <a:lnTo>
                    <a:pt x="30356" y="48502"/>
                  </a:lnTo>
                  <a:lnTo>
                    <a:pt x="33692" y="54239"/>
                  </a:lnTo>
                  <a:lnTo>
                    <a:pt x="41197" y="49903"/>
                  </a:lnTo>
                  <a:lnTo>
                    <a:pt x="31790" y="32357"/>
                  </a:lnTo>
                  <a:cubicBezTo>
                    <a:pt x="29889" y="28821"/>
                    <a:pt x="27220" y="25852"/>
                    <a:pt x="23918" y="23684"/>
                  </a:cubicBezTo>
                  <a:lnTo>
                    <a:pt x="12977" y="16379"/>
                  </a:lnTo>
                  <a:cubicBezTo>
                    <a:pt x="7773" y="14344"/>
                    <a:pt x="5238" y="6005"/>
                    <a:pt x="4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210;p50">
              <a:extLst>
                <a:ext uri="{FF2B5EF4-FFF2-40B4-BE49-F238E27FC236}">
                  <a16:creationId xmlns:a16="http://schemas.microsoft.com/office/drawing/2014/main" id="{B452332E-C24E-B368-6FF8-C34F9C74E90F}"/>
                </a:ext>
              </a:extLst>
            </p:cNvPr>
            <p:cNvSpPr/>
            <p:nvPr/>
          </p:nvSpPr>
          <p:spPr>
            <a:xfrm>
              <a:off x="-3601575" y="3553025"/>
              <a:ext cx="242700" cy="341075"/>
            </a:xfrm>
            <a:custGeom>
              <a:avLst/>
              <a:gdLst/>
              <a:ahLst/>
              <a:cxnLst/>
              <a:rect l="l" t="t" r="r" b="b"/>
              <a:pathLst>
                <a:path w="9708" h="13643" extrusionOk="0">
                  <a:moveTo>
                    <a:pt x="7672" y="0"/>
                  </a:moveTo>
                  <a:cubicBezTo>
                    <a:pt x="7627" y="0"/>
                    <a:pt x="7582" y="11"/>
                    <a:pt x="7540" y="32"/>
                  </a:cubicBezTo>
                  <a:cubicBezTo>
                    <a:pt x="7373" y="132"/>
                    <a:pt x="7339" y="299"/>
                    <a:pt x="7406" y="399"/>
                  </a:cubicBezTo>
                  <a:cubicBezTo>
                    <a:pt x="7473" y="466"/>
                    <a:pt x="9708" y="5470"/>
                    <a:pt x="7540" y="9172"/>
                  </a:cubicBezTo>
                  <a:cubicBezTo>
                    <a:pt x="6239" y="11307"/>
                    <a:pt x="3703" y="12641"/>
                    <a:pt x="1" y="13042"/>
                  </a:cubicBezTo>
                  <a:cubicBezTo>
                    <a:pt x="68" y="13242"/>
                    <a:pt x="101" y="13409"/>
                    <a:pt x="201" y="13642"/>
                  </a:cubicBezTo>
                  <a:cubicBezTo>
                    <a:pt x="4037" y="13142"/>
                    <a:pt x="6706" y="11741"/>
                    <a:pt x="8040" y="9472"/>
                  </a:cubicBezTo>
                  <a:cubicBezTo>
                    <a:pt x="9007" y="7805"/>
                    <a:pt x="9274" y="5670"/>
                    <a:pt x="8874" y="3301"/>
                  </a:cubicBezTo>
                  <a:cubicBezTo>
                    <a:pt x="8540" y="1500"/>
                    <a:pt x="7940" y="199"/>
                    <a:pt x="7906" y="166"/>
                  </a:cubicBezTo>
                  <a:cubicBezTo>
                    <a:pt x="7861" y="52"/>
                    <a:pt x="7769" y="0"/>
                    <a:pt x="7672" y="0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211;p50">
              <a:extLst>
                <a:ext uri="{FF2B5EF4-FFF2-40B4-BE49-F238E27FC236}">
                  <a16:creationId xmlns:a16="http://schemas.microsoft.com/office/drawing/2014/main" id="{40394B4A-400B-A8A7-0AAA-66A667D71DA5}"/>
                </a:ext>
              </a:extLst>
            </p:cNvPr>
            <p:cNvSpPr/>
            <p:nvPr/>
          </p:nvSpPr>
          <p:spPr>
            <a:xfrm>
              <a:off x="-4041050" y="2892775"/>
              <a:ext cx="458675" cy="1036350"/>
            </a:xfrm>
            <a:custGeom>
              <a:avLst/>
              <a:gdLst/>
              <a:ahLst/>
              <a:cxnLst/>
              <a:rect l="l" t="t" r="r" b="b"/>
              <a:pathLst>
                <a:path w="18347" h="41454" extrusionOk="0">
                  <a:moveTo>
                    <a:pt x="9267" y="1"/>
                  </a:moveTo>
                  <a:cubicBezTo>
                    <a:pt x="6997" y="1"/>
                    <a:pt x="4882" y="1520"/>
                    <a:pt x="4270" y="3826"/>
                  </a:cubicBezTo>
                  <a:lnTo>
                    <a:pt x="601" y="20104"/>
                  </a:lnTo>
                  <a:cubicBezTo>
                    <a:pt x="1" y="22673"/>
                    <a:pt x="568" y="25375"/>
                    <a:pt x="2069" y="27543"/>
                  </a:cubicBezTo>
                  <a:lnTo>
                    <a:pt x="11742" y="41453"/>
                  </a:lnTo>
                  <a:lnTo>
                    <a:pt x="18347" y="37884"/>
                  </a:lnTo>
                  <a:lnTo>
                    <a:pt x="10341" y="22606"/>
                  </a:lnTo>
                  <a:lnTo>
                    <a:pt x="14744" y="6728"/>
                  </a:lnTo>
                  <a:cubicBezTo>
                    <a:pt x="15512" y="3926"/>
                    <a:pt x="13911" y="1057"/>
                    <a:pt x="11109" y="324"/>
                  </a:cubicBezTo>
                  <a:lnTo>
                    <a:pt x="10642" y="190"/>
                  </a:lnTo>
                  <a:cubicBezTo>
                    <a:pt x="10184" y="62"/>
                    <a:pt x="9723" y="1"/>
                    <a:pt x="9267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212;p50">
              <a:extLst>
                <a:ext uri="{FF2B5EF4-FFF2-40B4-BE49-F238E27FC236}">
                  <a16:creationId xmlns:a16="http://schemas.microsoft.com/office/drawing/2014/main" id="{51C239B8-9EC4-57FA-96B8-3BE1019858AA}"/>
                </a:ext>
              </a:extLst>
            </p:cNvPr>
            <p:cNvSpPr/>
            <p:nvPr/>
          </p:nvSpPr>
          <p:spPr>
            <a:xfrm>
              <a:off x="-4013525" y="3131025"/>
              <a:ext cx="321925" cy="212675"/>
            </a:xfrm>
            <a:custGeom>
              <a:avLst/>
              <a:gdLst/>
              <a:ahLst/>
              <a:cxnLst/>
              <a:rect l="l" t="t" r="r" b="b"/>
              <a:pathLst>
                <a:path w="12877" h="8507" extrusionOk="0">
                  <a:moveTo>
                    <a:pt x="12876" y="0"/>
                  </a:moveTo>
                  <a:lnTo>
                    <a:pt x="1868" y="334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10641" y="8206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213;p50">
              <a:extLst>
                <a:ext uri="{FF2B5EF4-FFF2-40B4-BE49-F238E27FC236}">
                  <a16:creationId xmlns:a16="http://schemas.microsoft.com/office/drawing/2014/main" id="{BDD3C50E-D3AA-61CE-36AC-42D784863111}"/>
                </a:ext>
              </a:extLst>
            </p:cNvPr>
            <p:cNvSpPr/>
            <p:nvPr/>
          </p:nvSpPr>
          <p:spPr>
            <a:xfrm>
              <a:off x="-3511500" y="3897400"/>
              <a:ext cx="166800" cy="135500"/>
            </a:xfrm>
            <a:custGeom>
              <a:avLst/>
              <a:gdLst/>
              <a:ahLst/>
              <a:cxnLst/>
              <a:rect l="l" t="t" r="r" b="b"/>
              <a:pathLst>
                <a:path w="6672" h="5420" extrusionOk="0">
                  <a:moveTo>
                    <a:pt x="0" y="0"/>
                  </a:moveTo>
                  <a:lnTo>
                    <a:pt x="4604" y="5037"/>
                  </a:lnTo>
                  <a:cubicBezTo>
                    <a:pt x="4812" y="5287"/>
                    <a:pt x="5097" y="5420"/>
                    <a:pt x="5396" y="5420"/>
                  </a:cubicBezTo>
                  <a:cubicBezTo>
                    <a:pt x="5577" y="5420"/>
                    <a:pt x="5762" y="5371"/>
                    <a:pt x="5938" y="5271"/>
                  </a:cubicBezTo>
                  <a:cubicBezTo>
                    <a:pt x="6572" y="4937"/>
                    <a:pt x="6672" y="4170"/>
                    <a:pt x="6272" y="3603"/>
                  </a:cubicBezTo>
                  <a:lnTo>
                    <a:pt x="5271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214;p50">
              <a:extLst>
                <a:ext uri="{FF2B5EF4-FFF2-40B4-BE49-F238E27FC236}">
                  <a16:creationId xmlns:a16="http://schemas.microsoft.com/office/drawing/2014/main" id="{28590FE5-F1BA-A1C4-1764-C3731001EF81}"/>
                </a:ext>
              </a:extLst>
            </p:cNvPr>
            <p:cNvSpPr/>
            <p:nvPr/>
          </p:nvSpPr>
          <p:spPr>
            <a:xfrm>
              <a:off x="-3755850" y="3823175"/>
              <a:ext cx="412825" cy="372350"/>
            </a:xfrm>
            <a:custGeom>
              <a:avLst/>
              <a:gdLst/>
              <a:ahLst/>
              <a:cxnLst/>
              <a:rect l="l" t="t" r="r" b="b"/>
              <a:pathLst>
                <a:path w="16513" h="14894" extrusionOk="0">
                  <a:moveTo>
                    <a:pt x="5872" y="1"/>
                  </a:moveTo>
                  <a:lnTo>
                    <a:pt x="101" y="3370"/>
                  </a:lnTo>
                  <a:lnTo>
                    <a:pt x="1" y="9307"/>
                  </a:lnTo>
                  <a:lnTo>
                    <a:pt x="1502" y="11909"/>
                  </a:lnTo>
                  <a:cubicBezTo>
                    <a:pt x="1782" y="12418"/>
                    <a:pt x="1829" y="12791"/>
                    <a:pt x="2146" y="12791"/>
                  </a:cubicBezTo>
                  <a:cubicBezTo>
                    <a:pt x="2245" y="12791"/>
                    <a:pt x="2370" y="12755"/>
                    <a:pt x="2536" y="12676"/>
                  </a:cubicBezTo>
                  <a:cubicBezTo>
                    <a:pt x="3070" y="12410"/>
                    <a:pt x="3403" y="11876"/>
                    <a:pt x="3403" y="11309"/>
                  </a:cubicBezTo>
                  <a:lnTo>
                    <a:pt x="3270" y="6972"/>
                  </a:lnTo>
                  <a:lnTo>
                    <a:pt x="6172" y="9541"/>
                  </a:lnTo>
                  <a:lnTo>
                    <a:pt x="8006" y="13877"/>
                  </a:lnTo>
                  <a:cubicBezTo>
                    <a:pt x="8270" y="14511"/>
                    <a:pt x="8889" y="14894"/>
                    <a:pt x="9549" y="14894"/>
                  </a:cubicBezTo>
                  <a:cubicBezTo>
                    <a:pt x="9724" y="14894"/>
                    <a:pt x="9901" y="14867"/>
                    <a:pt x="10075" y="14811"/>
                  </a:cubicBezTo>
                  <a:cubicBezTo>
                    <a:pt x="10708" y="14578"/>
                    <a:pt x="11109" y="14011"/>
                    <a:pt x="11175" y="13344"/>
                  </a:cubicBezTo>
                  <a:lnTo>
                    <a:pt x="11542" y="13811"/>
                  </a:lnTo>
                  <a:cubicBezTo>
                    <a:pt x="11773" y="14093"/>
                    <a:pt x="12083" y="14256"/>
                    <a:pt x="12426" y="14256"/>
                  </a:cubicBezTo>
                  <a:cubicBezTo>
                    <a:pt x="12529" y="14256"/>
                    <a:pt x="12635" y="14242"/>
                    <a:pt x="12743" y="14211"/>
                  </a:cubicBezTo>
                  <a:cubicBezTo>
                    <a:pt x="13444" y="14044"/>
                    <a:pt x="13877" y="13310"/>
                    <a:pt x="13610" y="12576"/>
                  </a:cubicBezTo>
                  <a:lnTo>
                    <a:pt x="11576" y="7072"/>
                  </a:lnTo>
                  <a:lnTo>
                    <a:pt x="14778" y="11642"/>
                  </a:lnTo>
                  <a:cubicBezTo>
                    <a:pt x="14949" y="11877"/>
                    <a:pt x="15228" y="12016"/>
                    <a:pt x="15504" y="12016"/>
                  </a:cubicBezTo>
                  <a:cubicBezTo>
                    <a:pt x="15659" y="12016"/>
                    <a:pt x="15813" y="11972"/>
                    <a:pt x="15945" y="11876"/>
                  </a:cubicBezTo>
                  <a:cubicBezTo>
                    <a:pt x="16379" y="11642"/>
                    <a:pt x="16513" y="11142"/>
                    <a:pt x="16246" y="10708"/>
                  </a:cubicBezTo>
                  <a:lnTo>
                    <a:pt x="13244" y="5171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215;p50">
              <a:extLst>
                <a:ext uri="{FF2B5EF4-FFF2-40B4-BE49-F238E27FC236}">
                  <a16:creationId xmlns:a16="http://schemas.microsoft.com/office/drawing/2014/main" id="{CC86D37E-963E-54FD-BFA7-762BD43D0544}"/>
                </a:ext>
              </a:extLst>
            </p:cNvPr>
            <p:cNvSpPr/>
            <p:nvPr/>
          </p:nvSpPr>
          <p:spPr>
            <a:xfrm>
              <a:off x="-3602400" y="3948675"/>
              <a:ext cx="129825" cy="213100"/>
            </a:xfrm>
            <a:custGeom>
              <a:avLst/>
              <a:gdLst/>
              <a:ahLst/>
              <a:cxnLst/>
              <a:rect l="l" t="t" r="r" b="b"/>
              <a:pathLst>
                <a:path w="5193" h="8524" extrusionOk="0">
                  <a:moveTo>
                    <a:pt x="205" y="1"/>
                  </a:moveTo>
                  <a:cubicBezTo>
                    <a:pt x="151" y="1"/>
                    <a:pt x="101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3370" y="3854"/>
                  </a:lnTo>
                  <a:lnTo>
                    <a:pt x="4804" y="8324"/>
                  </a:lnTo>
                  <a:cubicBezTo>
                    <a:pt x="4871" y="8390"/>
                    <a:pt x="4937" y="8490"/>
                    <a:pt x="5037" y="8490"/>
                  </a:cubicBezTo>
                  <a:cubicBezTo>
                    <a:pt x="5056" y="8490"/>
                    <a:pt x="5075" y="8490"/>
                    <a:pt x="5076" y="8496"/>
                  </a:cubicBezTo>
                  <a:lnTo>
                    <a:pt x="5076" y="8496"/>
                  </a:lnTo>
                  <a:cubicBezTo>
                    <a:pt x="5135" y="8442"/>
                    <a:pt x="5192" y="8333"/>
                    <a:pt x="5137" y="8223"/>
                  </a:cubicBezTo>
                  <a:lnTo>
                    <a:pt x="3703" y="3687"/>
                  </a:lnTo>
                  <a:cubicBezTo>
                    <a:pt x="3703" y="3654"/>
                    <a:pt x="3703" y="3654"/>
                    <a:pt x="3636" y="3620"/>
                  </a:cubicBezTo>
                  <a:lnTo>
                    <a:pt x="367" y="51"/>
                  </a:lnTo>
                  <a:cubicBezTo>
                    <a:pt x="317" y="18"/>
                    <a:pt x="259" y="1"/>
                    <a:pt x="205" y="1"/>
                  </a:cubicBezTo>
                  <a:close/>
                  <a:moveTo>
                    <a:pt x="5076" y="8496"/>
                  </a:moveTo>
                  <a:lnTo>
                    <a:pt x="5076" y="8496"/>
                  </a:lnTo>
                  <a:cubicBezTo>
                    <a:pt x="5063" y="8508"/>
                    <a:pt x="5049" y="8518"/>
                    <a:pt x="5037" y="8524"/>
                  </a:cubicBezTo>
                  <a:cubicBezTo>
                    <a:pt x="5067" y="8509"/>
                    <a:pt x="5077" y="8501"/>
                    <a:pt x="5076" y="8496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216;p50">
              <a:extLst>
                <a:ext uri="{FF2B5EF4-FFF2-40B4-BE49-F238E27FC236}">
                  <a16:creationId xmlns:a16="http://schemas.microsoft.com/office/drawing/2014/main" id="{50C015E9-8ADC-2E63-383D-400165959A56}"/>
                </a:ext>
              </a:extLst>
            </p:cNvPr>
            <p:cNvSpPr/>
            <p:nvPr/>
          </p:nvSpPr>
          <p:spPr>
            <a:xfrm>
              <a:off x="-3549025" y="3915325"/>
              <a:ext cx="90075" cy="88850"/>
            </a:xfrm>
            <a:custGeom>
              <a:avLst/>
              <a:gdLst/>
              <a:ahLst/>
              <a:cxnLst/>
              <a:rect l="l" t="t" r="r" b="b"/>
              <a:pathLst>
                <a:path w="3603" h="3554" extrusionOk="0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3236" y="3486"/>
                  </a:lnTo>
                  <a:cubicBezTo>
                    <a:pt x="3269" y="3520"/>
                    <a:pt x="3303" y="3553"/>
                    <a:pt x="3336" y="3553"/>
                  </a:cubicBezTo>
                  <a:cubicBezTo>
                    <a:pt x="3403" y="3553"/>
                    <a:pt x="3469" y="3553"/>
                    <a:pt x="3503" y="3486"/>
                  </a:cubicBezTo>
                  <a:cubicBezTo>
                    <a:pt x="3603" y="3386"/>
                    <a:pt x="3603" y="3286"/>
                    <a:pt x="3503" y="3186"/>
                  </a:cubicBezTo>
                  <a:lnTo>
                    <a:pt x="401" y="51"/>
                  </a:lnTo>
                  <a:cubicBezTo>
                    <a:pt x="351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217;p50">
              <a:extLst>
                <a:ext uri="{FF2B5EF4-FFF2-40B4-BE49-F238E27FC236}">
                  <a16:creationId xmlns:a16="http://schemas.microsoft.com/office/drawing/2014/main" id="{9A79259B-E572-5FD6-C868-14A2C5240C2B}"/>
                </a:ext>
              </a:extLst>
            </p:cNvPr>
            <p:cNvSpPr/>
            <p:nvPr/>
          </p:nvSpPr>
          <p:spPr>
            <a:xfrm>
              <a:off x="-4006025" y="2867500"/>
              <a:ext cx="397800" cy="396125"/>
            </a:xfrm>
            <a:custGeom>
              <a:avLst/>
              <a:gdLst/>
              <a:ahLst/>
              <a:cxnLst/>
              <a:rect l="l" t="t" r="r" b="b"/>
              <a:pathLst>
                <a:path w="15912" h="15845" extrusionOk="0">
                  <a:moveTo>
                    <a:pt x="8681" y="0"/>
                  </a:moveTo>
                  <a:cubicBezTo>
                    <a:pt x="7516" y="0"/>
                    <a:pt x="6331" y="347"/>
                    <a:pt x="5271" y="1101"/>
                  </a:cubicBezTo>
                  <a:cubicBezTo>
                    <a:pt x="3170" y="2669"/>
                    <a:pt x="1035" y="5838"/>
                    <a:pt x="1" y="12142"/>
                  </a:cubicBezTo>
                  <a:lnTo>
                    <a:pt x="13410" y="15845"/>
                  </a:lnTo>
                  <a:cubicBezTo>
                    <a:pt x="13410" y="15845"/>
                    <a:pt x="15912" y="9574"/>
                    <a:pt x="14611" y="4637"/>
                  </a:cubicBezTo>
                  <a:cubicBezTo>
                    <a:pt x="13870" y="1788"/>
                    <a:pt x="11327" y="0"/>
                    <a:pt x="8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218;p50">
              <a:extLst>
                <a:ext uri="{FF2B5EF4-FFF2-40B4-BE49-F238E27FC236}">
                  <a16:creationId xmlns:a16="http://schemas.microsoft.com/office/drawing/2014/main" id="{DBAA62B4-E846-7556-217E-2C0E0A83B254}"/>
                </a:ext>
              </a:extLst>
            </p:cNvPr>
            <p:cNvSpPr/>
            <p:nvPr/>
          </p:nvSpPr>
          <p:spPr>
            <a:xfrm>
              <a:off x="-4038550" y="2893050"/>
              <a:ext cx="411150" cy="1249925"/>
            </a:xfrm>
            <a:custGeom>
              <a:avLst/>
              <a:gdLst/>
              <a:ahLst/>
              <a:cxnLst/>
              <a:rect l="l" t="t" r="r" b="b"/>
              <a:pathLst>
                <a:path w="16446" h="49997" extrusionOk="0">
                  <a:moveTo>
                    <a:pt x="9218" y="0"/>
                  </a:moveTo>
                  <a:cubicBezTo>
                    <a:pt x="6955" y="0"/>
                    <a:pt x="4903" y="1501"/>
                    <a:pt x="4237" y="3815"/>
                  </a:cubicBezTo>
                  <a:lnTo>
                    <a:pt x="568" y="20093"/>
                  </a:lnTo>
                  <a:cubicBezTo>
                    <a:pt x="1" y="22662"/>
                    <a:pt x="534" y="25364"/>
                    <a:pt x="2035" y="27532"/>
                  </a:cubicBezTo>
                  <a:lnTo>
                    <a:pt x="11476" y="41108"/>
                  </a:lnTo>
                  <a:lnTo>
                    <a:pt x="11375" y="46512"/>
                  </a:lnTo>
                  <a:lnTo>
                    <a:pt x="12877" y="49114"/>
                  </a:lnTo>
                  <a:cubicBezTo>
                    <a:pt x="13182" y="49623"/>
                    <a:pt x="13215" y="49996"/>
                    <a:pt x="13540" y="49996"/>
                  </a:cubicBezTo>
                  <a:cubicBezTo>
                    <a:pt x="13641" y="49996"/>
                    <a:pt x="13770" y="49960"/>
                    <a:pt x="13944" y="49881"/>
                  </a:cubicBezTo>
                  <a:cubicBezTo>
                    <a:pt x="14478" y="49615"/>
                    <a:pt x="14811" y="49081"/>
                    <a:pt x="14811" y="48514"/>
                  </a:cubicBezTo>
                  <a:lnTo>
                    <a:pt x="14678" y="44177"/>
                  </a:lnTo>
                  <a:lnTo>
                    <a:pt x="16446" y="45745"/>
                  </a:lnTo>
                  <a:lnTo>
                    <a:pt x="16446" y="45745"/>
                  </a:lnTo>
                  <a:lnTo>
                    <a:pt x="14911" y="40174"/>
                  </a:lnTo>
                  <a:lnTo>
                    <a:pt x="6205" y="23162"/>
                  </a:lnTo>
                  <a:lnTo>
                    <a:pt x="7473" y="13756"/>
                  </a:lnTo>
                  <a:lnTo>
                    <a:pt x="9574" y="12"/>
                  </a:lnTo>
                  <a:cubicBezTo>
                    <a:pt x="9455" y="4"/>
                    <a:pt x="9336" y="0"/>
                    <a:pt x="921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219;p50">
              <a:extLst>
                <a:ext uri="{FF2B5EF4-FFF2-40B4-BE49-F238E27FC236}">
                  <a16:creationId xmlns:a16="http://schemas.microsoft.com/office/drawing/2014/main" id="{014CE3AD-75D1-E1DF-FE02-32A8BBC20FEF}"/>
                </a:ext>
              </a:extLst>
            </p:cNvPr>
            <p:cNvSpPr/>
            <p:nvPr/>
          </p:nvSpPr>
          <p:spPr>
            <a:xfrm>
              <a:off x="-2846850" y="4531175"/>
              <a:ext cx="444500" cy="334450"/>
            </a:xfrm>
            <a:custGeom>
              <a:avLst/>
              <a:gdLst/>
              <a:ahLst/>
              <a:cxnLst/>
              <a:rect l="l" t="t" r="r" b="b"/>
              <a:pathLst>
                <a:path w="17780" h="13378" extrusionOk="0">
                  <a:moveTo>
                    <a:pt x="15077" y="1"/>
                  </a:moveTo>
                  <a:lnTo>
                    <a:pt x="0" y="8707"/>
                  </a:lnTo>
                  <a:lnTo>
                    <a:pt x="2702" y="13377"/>
                  </a:lnTo>
                  <a:lnTo>
                    <a:pt x="17779" y="4704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220;p50">
              <a:extLst>
                <a:ext uri="{FF2B5EF4-FFF2-40B4-BE49-F238E27FC236}">
                  <a16:creationId xmlns:a16="http://schemas.microsoft.com/office/drawing/2014/main" id="{33C33D37-32B1-D5EC-9267-EA2815DC243B}"/>
                </a:ext>
              </a:extLst>
            </p:cNvPr>
            <p:cNvSpPr/>
            <p:nvPr/>
          </p:nvSpPr>
          <p:spPr>
            <a:xfrm>
              <a:off x="-3123725" y="3615525"/>
              <a:ext cx="165150" cy="231875"/>
            </a:xfrm>
            <a:custGeom>
              <a:avLst/>
              <a:gdLst/>
              <a:ahLst/>
              <a:cxnLst/>
              <a:rect l="l" t="t" r="r" b="b"/>
              <a:pathLst>
                <a:path w="6606" h="9275" extrusionOk="0">
                  <a:moveTo>
                    <a:pt x="317" y="1"/>
                  </a:moveTo>
                  <a:cubicBezTo>
                    <a:pt x="264" y="1"/>
                    <a:pt x="212" y="12"/>
                    <a:pt x="167" y="34"/>
                  </a:cubicBezTo>
                  <a:cubicBezTo>
                    <a:pt x="67" y="134"/>
                    <a:pt x="0" y="334"/>
                    <a:pt x="101" y="468"/>
                  </a:cubicBezTo>
                  <a:lnTo>
                    <a:pt x="6005" y="9141"/>
                  </a:lnTo>
                  <a:cubicBezTo>
                    <a:pt x="6105" y="9207"/>
                    <a:pt x="6172" y="9274"/>
                    <a:pt x="6272" y="9274"/>
                  </a:cubicBezTo>
                  <a:cubicBezTo>
                    <a:pt x="6338" y="9274"/>
                    <a:pt x="6405" y="9207"/>
                    <a:pt x="6438" y="9207"/>
                  </a:cubicBezTo>
                  <a:cubicBezTo>
                    <a:pt x="6572" y="9141"/>
                    <a:pt x="6605" y="8940"/>
                    <a:pt x="6505" y="8807"/>
                  </a:cubicBezTo>
                  <a:lnTo>
                    <a:pt x="601" y="134"/>
                  </a:lnTo>
                  <a:cubicBezTo>
                    <a:pt x="534" y="45"/>
                    <a:pt x="423" y="1"/>
                    <a:pt x="317" y="1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221;p50">
              <a:extLst>
                <a:ext uri="{FF2B5EF4-FFF2-40B4-BE49-F238E27FC236}">
                  <a16:creationId xmlns:a16="http://schemas.microsoft.com/office/drawing/2014/main" id="{B6D8DEE4-DCCA-E5D1-0913-75EB09E4177E}"/>
                </a:ext>
              </a:extLst>
            </p:cNvPr>
            <p:cNvSpPr/>
            <p:nvPr/>
          </p:nvSpPr>
          <p:spPr>
            <a:xfrm>
              <a:off x="-3620750" y="3382875"/>
              <a:ext cx="575450" cy="205150"/>
            </a:xfrm>
            <a:custGeom>
              <a:avLst/>
              <a:gdLst/>
              <a:ahLst/>
              <a:cxnLst/>
              <a:rect l="l" t="t" r="r" b="b"/>
              <a:pathLst>
                <a:path w="23018" h="8206" extrusionOk="0">
                  <a:moveTo>
                    <a:pt x="22717" y="0"/>
                  </a:moveTo>
                  <a:lnTo>
                    <a:pt x="34" y="7605"/>
                  </a:lnTo>
                  <a:lnTo>
                    <a:pt x="1" y="8206"/>
                  </a:lnTo>
                  <a:lnTo>
                    <a:pt x="23017" y="567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222;p50">
              <a:extLst>
                <a:ext uri="{FF2B5EF4-FFF2-40B4-BE49-F238E27FC236}">
                  <a16:creationId xmlns:a16="http://schemas.microsoft.com/office/drawing/2014/main" id="{7A8ACB54-D5BC-DF9E-75CE-146A6373E24A}"/>
                </a:ext>
              </a:extLst>
            </p:cNvPr>
            <p:cNvSpPr/>
            <p:nvPr/>
          </p:nvSpPr>
          <p:spPr>
            <a:xfrm>
              <a:off x="-3624075" y="3418725"/>
              <a:ext cx="633800" cy="212675"/>
            </a:xfrm>
            <a:custGeom>
              <a:avLst/>
              <a:gdLst/>
              <a:ahLst/>
              <a:cxnLst/>
              <a:rect l="l" t="t" r="r" b="b"/>
              <a:pathLst>
                <a:path w="25352" h="8507" extrusionOk="0">
                  <a:moveTo>
                    <a:pt x="23617" y="0"/>
                  </a:moveTo>
                  <a:lnTo>
                    <a:pt x="67" y="7873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25352" y="34"/>
                  </a:lnTo>
                  <a:lnTo>
                    <a:pt x="23617" y="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223;p50">
              <a:extLst>
                <a:ext uri="{FF2B5EF4-FFF2-40B4-BE49-F238E27FC236}">
                  <a16:creationId xmlns:a16="http://schemas.microsoft.com/office/drawing/2014/main" id="{FF5A7676-4F26-B687-687B-721BF6B8ACC8}"/>
                </a:ext>
              </a:extLst>
            </p:cNvPr>
            <p:cNvSpPr/>
            <p:nvPr/>
          </p:nvSpPr>
          <p:spPr>
            <a:xfrm>
              <a:off x="-3940975" y="2323425"/>
              <a:ext cx="260200" cy="136175"/>
            </a:xfrm>
            <a:custGeom>
              <a:avLst/>
              <a:gdLst/>
              <a:ahLst/>
              <a:cxnLst/>
              <a:rect l="l" t="t" r="r" b="b"/>
              <a:pathLst>
                <a:path w="10408" h="5447" extrusionOk="0">
                  <a:moveTo>
                    <a:pt x="8045" y="0"/>
                  </a:moveTo>
                  <a:cubicBezTo>
                    <a:pt x="6942" y="0"/>
                    <a:pt x="5002" y="702"/>
                    <a:pt x="4337" y="948"/>
                  </a:cubicBezTo>
                  <a:lnTo>
                    <a:pt x="1335" y="2149"/>
                  </a:lnTo>
                  <a:cubicBezTo>
                    <a:pt x="434" y="2516"/>
                    <a:pt x="0" y="3584"/>
                    <a:pt x="434" y="4484"/>
                  </a:cubicBezTo>
                  <a:cubicBezTo>
                    <a:pt x="731" y="5103"/>
                    <a:pt x="1340" y="5446"/>
                    <a:pt x="1975" y="5446"/>
                  </a:cubicBezTo>
                  <a:cubicBezTo>
                    <a:pt x="2196" y="5446"/>
                    <a:pt x="2420" y="5404"/>
                    <a:pt x="2636" y="5318"/>
                  </a:cubicBezTo>
                  <a:lnTo>
                    <a:pt x="5638" y="4117"/>
                  </a:lnTo>
                  <a:cubicBezTo>
                    <a:pt x="6505" y="3750"/>
                    <a:pt x="10408" y="2016"/>
                    <a:pt x="10008" y="1149"/>
                  </a:cubicBezTo>
                  <a:lnTo>
                    <a:pt x="8807" y="315"/>
                  </a:lnTo>
                  <a:cubicBezTo>
                    <a:pt x="8720" y="88"/>
                    <a:pt x="8434" y="0"/>
                    <a:pt x="8045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224;p50">
              <a:extLst>
                <a:ext uri="{FF2B5EF4-FFF2-40B4-BE49-F238E27FC236}">
                  <a16:creationId xmlns:a16="http://schemas.microsoft.com/office/drawing/2014/main" id="{D8E3A791-E420-3EA3-7FE1-1DE8C4D10EC2}"/>
                </a:ext>
              </a:extLst>
            </p:cNvPr>
            <p:cNvSpPr/>
            <p:nvPr/>
          </p:nvSpPr>
          <p:spPr>
            <a:xfrm>
              <a:off x="-3818400" y="2283550"/>
              <a:ext cx="489550" cy="260675"/>
            </a:xfrm>
            <a:custGeom>
              <a:avLst/>
              <a:gdLst/>
              <a:ahLst/>
              <a:cxnLst/>
              <a:rect l="l" t="t" r="r" b="b"/>
              <a:pathLst>
                <a:path w="19582" h="10427" extrusionOk="0">
                  <a:moveTo>
                    <a:pt x="11324" y="0"/>
                  </a:moveTo>
                  <a:cubicBezTo>
                    <a:pt x="7409" y="0"/>
                    <a:pt x="3494" y="890"/>
                    <a:pt x="1" y="2510"/>
                  </a:cubicBezTo>
                  <a:cubicBezTo>
                    <a:pt x="435" y="4578"/>
                    <a:pt x="1068" y="6680"/>
                    <a:pt x="2403" y="8281"/>
                  </a:cubicBezTo>
                  <a:cubicBezTo>
                    <a:pt x="3433" y="9543"/>
                    <a:pt x="5059" y="10427"/>
                    <a:pt x="6668" y="10427"/>
                  </a:cubicBezTo>
                  <a:cubicBezTo>
                    <a:pt x="7143" y="10427"/>
                    <a:pt x="7617" y="10350"/>
                    <a:pt x="8073" y="10182"/>
                  </a:cubicBezTo>
                  <a:cubicBezTo>
                    <a:pt x="9174" y="9749"/>
                    <a:pt x="10108" y="8848"/>
                    <a:pt x="11276" y="8781"/>
                  </a:cubicBezTo>
                  <a:cubicBezTo>
                    <a:pt x="11293" y="8781"/>
                    <a:pt x="11309" y="8781"/>
                    <a:pt x="11326" y="8781"/>
                  </a:cubicBezTo>
                  <a:cubicBezTo>
                    <a:pt x="12870" y="8781"/>
                    <a:pt x="14094" y="10283"/>
                    <a:pt x="15612" y="10316"/>
                  </a:cubicBezTo>
                  <a:cubicBezTo>
                    <a:pt x="16546" y="10316"/>
                    <a:pt x="17413" y="9782"/>
                    <a:pt x="18014" y="9048"/>
                  </a:cubicBezTo>
                  <a:cubicBezTo>
                    <a:pt x="18581" y="8281"/>
                    <a:pt x="18881" y="7380"/>
                    <a:pt x="19081" y="6513"/>
                  </a:cubicBezTo>
                  <a:cubicBezTo>
                    <a:pt x="19448" y="4945"/>
                    <a:pt x="19582" y="3110"/>
                    <a:pt x="18548" y="1876"/>
                  </a:cubicBezTo>
                  <a:cubicBezTo>
                    <a:pt x="17714" y="876"/>
                    <a:pt x="16346" y="475"/>
                    <a:pt x="15045" y="275"/>
                  </a:cubicBezTo>
                  <a:cubicBezTo>
                    <a:pt x="13814" y="90"/>
                    <a:pt x="12569" y="0"/>
                    <a:pt x="11324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225;p50">
              <a:extLst>
                <a:ext uri="{FF2B5EF4-FFF2-40B4-BE49-F238E27FC236}">
                  <a16:creationId xmlns:a16="http://schemas.microsoft.com/office/drawing/2014/main" id="{8657A71A-E020-B8AA-4C8B-D34EC2B89F8B}"/>
                </a:ext>
              </a:extLst>
            </p:cNvPr>
            <p:cNvSpPr/>
            <p:nvPr/>
          </p:nvSpPr>
          <p:spPr>
            <a:xfrm>
              <a:off x="-3786700" y="2268900"/>
              <a:ext cx="490375" cy="260775"/>
            </a:xfrm>
            <a:custGeom>
              <a:avLst/>
              <a:gdLst/>
              <a:ahLst/>
              <a:cxnLst/>
              <a:rect l="l" t="t" r="r" b="b"/>
              <a:pathLst>
                <a:path w="19615" h="10431" extrusionOk="0">
                  <a:moveTo>
                    <a:pt x="11262" y="0"/>
                  </a:moveTo>
                  <a:cubicBezTo>
                    <a:pt x="7377" y="0"/>
                    <a:pt x="3490" y="889"/>
                    <a:pt x="1" y="2496"/>
                  </a:cubicBezTo>
                  <a:cubicBezTo>
                    <a:pt x="468" y="4597"/>
                    <a:pt x="1101" y="6665"/>
                    <a:pt x="2436" y="8300"/>
                  </a:cubicBezTo>
                  <a:cubicBezTo>
                    <a:pt x="3482" y="9551"/>
                    <a:pt x="5076" y="10430"/>
                    <a:pt x="6664" y="10430"/>
                  </a:cubicBezTo>
                  <a:cubicBezTo>
                    <a:pt x="7151" y="10430"/>
                    <a:pt x="7637" y="10348"/>
                    <a:pt x="8106" y="10168"/>
                  </a:cubicBezTo>
                  <a:cubicBezTo>
                    <a:pt x="9207" y="9767"/>
                    <a:pt x="10141" y="8833"/>
                    <a:pt x="11309" y="8800"/>
                  </a:cubicBezTo>
                  <a:cubicBezTo>
                    <a:pt x="11325" y="8800"/>
                    <a:pt x="11342" y="8800"/>
                    <a:pt x="11358" y="8800"/>
                  </a:cubicBezTo>
                  <a:cubicBezTo>
                    <a:pt x="12870" y="8800"/>
                    <a:pt x="14127" y="10302"/>
                    <a:pt x="15645" y="10335"/>
                  </a:cubicBezTo>
                  <a:cubicBezTo>
                    <a:pt x="16579" y="10335"/>
                    <a:pt x="17446" y="9801"/>
                    <a:pt x="18013" y="9034"/>
                  </a:cubicBezTo>
                  <a:cubicBezTo>
                    <a:pt x="18614" y="8300"/>
                    <a:pt x="18914" y="7366"/>
                    <a:pt x="19114" y="6498"/>
                  </a:cubicBezTo>
                  <a:cubicBezTo>
                    <a:pt x="19481" y="4964"/>
                    <a:pt x="19615" y="3129"/>
                    <a:pt x="18580" y="1862"/>
                  </a:cubicBezTo>
                  <a:cubicBezTo>
                    <a:pt x="17747" y="861"/>
                    <a:pt x="16346" y="494"/>
                    <a:pt x="15078" y="294"/>
                  </a:cubicBezTo>
                  <a:cubicBezTo>
                    <a:pt x="13816" y="96"/>
                    <a:pt x="12539" y="0"/>
                    <a:pt x="11262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226;p50">
              <a:extLst>
                <a:ext uri="{FF2B5EF4-FFF2-40B4-BE49-F238E27FC236}">
                  <a16:creationId xmlns:a16="http://schemas.microsoft.com/office/drawing/2014/main" id="{E52A7A97-1C30-04AF-DAFF-1499AD2D3D0D}"/>
                </a:ext>
              </a:extLst>
            </p:cNvPr>
            <p:cNvSpPr/>
            <p:nvPr/>
          </p:nvSpPr>
          <p:spPr>
            <a:xfrm>
              <a:off x="-3644100" y="2269250"/>
              <a:ext cx="242700" cy="260000"/>
            </a:xfrm>
            <a:custGeom>
              <a:avLst/>
              <a:gdLst/>
              <a:ahLst/>
              <a:cxnLst/>
              <a:rect l="l" t="t" r="r" b="b"/>
              <a:pathLst>
                <a:path w="9708" h="10400" extrusionOk="0">
                  <a:moveTo>
                    <a:pt x="5633" y="1"/>
                  </a:moveTo>
                  <a:cubicBezTo>
                    <a:pt x="4428" y="1"/>
                    <a:pt x="3224" y="84"/>
                    <a:pt x="2035" y="247"/>
                  </a:cubicBezTo>
                  <a:lnTo>
                    <a:pt x="1" y="10287"/>
                  </a:lnTo>
                  <a:cubicBezTo>
                    <a:pt x="328" y="10358"/>
                    <a:pt x="668" y="10399"/>
                    <a:pt x="1012" y="10399"/>
                  </a:cubicBezTo>
                  <a:cubicBezTo>
                    <a:pt x="1474" y="10399"/>
                    <a:pt x="1944" y="10326"/>
                    <a:pt x="2402" y="10154"/>
                  </a:cubicBezTo>
                  <a:cubicBezTo>
                    <a:pt x="3503" y="9753"/>
                    <a:pt x="4437" y="8819"/>
                    <a:pt x="5605" y="8786"/>
                  </a:cubicBezTo>
                  <a:cubicBezTo>
                    <a:pt x="6072" y="8786"/>
                    <a:pt x="6505" y="8920"/>
                    <a:pt x="6906" y="9053"/>
                  </a:cubicBezTo>
                  <a:lnTo>
                    <a:pt x="9708" y="313"/>
                  </a:lnTo>
                  <a:cubicBezTo>
                    <a:pt x="9607" y="313"/>
                    <a:pt x="9474" y="280"/>
                    <a:pt x="9407" y="280"/>
                  </a:cubicBezTo>
                  <a:cubicBezTo>
                    <a:pt x="8161" y="92"/>
                    <a:pt x="6897" y="1"/>
                    <a:pt x="5633" y="1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227;p50">
              <a:extLst>
                <a:ext uri="{FF2B5EF4-FFF2-40B4-BE49-F238E27FC236}">
                  <a16:creationId xmlns:a16="http://schemas.microsoft.com/office/drawing/2014/main" id="{3DF5989B-4B27-22AE-5B36-91BACA9477BC}"/>
                </a:ext>
              </a:extLst>
            </p:cNvPr>
            <p:cNvSpPr/>
            <p:nvPr/>
          </p:nvSpPr>
          <p:spPr>
            <a:xfrm>
              <a:off x="-2830175" y="2628600"/>
              <a:ext cx="334425" cy="426550"/>
            </a:xfrm>
            <a:custGeom>
              <a:avLst/>
              <a:gdLst/>
              <a:ahLst/>
              <a:cxnLst/>
              <a:rect l="l" t="t" r="r" b="b"/>
              <a:pathLst>
                <a:path w="13377" h="17062" extrusionOk="0">
                  <a:moveTo>
                    <a:pt x="11492" y="1"/>
                  </a:moveTo>
                  <a:cubicBezTo>
                    <a:pt x="11314" y="1"/>
                    <a:pt x="11144" y="52"/>
                    <a:pt x="11008" y="150"/>
                  </a:cubicBezTo>
                  <a:lnTo>
                    <a:pt x="3870" y="5320"/>
                  </a:lnTo>
                  <a:lnTo>
                    <a:pt x="0" y="12392"/>
                  </a:lnTo>
                  <a:lnTo>
                    <a:pt x="4737" y="17062"/>
                  </a:lnTo>
                  <a:cubicBezTo>
                    <a:pt x="8073" y="16795"/>
                    <a:pt x="9607" y="13893"/>
                    <a:pt x="9607" y="13893"/>
                  </a:cubicBezTo>
                  <a:lnTo>
                    <a:pt x="9974" y="13959"/>
                  </a:lnTo>
                  <a:cubicBezTo>
                    <a:pt x="10098" y="13990"/>
                    <a:pt x="10223" y="14005"/>
                    <a:pt x="10348" y="14005"/>
                  </a:cubicBezTo>
                  <a:cubicBezTo>
                    <a:pt x="10891" y="14005"/>
                    <a:pt x="11416" y="13721"/>
                    <a:pt x="11742" y="13259"/>
                  </a:cubicBezTo>
                  <a:lnTo>
                    <a:pt x="13043" y="11324"/>
                  </a:lnTo>
                  <a:cubicBezTo>
                    <a:pt x="13243" y="10991"/>
                    <a:pt x="13376" y="10624"/>
                    <a:pt x="13376" y="10223"/>
                  </a:cubicBezTo>
                  <a:cubicBezTo>
                    <a:pt x="13376" y="9156"/>
                    <a:pt x="12909" y="8222"/>
                    <a:pt x="12142" y="7555"/>
                  </a:cubicBezTo>
                  <a:lnTo>
                    <a:pt x="9574" y="5453"/>
                  </a:lnTo>
                  <a:lnTo>
                    <a:pt x="12242" y="1384"/>
                  </a:lnTo>
                  <a:cubicBezTo>
                    <a:pt x="12542" y="917"/>
                    <a:pt x="12376" y="283"/>
                    <a:pt x="11875" y="83"/>
                  </a:cubicBezTo>
                  <a:cubicBezTo>
                    <a:pt x="11750" y="27"/>
                    <a:pt x="11619" y="1"/>
                    <a:pt x="11492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228;p50">
              <a:extLst>
                <a:ext uri="{FF2B5EF4-FFF2-40B4-BE49-F238E27FC236}">
                  <a16:creationId xmlns:a16="http://schemas.microsoft.com/office/drawing/2014/main" id="{B47F90D8-513C-33AA-6726-D4F2CB98A78B}"/>
                </a:ext>
              </a:extLst>
            </p:cNvPr>
            <p:cNvSpPr/>
            <p:nvPr/>
          </p:nvSpPr>
          <p:spPr>
            <a:xfrm>
              <a:off x="-2594175" y="2868325"/>
              <a:ext cx="98425" cy="111775"/>
            </a:xfrm>
            <a:custGeom>
              <a:avLst/>
              <a:gdLst/>
              <a:ahLst/>
              <a:cxnLst/>
              <a:rect l="l" t="t" r="r" b="b"/>
              <a:pathLst>
                <a:path w="3937" h="4471" extrusionOk="0">
                  <a:moveTo>
                    <a:pt x="3836" y="1"/>
                  </a:moveTo>
                  <a:lnTo>
                    <a:pt x="0" y="4471"/>
                  </a:lnTo>
                  <a:lnTo>
                    <a:pt x="167" y="4304"/>
                  </a:lnTo>
                  <a:lnTo>
                    <a:pt x="501" y="4370"/>
                  </a:lnTo>
                  <a:cubicBezTo>
                    <a:pt x="637" y="4401"/>
                    <a:pt x="772" y="4416"/>
                    <a:pt x="905" y="4416"/>
                  </a:cubicBezTo>
                  <a:cubicBezTo>
                    <a:pt x="1483" y="4416"/>
                    <a:pt x="2003" y="4132"/>
                    <a:pt x="2302" y="3670"/>
                  </a:cubicBezTo>
                  <a:lnTo>
                    <a:pt x="3603" y="1735"/>
                  </a:lnTo>
                  <a:cubicBezTo>
                    <a:pt x="3803" y="1402"/>
                    <a:pt x="3936" y="1001"/>
                    <a:pt x="3936" y="634"/>
                  </a:cubicBezTo>
                  <a:cubicBezTo>
                    <a:pt x="3936" y="401"/>
                    <a:pt x="3903" y="201"/>
                    <a:pt x="3836" y="1"/>
                  </a:cubicBezTo>
                  <a:close/>
                </a:path>
              </a:pathLst>
            </a:custGeom>
            <a:solidFill>
              <a:srgbClr val="EF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229;p50">
              <a:extLst>
                <a:ext uri="{FF2B5EF4-FFF2-40B4-BE49-F238E27FC236}">
                  <a16:creationId xmlns:a16="http://schemas.microsoft.com/office/drawing/2014/main" id="{6DA95700-BC73-B1C2-6B26-DA5BCCFB3133}"/>
                </a:ext>
              </a:extLst>
            </p:cNvPr>
            <p:cNvSpPr/>
            <p:nvPr/>
          </p:nvSpPr>
          <p:spPr>
            <a:xfrm>
              <a:off x="-2655050" y="2795525"/>
              <a:ext cx="104250" cy="82000"/>
            </a:xfrm>
            <a:custGeom>
              <a:avLst/>
              <a:gdLst/>
              <a:ahLst/>
              <a:cxnLst/>
              <a:rect l="l" t="t" r="r" b="b"/>
              <a:pathLst>
                <a:path w="4170" h="3280" extrusionOk="0">
                  <a:moveTo>
                    <a:pt x="3968" y="0"/>
                  </a:moveTo>
                  <a:cubicBezTo>
                    <a:pt x="3925" y="0"/>
                    <a:pt x="3878" y="16"/>
                    <a:pt x="3836" y="44"/>
                  </a:cubicBezTo>
                  <a:lnTo>
                    <a:pt x="1201" y="1578"/>
                  </a:lnTo>
                  <a:cubicBezTo>
                    <a:pt x="1201" y="1578"/>
                    <a:pt x="1168" y="1578"/>
                    <a:pt x="1168" y="1612"/>
                  </a:cubicBezTo>
                  <a:lnTo>
                    <a:pt x="67" y="2946"/>
                  </a:lnTo>
                  <a:cubicBezTo>
                    <a:pt x="0" y="3046"/>
                    <a:pt x="34" y="3146"/>
                    <a:pt x="100" y="3246"/>
                  </a:cubicBezTo>
                  <a:cubicBezTo>
                    <a:pt x="167" y="3280"/>
                    <a:pt x="200" y="3280"/>
                    <a:pt x="234" y="3280"/>
                  </a:cubicBezTo>
                  <a:cubicBezTo>
                    <a:pt x="334" y="3280"/>
                    <a:pt x="400" y="3246"/>
                    <a:pt x="400" y="3213"/>
                  </a:cubicBezTo>
                  <a:lnTo>
                    <a:pt x="1435" y="1912"/>
                  </a:lnTo>
                  <a:lnTo>
                    <a:pt x="4036" y="411"/>
                  </a:lnTo>
                  <a:cubicBezTo>
                    <a:pt x="4170" y="377"/>
                    <a:pt x="4170" y="244"/>
                    <a:pt x="4103" y="111"/>
                  </a:cubicBezTo>
                  <a:cubicBezTo>
                    <a:pt x="4084" y="32"/>
                    <a:pt x="4030" y="0"/>
                    <a:pt x="396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230;p50">
              <a:extLst>
                <a:ext uri="{FF2B5EF4-FFF2-40B4-BE49-F238E27FC236}">
                  <a16:creationId xmlns:a16="http://schemas.microsoft.com/office/drawing/2014/main" id="{A89764FB-AD60-71C1-C5AD-75CC1A75C85F}"/>
                </a:ext>
              </a:extLst>
            </p:cNvPr>
            <p:cNvSpPr/>
            <p:nvPr/>
          </p:nvSpPr>
          <p:spPr>
            <a:xfrm>
              <a:off x="-2616700" y="2827000"/>
              <a:ext cx="104275" cy="82225"/>
            </a:xfrm>
            <a:custGeom>
              <a:avLst/>
              <a:gdLst/>
              <a:ahLst/>
              <a:cxnLst/>
              <a:rect l="l" t="t" r="r" b="b"/>
              <a:pathLst>
                <a:path w="4171" h="3289" extrusionOk="0">
                  <a:moveTo>
                    <a:pt x="3959" y="1"/>
                  </a:moveTo>
                  <a:cubicBezTo>
                    <a:pt x="3922" y="1"/>
                    <a:pt x="3881" y="8"/>
                    <a:pt x="3837" y="19"/>
                  </a:cubicBezTo>
                  <a:lnTo>
                    <a:pt x="1201" y="1554"/>
                  </a:lnTo>
                  <a:cubicBezTo>
                    <a:pt x="1201" y="1554"/>
                    <a:pt x="1168" y="1554"/>
                    <a:pt x="1168" y="1620"/>
                  </a:cubicBezTo>
                  <a:lnTo>
                    <a:pt x="67" y="2921"/>
                  </a:lnTo>
                  <a:cubicBezTo>
                    <a:pt x="1" y="3021"/>
                    <a:pt x="34" y="3155"/>
                    <a:pt x="134" y="3221"/>
                  </a:cubicBezTo>
                  <a:cubicBezTo>
                    <a:pt x="167" y="3288"/>
                    <a:pt x="201" y="3288"/>
                    <a:pt x="234" y="3288"/>
                  </a:cubicBezTo>
                  <a:cubicBezTo>
                    <a:pt x="301" y="3288"/>
                    <a:pt x="368" y="3221"/>
                    <a:pt x="401" y="3188"/>
                  </a:cubicBezTo>
                  <a:lnTo>
                    <a:pt x="1468" y="1887"/>
                  </a:lnTo>
                  <a:lnTo>
                    <a:pt x="4037" y="386"/>
                  </a:lnTo>
                  <a:cubicBezTo>
                    <a:pt x="4170" y="353"/>
                    <a:pt x="4170" y="219"/>
                    <a:pt x="4137" y="119"/>
                  </a:cubicBezTo>
                  <a:cubicBezTo>
                    <a:pt x="4092" y="30"/>
                    <a:pt x="4033" y="1"/>
                    <a:pt x="395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231;p50">
              <a:extLst>
                <a:ext uri="{FF2B5EF4-FFF2-40B4-BE49-F238E27FC236}">
                  <a16:creationId xmlns:a16="http://schemas.microsoft.com/office/drawing/2014/main" id="{BB734A15-ADE4-14DB-0ED7-DA3CC4C5357A}"/>
                </a:ext>
              </a:extLst>
            </p:cNvPr>
            <p:cNvSpPr/>
            <p:nvPr/>
          </p:nvSpPr>
          <p:spPr>
            <a:xfrm>
              <a:off x="-2690075" y="2759800"/>
              <a:ext cx="103425" cy="81875"/>
            </a:xfrm>
            <a:custGeom>
              <a:avLst/>
              <a:gdLst/>
              <a:ahLst/>
              <a:cxnLst/>
              <a:rect l="l" t="t" r="r" b="b"/>
              <a:pathLst>
                <a:path w="4137" h="3275" extrusionOk="0">
                  <a:moveTo>
                    <a:pt x="3950" y="0"/>
                  </a:moveTo>
                  <a:cubicBezTo>
                    <a:pt x="3915" y="0"/>
                    <a:pt x="3879" y="10"/>
                    <a:pt x="3836" y="39"/>
                  </a:cubicBezTo>
                  <a:lnTo>
                    <a:pt x="1234" y="1573"/>
                  </a:lnTo>
                  <a:cubicBezTo>
                    <a:pt x="1168" y="1573"/>
                    <a:pt x="1168" y="1606"/>
                    <a:pt x="1168" y="1606"/>
                  </a:cubicBezTo>
                  <a:lnTo>
                    <a:pt x="100" y="2941"/>
                  </a:lnTo>
                  <a:cubicBezTo>
                    <a:pt x="0" y="3041"/>
                    <a:pt x="67" y="3208"/>
                    <a:pt x="134" y="3241"/>
                  </a:cubicBezTo>
                  <a:cubicBezTo>
                    <a:pt x="167" y="3274"/>
                    <a:pt x="234" y="3274"/>
                    <a:pt x="267" y="3274"/>
                  </a:cubicBezTo>
                  <a:cubicBezTo>
                    <a:pt x="334" y="3274"/>
                    <a:pt x="400" y="3241"/>
                    <a:pt x="434" y="3208"/>
                  </a:cubicBezTo>
                  <a:lnTo>
                    <a:pt x="1468" y="1907"/>
                  </a:lnTo>
                  <a:lnTo>
                    <a:pt x="4070" y="405"/>
                  </a:lnTo>
                  <a:cubicBezTo>
                    <a:pt x="4136" y="372"/>
                    <a:pt x="4136" y="339"/>
                    <a:pt x="4136" y="339"/>
                  </a:cubicBezTo>
                  <a:lnTo>
                    <a:pt x="3970" y="205"/>
                  </a:lnTo>
                  <a:lnTo>
                    <a:pt x="4103" y="39"/>
                  </a:lnTo>
                  <a:cubicBezTo>
                    <a:pt x="4045" y="19"/>
                    <a:pt x="3999" y="0"/>
                    <a:pt x="395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232;p50">
              <a:extLst>
                <a:ext uri="{FF2B5EF4-FFF2-40B4-BE49-F238E27FC236}">
                  <a16:creationId xmlns:a16="http://schemas.microsoft.com/office/drawing/2014/main" id="{FCE63974-5BEE-E538-3835-73065256F8BB}"/>
                </a:ext>
              </a:extLst>
            </p:cNvPr>
            <p:cNvSpPr/>
            <p:nvPr/>
          </p:nvSpPr>
          <p:spPr>
            <a:xfrm>
              <a:off x="-2592525" y="4898950"/>
              <a:ext cx="521250" cy="274375"/>
            </a:xfrm>
            <a:custGeom>
              <a:avLst/>
              <a:gdLst/>
              <a:ahLst/>
              <a:cxnLst/>
              <a:rect l="l" t="t" r="r" b="b"/>
              <a:pathLst>
                <a:path w="20850" h="10975" extrusionOk="0">
                  <a:moveTo>
                    <a:pt x="3704" y="0"/>
                  </a:moveTo>
                  <a:lnTo>
                    <a:pt x="1" y="1535"/>
                  </a:lnTo>
                  <a:lnTo>
                    <a:pt x="268" y="7372"/>
                  </a:lnTo>
                  <a:cubicBezTo>
                    <a:pt x="368" y="9374"/>
                    <a:pt x="2036" y="10975"/>
                    <a:pt x="4071" y="10975"/>
                  </a:cubicBezTo>
                  <a:lnTo>
                    <a:pt x="20849" y="10975"/>
                  </a:lnTo>
                  <a:cubicBezTo>
                    <a:pt x="11442" y="9541"/>
                    <a:pt x="5472" y="2369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233;p50">
              <a:extLst>
                <a:ext uri="{FF2B5EF4-FFF2-40B4-BE49-F238E27FC236}">
                  <a16:creationId xmlns:a16="http://schemas.microsoft.com/office/drawing/2014/main" id="{573491EB-D823-F0C0-82DB-7D4A4F799562}"/>
                </a:ext>
              </a:extLst>
            </p:cNvPr>
            <p:cNvSpPr/>
            <p:nvPr/>
          </p:nvSpPr>
          <p:spPr>
            <a:xfrm>
              <a:off x="-3255477" y="2625830"/>
              <a:ext cx="1234250" cy="1581550"/>
            </a:xfrm>
            <a:custGeom>
              <a:avLst/>
              <a:gdLst/>
              <a:ahLst/>
              <a:cxnLst/>
              <a:rect l="l" t="t" r="r" b="b"/>
              <a:pathLst>
                <a:path w="49370" h="63262" extrusionOk="0">
                  <a:moveTo>
                    <a:pt x="27828" y="1"/>
                  </a:moveTo>
                  <a:cubicBezTo>
                    <a:pt x="27654" y="1"/>
                    <a:pt x="27476" y="53"/>
                    <a:pt x="27320" y="150"/>
                  </a:cubicBezTo>
                  <a:lnTo>
                    <a:pt x="20182" y="5320"/>
                  </a:lnTo>
                  <a:lnTo>
                    <a:pt x="16313" y="12392"/>
                  </a:lnTo>
                  <a:cubicBezTo>
                    <a:pt x="15679" y="10758"/>
                    <a:pt x="14445" y="9390"/>
                    <a:pt x="12843" y="8756"/>
                  </a:cubicBezTo>
                  <a:cubicBezTo>
                    <a:pt x="10642" y="7889"/>
                    <a:pt x="8140" y="8389"/>
                    <a:pt x="5805" y="7889"/>
                  </a:cubicBezTo>
                  <a:cubicBezTo>
                    <a:pt x="4171" y="7555"/>
                    <a:pt x="2736" y="6788"/>
                    <a:pt x="1469" y="5721"/>
                  </a:cubicBezTo>
                  <a:lnTo>
                    <a:pt x="1469" y="5721"/>
                  </a:lnTo>
                  <a:cubicBezTo>
                    <a:pt x="2269" y="6121"/>
                    <a:pt x="3136" y="6454"/>
                    <a:pt x="4070" y="6588"/>
                  </a:cubicBezTo>
                  <a:cubicBezTo>
                    <a:pt x="4499" y="6656"/>
                    <a:pt x="4934" y="6691"/>
                    <a:pt x="5368" y="6691"/>
                  </a:cubicBezTo>
                  <a:cubicBezTo>
                    <a:pt x="7466" y="6691"/>
                    <a:pt x="9549" y="5889"/>
                    <a:pt x="10875" y="4286"/>
                  </a:cubicBezTo>
                  <a:lnTo>
                    <a:pt x="10875" y="4286"/>
                  </a:lnTo>
                  <a:cubicBezTo>
                    <a:pt x="9605" y="5219"/>
                    <a:pt x="8049" y="5647"/>
                    <a:pt x="6467" y="5647"/>
                  </a:cubicBezTo>
                  <a:cubicBezTo>
                    <a:pt x="4767" y="5647"/>
                    <a:pt x="3037" y="5152"/>
                    <a:pt x="1602" y="4253"/>
                  </a:cubicBezTo>
                  <a:cubicBezTo>
                    <a:pt x="1268" y="4053"/>
                    <a:pt x="935" y="3786"/>
                    <a:pt x="635" y="3552"/>
                  </a:cubicBezTo>
                  <a:lnTo>
                    <a:pt x="635" y="3552"/>
                  </a:lnTo>
                  <a:cubicBezTo>
                    <a:pt x="1602" y="10557"/>
                    <a:pt x="1502" y="18563"/>
                    <a:pt x="801" y="25601"/>
                  </a:cubicBezTo>
                  <a:cubicBezTo>
                    <a:pt x="1" y="33507"/>
                    <a:pt x="6205" y="42280"/>
                    <a:pt x="11776" y="48384"/>
                  </a:cubicBezTo>
                  <a:lnTo>
                    <a:pt x="23951" y="48384"/>
                  </a:lnTo>
                  <a:lnTo>
                    <a:pt x="30790" y="58792"/>
                  </a:lnTo>
                  <a:lnTo>
                    <a:pt x="49369" y="63262"/>
                  </a:lnTo>
                  <a:lnTo>
                    <a:pt x="47001" y="57424"/>
                  </a:lnTo>
                  <a:lnTo>
                    <a:pt x="44666" y="58292"/>
                  </a:lnTo>
                  <a:lnTo>
                    <a:pt x="37494" y="41646"/>
                  </a:lnTo>
                  <a:cubicBezTo>
                    <a:pt x="37127" y="40646"/>
                    <a:pt x="36494" y="39578"/>
                    <a:pt x="35726" y="38477"/>
                  </a:cubicBezTo>
                  <a:cubicBezTo>
                    <a:pt x="32644" y="34069"/>
                    <a:pt x="27519" y="31472"/>
                    <a:pt x="22087" y="31472"/>
                  </a:cubicBezTo>
                  <a:cubicBezTo>
                    <a:pt x="22053" y="31472"/>
                    <a:pt x="22018" y="31472"/>
                    <a:pt x="21983" y="31472"/>
                  </a:cubicBezTo>
                  <a:lnTo>
                    <a:pt x="21049" y="31472"/>
                  </a:lnTo>
                  <a:cubicBezTo>
                    <a:pt x="21183" y="30105"/>
                    <a:pt x="20849" y="28737"/>
                    <a:pt x="19982" y="27603"/>
                  </a:cubicBezTo>
                  <a:cubicBezTo>
                    <a:pt x="18648" y="25902"/>
                    <a:pt x="16313" y="24901"/>
                    <a:pt x="15212" y="23166"/>
                  </a:cubicBezTo>
                  <a:lnTo>
                    <a:pt x="21316" y="16929"/>
                  </a:lnTo>
                  <a:cubicBezTo>
                    <a:pt x="24385" y="16495"/>
                    <a:pt x="25853" y="13793"/>
                    <a:pt x="25853" y="13793"/>
                  </a:cubicBezTo>
                  <a:lnTo>
                    <a:pt x="26186" y="13893"/>
                  </a:lnTo>
                  <a:cubicBezTo>
                    <a:pt x="26316" y="13924"/>
                    <a:pt x="26446" y="13939"/>
                    <a:pt x="26575" y="13939"/>
                  </a:cubicBezTo>
                  <a:cubicBezTo>
                    <a:pt x="27145" y="13939"/>
                    <a:pt x="27688" y="13649"/>
                    <a:pt x="27988" y="13159"/>
                  </a:cubicBezTo>
                  <a:lnTo>
                    <a:pt x="29288" y="11258"/>
                  </a:lnTo>
                  <a:cubicBezTo>
                    <a:pt x="29322" y="11158"/>
                    <a:pt x="29422" y="11091"/>
                    <a:pt x="29455" y="10991"/>
                  </a:cubicBezTo>
                  <a:cubicBezTo>
                    <a:pt x="29489" y="10924"/>
                    <a:pt x="29522" y="10824"/>
                    <a:pt x="29589" y="10724"/>
                  </a:cubicBezTo>
                  <a:cubicBezTo>
                    <a:pt x="29622" y="10491"/>
                    <a:pt x="29655" y="10324"/>
                    <a:pt x="29655" y="10124"/>
                  </a:cubicBezTo>
                  <a:lnTo>
                    <a:pt x="29655" y="9790"/>
                  </a:lnTo>
                  <a:cubicBezTo>
                    <a:pt x="29655" y="9723"/>
                    <a:pt x="29622" y="9590"/>
                    <a:pt x="29622" y="9490"/>
                  </a:cubicBezTo>
                  <a:cubicBezTo>
                    <a:pt x="29522" y="8956"/>
                    <a:pt x="29288" y="8456"/>
                    <a:pt x="28955" y="8056"/>
                  </a:cubicBezTo>
                  <a:lnTo>
                    <a:pt x="28955" y="7989"/>
                  </a:lnTo>
                  <a:cubicBezTo>
                    <a:pt x="28888" y="7956"/>
                    <a:pt x="28888" y="7922"/>
                    <a:pt x="28855" y="7922"/>
                  </a:cubicBezTo>
                  <a:cubicBezTo>
                    <a:pt x="28721" y="7755"/>
                    <a:pt x="28621" y="7622"/>
                    <a:pt x="28455" y="7489"/>
                  </a:cubicBezTo>
                  <a:lnTo>
                    <a:pt x="26053" y="5587"/>
                  </a:lnTo>
                  <a:lnTo>
                    <a:pt x="25886" y="5454"/>
                  </a:lnTo>
                  <a:lnTo>
                    <a:pt x="26019" y="5287"/>
                  </a:lnTo>
                  <a:lnTo>
                    <a:pt x="28588" y="1384"/>
                  </a:lnTo>
                  <a:cubicBezTo>
                    <a:pt x="28855" y="917"/>
                    <a:pt x="28688" y="283"/>
                    <a:pt x="28188" y="83"/>
                  </a:cubicBezTo>
                  <a:cubicBezTo>
                    <a:pt x="28076" y="28"/>
                    <a:pt x="27953" y="1"/>
                    <a:pt x="2782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234;p50">
              <a:extLst>
                <a:ext uri="{FF2B5EF4-FFF2-40B4-BE49-F238E27FC236}">
                  <a16:creationId xmlns:a16="http://schemas.microsoft.com/office/drawing/2014/main" id="{691FB6FD-2BB7-7B9B-F8FD-205B9C406685}"/>
                </a:ext>
              </a:extLst>
            </p:cNvPr>
            <p:cNvSpPr/>
            <p:nvPr/>
          </p:nvSpPr>
          <p:spPr>
            <a:xfrm>
              <a:off x="-4055225" y="1944325"/>
              <a:ext cx="846475" cy="506225"/>
            </a:xfrm>
            <a:custGeom>
              <a:avLst/>
              <a:gdLst/>
              <a:ahLst/>
              <a:cxnLst/>
              <a:rect l="l" t="t" r="r" b="b"/>
              <a:pathLst>
                <a:path w="33859" h="20249" extrusionOk="0">
                  <a:moveTo>
                    <a:pt x="16546" y="1"/>
                  </a:moveTo>
                  <a:cubicBezTo>
                    <a:pt x="16179" y="1902"/>
                    <a:pt x="15345" y="3670"/>
                    <a:pt x="14177" y="5238"/>
                  </a:cubicBezTo>
                  <a:cubicBezTo>
                    <a:pt x="11942" y="5738"/>
                    <a:pt x="9707" y="6305"/>
                    <a:pt x="7673" y="7339"/>
                  </a:cubicBezTo>
                  <a:lnTo>
                    <a:pt x="6805" y="7840"/>
                  </a:lnTo>
                  <a:cubicBezTo>
                    <a:pt x="5071" y="8007"/>
                    <a:pt x="3336" y="7940"/>
                    <a:pt x="1835" y="8740"/>
                  </a:cubicBezTo>
                  <a:cubicBezTo>
                    <a:pt x="1035" y="9174"/>
                    <a:pt x="434" y="9841"/>
                    <a:pt x="1" y="10675"/>
                  </a:cubicBezTo>
                  <a:cubicBezTo>
                    <a:pt x="601" y="10909"/>
                    <a:pt x="1201" y="11109"/>
                    <a:pt x="1835" y="11276"/>
                  </a:cubicBezTo>
                  <a:cubicBezTo>
                    <a:pt x="2469" y="10242"/>
                    <a:pt x="3370" y="9341"/>
                    <a:pt x="4504" y="8841"/>
                  </a:cubicBezTo>
                  <a:cubicBezTo>
                    <a:pt x="5004" y="8607"/>
                    <a:pt x="5538" y="8440"/>
                    <a:pt x="6138" y="8307"/>
                  </a:cubicBezTo>
                  <a:lnTo>
                    <a:pt x="6138" y="8307"/>
                  </a:lnTo>
                  <a:cubicBezTo>
                    <a:pt x="4871" y="9174"/>
                    <a:pt x="3737" y="10275"/>
                    <a:pt x="2969" y="11542"/>
                  </a:cubicBezTo>
                  <a:cubicBezTo>
                    <a:pt x="12676" y="13877"/>
                    <a:pt x="23317" y="11776"/>
                    <a:pt x="27053" y="15145"/>
                  </a:cubicBezTo>
                  <a:cubicBezTo>
                    <a:pt x="28387" y="16346"/>
                    <a:pt x="29555" y="18114"/>
                    <a:pt x="30489" y="20249"/>
                  </a:cubicBezTo>
                  <a:cubicBezTo>
                    <a:pt x="31023" y="20115"/>
                    <a:pt x="31556" y="19848"/>
                    <a:pt x="31990" y="19481"/>
                  </a:cubicBezTo>
                  <a:cubicBezTo>
                    <a:pt x="33725" y="17980"/>
                    <a:pt x="33858" y="15178"/>
                    <a:pt x="32757" y="13144"/>
                  </a:cubicBezTo>
                  <a:cubicBezTo>
                    <a:pt x="32157" y="11909"/>
                    <a:pt x="31189" y="10909"/>
                    <a:pt x="30089" y="10008"/>
                  </a:cubicBezTo>
                  <a:cubicBezTo>
                    <a:pt x="30189" y="9608"/>
                    <a:pt x="30222" y="9174"/>
                    <a:pt x="30222" y="8774"/>
                  </a:cubicBezTo>
                  <a:cubicBezTo>
                    <a:pt x="30155" y="6339"/>
                    <a:pt x="28521" y="4137"/>
                    <a:pt x="26353" y="3103"/>
                  </a:cubicBezTo>
                  <a:cubicBezTo>
                    <a:pt x="25176" y="2542"/>
                    <a:pt x="23871" y="2285"/>
                    <a:pt x="22562" y="2285"/>
                  </a:cubicBezTo>
                  <a:cubicBezTo>
                    <a:pt x="21458" y="2285"/>
                    <a:pt x="20351" y="2467"/>
                    <a:pt x="19314" y="2803"/>
                  </a:cubicBezTo>
                  <a:cubicBezTo>
                    <a:pt x="18681" y="3003"/>
                    <a:pt x="18047" y="3270"/>
                    <a:pt x="17480" y="3603"/>
                  </a:cubicBezTo>
                  <a:cubicBezTo>
                    <a:pt x="17646" y="2336"/>
                    <a:pt x="17313" y="1068"/>
                    <a:pt x="16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235;p50">
              <a:extLst>
                <a:ext uri="{FF2B5EF4-FFF2-40B4-BE49-F238E27FC236}">
                  <a16:creationId xmlns:a16="http://schemas.microsoft.com/office/drawing/2014/main" id="{17911AFB-1F9C-5E05-7861-FA4B6FC61C41}"/>
                </a:ext>
              </a:extLst>
            </p:cNvPr>
            <p:cNvSpPr/>
            <p:nvPr/>
          </p:nvSpPr>
          <p:spPr>
            <a:xfrm>
              <a:off x="-2444075" y="4082525"/>
              <a:ext cx="442850" cy="291900"/>
            </a:xfrm>
            <a:custGeom>
              <a:avLst/>
              <a:gdLst/>
              <a:ahLst/>
              <a:cxnLst/>
              <a:rect l="l" t="t" r="r" b="b"/>
              <a:pathLst>
                <a:path w="17714" h="11676" extrusionOk="0">
                  <a:moveTo>
                    <a:pt x="15545" y="1"/>
                  </a:moveTo>
                  <a:lnTo>
                    <a:pt x="1" y="6272"/>
                  </a:lnTo>
                  <a:lnTo>
                    <a:pt x="2169" y="11676"/>
                  </a:lnTo>
                  <a:lnTo>
                    <a:pt x="17713" y="5405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237;p50">
              <a:extLst>
                <a:ext uri="{FF2B5EF4-FFF2-40B4-BE49-F238E27FC236}">
                  <a16:creationId xmlns:a16="http://schemas.microsoft.com/office/drawing/2014/main" id="{B992DF80-A249-43FC-53F2-2DC211ADE67A}"/>
                </a:ext>
              </a:extLst>
            </p:cNvPr>
            <p:cNvSpPr/>
            <p:nvPr/>
          </p:nvSpPr>
          <p:spPr>
            <a:xfrm>
              <a:off x="-3886775" y="15382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72" y="8574"/>
                    <a:pt x="8607" y="6672"/>
                    <a:pt x="8607" y="4304"/>
                  </a:cubicBezTo>
                  <a:cubicBezTo>
                    <a:pt x="8573" y="1902"/>
                    <a:pt x="6639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236;p50">
            <a:extLst>
              <a:ext uri="{FF2B5EF4-FFF2-40B4-BE49-F238E27FC236}">
                <a16:creationId xmlns:a16="http://schemas.microsoft.com/office/drawing/2014/main" id="{BDB750E2-A3EA-1CC3-B2B1-18A1785D8F34}"/>
              </a:ext>
            </a:extLst>
          </p:cNvPr>
          <p:cNvSpPr/>
          <p:nvPr/>
        </p:nvSpPr>
        <p:spPr>
          <a:xfrm>
            <a:off x="951877" y="4469400"/>
            <a:ext cx="137187" cy="134112"/>
          </a:xfrm>
          <a:custGeom>
            <a:avLst/>
            <a:gdLst/>
            <a:ahLst/>
            <a:cxnLst/>
            <a:rect l="l" t="t" r="r" b="b"/>
            <a:pathLst>
              <a:path w="8607" h="8574" extrusionOk="0">
                <a:moveTo>
                  <a:pt x="4304" y="1569"/>
                </a:moveTo>
                <a:cubicBezTo>
                  <a:pt x="5805" y="1569"/>
                  <a:pt x="7006" y="2803"/>
                  <a:pt x="7006" y="4304"/>
                </a:cubicBezTo>
                <a:cubicBezTo>
                  <a:pt x="7006" y="5772"/>
                  <a:pt x="5805" y="7006"/>
                  <a:pt x="4304" y="7006"/>
                </a:cubicBezTo>
                <a:cubicBezTo>
                  <a:pt x="2803" y="7006"/>
                  <a:pt x="1602" y="5772"/>
                  <a:pt x="1602" y="4304"/>
                </a:cubicBezTo>
                <a:cubicBezTo>
                  <a:pt x="1602" y="2803"/>
                  <a:pt x="2803" y="1569"/>
                  <a:pt x="4304" y="1569"/>
                </a:cubicBezTo>
                <a:close/>
                <a:moveTo>
                  <a:pt x="4304" y="1"/>
                </a:moveTo>
                <a:cubicBezTo>
                  <a:pt x="1935" y="1"/>
                  <a:pt x="1" y="1902"/>
                  <a:pt x="1" y="4304"/>
                </a:cubicBezTo>
                <a:cubicBezTo>
                  <a:pt x="1" y="6672"/>
                  <a:pt x="1935" y="8574"/>
                  <a:pt x="4304" y="8574"/>
                </a:cubicBezTo>
                <a:cubicBezTo>
                  <a:pt x="6639" y="8574"/>
                  <a:pt x="8607" y="6639"/>
                  <a:pt x="8607" y="4304"/>
                </a:cubicBezTo>
                <a:cubicBezTo>
                  <a:pt x="8607" y="1902"/>
                  <a:pt x="6672" y="1"/>
                  <a:pt x="4304" y="1"/>
                </a:cubicBezTo>
                <a:close/>
              </a:path>
            </a:pathLst>
          </a:custGeom>
          <a:solidFill>
            <a:srgbClr val="ED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237;p50">
            <a:extLst>
              <a:ext uri="{FF2B5EF4-FFF2-40B4-BE49-F238E27FC236}">
                <a16:creationId xmlns:a16="http://schemas.microsoft.com/office/drawing/2014/main" id="{96B3D076-7B1D-5BEF-89CD-299150B9E046}"/>
              </a:ext>
            </a:extLst>
          </p:cNvPr>
          <p:cNvSpPr/>
          <p:nvPr/>
        </p:nvSpPr>
        <p:spPr>
          <a:xfrm>
            <a:off x="101844" y="4362172"/>
            <a:ext cx="137187" cy="134112"/>
          </a:xfrm>
          <a:custGeom>
            <a:avLst/>
            <a:gdLst/>
            <a:ahLst/>
            <a:cxnLst/>
            <a:rect l="l" t="t" r="r" b="b"/>
            <a:pathLst>
              <a:path w="8607" h="8574" extrusionOk="0">
                <a:moveTo>
                  <a:pt x="4304" y="1"/>
                </a:moveTo>
                <a:cubicBezTo>
                  <a:pt x="1935" y="1"/>
                  <a:pt x="1" y="1902"/>
                  <a:pt x="1" y="4304"/>
                </a:cubicBezTo>
                <a:cubicBezTo>
                  <a:pt x="1" y="6672"/>
                  <a:pt x="1935" y="8574"/>
                  <a:pt x="4304" y="8574"/>
                </a:cubicBezTo>
                <a:cubicBezTo>
                  <a:pt x="6672" y="8574"/>
                  <a:pt x="8607" y="6672"/>
                  <a:pt x="8607" y="4304"/>
                </a:cubicBezTo>
                <a:cubicBezTo>
                  <a:pt x="8573" y="1902"/>
                  <a:pt x="6639" y="1"/>
                  <a:pt x="4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238;p50">
            <a:extLst>
              <a:ext uri="{FF2B5EF4-FFF2-40B4-BE49-F238E27FC236}">
                <a16:creationId xmlns:a16="http://schemas.microsoft.com/office/drawing/2014/main" id="{8A0ADBEC-9DC3-6753-BB75-1B6EB646F443}"/>
              </a:ext>
            </a:extLst>
          </p:cNvPr>
          <p:cNvSpPr/>
          <p:nvPr/>
        </p:nvSpPr>
        <p:spPr>
          <a:xfrm>
            <a:off x="443850" y="3966539"/>
            <a:ext cx="280750" cy="302057"/>
          </a:xfrm>
          <a:custGeom>
            <a:avLst/>
            <a:gdLst/>
            <a:ahLst/>
            <a:cxnLst/>
            <a:rect l="l" t="t" r="r" b="b"/>
            <a:pathLst>
              <a:path w="17614" h="19311" extrusionOk="0">
                <a:moveTo>
                  <a:pt x="2076" y="1"/>
                </a:moveTo>
                <a:cubicBezTo>
                  <a:pt x="998" y="1"/>
                  <a:pt x="1" y="870"/>
                  <a:pt x="1" y="2084"/>
                </a:cubicBezTo>
                <a:lnTo>
                  <a:pt x="1" y="17228"/>
                </a:lnTo>
                <a:cubicBezTo>
                  <a:pt x="1" y="18442"/>
                  <a:pt x="998" y="19311"/>
                  <a:pt x="2076" y="19311"/>
                </a:cubicBezTo>
                <a:cubicBezTo>
                  <a:pt x="2420" y="19311"/>
                  <a:pt x="2772" y="19223"/>
                  <a:pt x="3103" y="19029"/>
                </a:cubicBezTo>
                <a:lnTo>
                  <a:pt x="16245" y="11457"/>
                </a:lnTo>
                <a:cubicBezTo>
                  <a:pt x="17613" y="10623"/>
                  <a:pt x="17613" y="8655"/>
                  <a:pt x="16245" y="7854"/>
                </a:cubicBezTo>
                <a:lnTo>
                  <a:pt x="3103" y="282"/>
                </a:lnTo>
                <a:cubicBezTo>
                  <a:pt x="2772" y="89"/>
                  <a:pt x="2420" y="1"/>
                  <a:pt x="20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1874;p44">
            <a:extLst>
              <a:ext uri="{FF2B5EF4-FFF2-40B4-BE49-F238E27FC236}">
                <a16:creationId xmlns:a16="http://schemas.microsoft.com/office/drawing/2014/main" id="{F5106B1F-E232-7265-669D-7E0EABA1D8C9}"/>
              </a:ext>
            </a:extLst>
          </p:cNvPr>
          <p:cNvSpPr/>
          <p:nvPr/>
        </p:nvSpPr>
        <p:spPr>
          <a:xfrm flipH="1">
            <a:off x="7371358" y="350178"/>
            <a:ext cx="583305" cy="387594"/>
          </a:xfrm>
          <a:custGeom>
            <a:avLst/>
            <a:gdLst/>
            <a:ahLst/>
            <a:cxnLst/>
            <a:rect l="l" t="t" r="r" b="b"/>
            <a:pathLst>
              <a:path w="19954" h="13259" extrusionOk="0">
                <a:moveTo>
                  <a:pt x="818" y="1"/>
                </a:moveTo>
                <a:cubicBezTo>
                  <a:pt x="362" y="1"/>
                  <a:pt x="0" y="362"/>
                  <a:pt x="0" y="819"/>
                </a:cubicBezTo>
                <a:lnTo>
                  <a:pt x="0" y="12441"/>
                </a:lnTo>
                <a:cubicBezTo>
                  <a:pt x="0" y="12897"/>
                  <a:pt x="362" y="13258"/>
                  <a:pt x="818" y="13258"/>
                </a:cubicBezTo>
                <a:lnTo>
                  <a:pt x="19135" y="13258"/>
                </a:lnTo>
                <a:cubicBezTo>
                  <a:pt x="19592" y="13258"/>
                  <a:pt x="19953" y="12897"/>
                  <a:pt x="19953" y="12441"/>
                </a:cubicBezTo>
                <a:lnTo>
                  <a:pt x="19953" y="819"/>
                </a:lnTo>
                <a:cubicBezTo>
                  <a:pt x="19953" y="362"/>
                  <a:pt x="19592" y="1"/>
                  <a:pt x="19135" y="1"/>
                </a:cubicBez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1875;p44">
            <a:extLst>
              <a:ext uri="{FF2B5EF4-FFF2-40B4-BE49-F238E27FC236}">
                <a16:creationId xmlns:a16="http://schemas.microsoft.com/office/drawing/2014/main" id="{2FE9E3F6-8AEF-7845-D2F5-F08445F6000A}"/>
              </a:ext>
            </a:extLst>
          </p:cNvPr>
          <p:cNvSpPr/>
          <p:nvPr/>
        </p:nvSpPr>
        <p:spPr>
          <a:xfrm flipH="1">
            <a:off x="7800247" y="568626"/>
            <a:ext cx="491544" cy="325299"/>
          </a:xfrm>
          <a:custGeom>
            <a:avLst/>
            <a:gdLst/>
            <a:ahLst/>
            <a:cxnLst/>
            <a:rect l="l" t="t" r="r" b="b"/>
            <a:pathLst>
              <a:path w="16815" h="11128" extrusionOk="0">
                <a:moveTo>
                  <a:pt x="818" y="1"/>
                </a:moveTo>
                <a:cubicBezTo>
                  <a:pt x="362" y="1"/>
                  <a:pt x="0" y="362"/>
                  <a:pt x="0" y="819"/>
                </a:cubicBezTo>
                <a:lnTo>
                  <a:pt x="0" y="10329"/>
                </a:lnTo>
                <a:cubicBezTo>
                  <a:pt x="38" y="10766"/>
                  <a:pt x="381" y="11128"/>
                  <a:pt x="818" y="11128"/>
                </a:cubicBezTo>
                <a:lnTo>
                  <a:pt x="16016" y="11128"/>
                </a:lnTo>
                <a:cubicBezTo>
                  <a:pt x="16453" y="11128"/>
                  <a:pt x="16815" y="10766"/>
                  <a:pt x="16815" y="10329"/>
                </a:cubicBezTo>
                <a:lnTo>
                  <a:pt x="16815" y="819"/>
                </a:lnTo>
                <a:cubicBezTo>
                  <a:pt x="16815" y="362"/>
                  <a:pt x="16453" y="1"/>
                  <a:pt x="16016" y="1"/>
                </a:cubicBez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1896;p44">
            <a:extLst>
              <a:ext uri="{FF2B5EF4-FFF2-40B4-BE49-F238E27FC236}">
                <a16:creationId xmlns:a16="http://schemas.microsoft.com/office/drawing/2014/main" id="{64C1DBA8-1B1D-7FD7-8A15-3046A8D98C6E}"/>
              </a:ext>
            </a:extLst>
          </p:cNvPr>
          <p:cNvSpPr/>
          <p:nvPr/>
        </p:nvSpPr>
        <p:spPr>
          <a:xfrm flipH="1">
            <a:off x="8549603" y="713830"/>
            <a:ext cx="100092" cy="100121"/>
          </a:xfrm>
          <a:custGeom>
            <a:avLst/>
            <a:gdLst/>
            <a:ahLst/>
            <a:cxnLst/>
            <a:rect l="l" t="t" r="r" b="b"/>
            <a:pathLst>
              <a:path w="3424" h="3425" extrusionOk="0">
                <a:moveTo>
                  <a:pt x="0" y="1"/>
                </a:moveTo>
                <a:lnTo>
                  <a:pt x="0" y="3424"/>
                </a:lnTo>
                <a:lnTo>
                  <a:pt x="3424" y="3424"/>
                </a:lnTo>
                <a:lnTo>
                  <a:pt x="3424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3" name="Google Shape;2012;p47">
            <a:extLst>
              <a:ext uri="{FF2B5EF4-FFF2-40B4-BE49-F238E27FC236}">
                <a16:creationId xmlns:a16="http://schemas.microsoft.com/office/drawing/2014/main" id="{56545FCD-7B31-27ED-6ECF-DABDDC4ED0F9}"/>
              </a:ext>
            </a:extLst>
          </p:cNvPr>
          <p:cNvGrpSpPr/>
          <p:nvPr/>
        </p:nvGrpSpPr>
        <p:grpSpPr>
          <a:xfrm>
            <a:off x="275301" y="206960"/>
            <a:ext cx="487943" cy="483882"/>
            <a:chOff x="3105300" y="593625"/>
            <a:chExt cx="256800" cy="245850"/>
          </a:xfrm>
        </p:grpSpPr>
        <p:sp>
          <p:nvSpPr>
            <p:cNvPr id="2074" name="Google Shape;2013;p47">
              <a:extLst>
                <a:ext uri="{FF2B5EF4-FFF2-40B4-BE49-F238E27FC236}">
                  <a16:creationId xmlns:a16="http://schemas.microsoft.com/office/drawing/2014/main" id="{54CC4DBC-D83F-1B81-12C1-D9EB5E114EE5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14;p47">
              <a:extLst>
                <a:ext uri="{FF2B5EF4-FFF2-40B4-BE49-F238E27FC236}">
                  <a16:creationId xmlns:a16="http://schemas.microsoft.com/office/drawing/2014/main" id="{E8D93420-5836-1A95-E3F8-DA5528BD85E8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15;p47">
              <a:extLst>
                <a:ext uri="{FF2B5EF4-FFF2-40B4-BE49-F238E27FC236}">
                  <a16:creationId xmlns:a16="http://schemas.microsoft.com/office/drawing/2014/main" id="{CA3777FC-DD2B-D31D-A877-12853C79602E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16;p47">
              <a:extLst>
                <a:ext uri="{FF2B5EF4-FFF2-40B4-BE49-F238E27FC236}">
                  <a16:creationId xmlns:a16="http://schemas.microsoft.com/office/drawing/2014/main" id="{6C6A022E-912D-A723-EF30-D39E70D44916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02C6386-19AF-3AA5-F7A2-5D773B158282}"/>
              </a:ext>
            </a:extLst>
          </p:cNvPr>
          <p:cNvSpPr txBox="1"/>
          <p:nvPr/>
        </p:nvSpPr>
        <p:spPr>
          <a:xfrm>
            <a:off x="-57490" y="1743486"/>
            <a:ext cx="54475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Orbitron" panose="020B0604020202020204" charset="0"/>
              </a:rPr>
              <a:t>Experimentar con estimadores de Machine learning que sean capaces de clasificar imágenes de lesiones cutáneas en dos categorías: viruela del mono y otras lesiones cutáneas.</a:t>
            </a:r>
          </a:p>
          <a:p>
            <a:pPr algn="just"/>
            <a:endParaRPr lang="es-MX" sz="1200" b="0" i="0" dirty="0">
              <a:solidFill>
                <a:srgbClr val="D1D5DB"/>
              </a:solidFill>
              <a:effectLst/>
              <a:latin typeface="Orbitron" panose="020B060402020202020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Orbitron" panose="020B0604020202020204" charset="0"/>
              </a:rPr>
              <a:t>Desarrollar modelos de aprendizaje profundo que puedan identificar con precisión las características distintivas de la viruela del mono para su clasificación.</a:t>
            </a:r>
          </a:p>
          <a:p>
            <a:pPr algn="just"/>
            <a:endParaRPr lang="es-MX" sz="1200" b="0" i="0" dirty="0">
              <a:solidFill>
                <a:srgbClr val="D1D5DB"/>
              </a:solidFill>
              <a:effectLst/>
              <a:latin typeface="Orbitron" panose="020B060402020202020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Orbitron" panose="020B0604020202020204" charset="0"/>
              </a:rPr>
              <a:t>Realizar un análisis de los resultados e identificar cuál de todos estos algoritmos tiene el desempeño más relevante.</a:t>
            </a:r>
            <a:endParaRPr lang="es-CO" sz="1200" dirty="0">
              <a:latin typeface="Orbitron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62"/>
          <p:cNvSpPr txBox="1">
            <a:spLocks noGrp="1"/>
          </p:cNvSpPr>
          <p:nvPr>
            <p:ph type="title"/>
          </p:nvPr>
        </p:nvSpPr>
        <p:spPr>
          <a:xfrm flipH="1">
            <a:off x="5158280" y="1979646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tx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Dataset</a:t>
            </a:r>
            <a:endParaRPr sz="4500" dirty="0">
              <a:solidFill>
                <a:schemeClr val="tx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904" name="Google Shape;2904;p62"/>
          <p:cNvGrpSpPr/>
          <p:nvPr/>
        </p:nvGrpSpPr>
        <p:grpSpPr>
          <a:xfrm flipH="1">
            <a:off x="139396" y="1013420"/>
            <a:ext cx="3846326" cy="4130080"/>
            <a:chOff x="5284520" y="991441"/>
            <a:chExt cx="3846326" cy="4130080"/>
          </a:xfrm>
        </p:grpSpPr>
        <p:grpSp>
          <p:nvGrpSpPr>
            <p:cNvPr id="2905" name="Google Shape;2905;p62"/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2906" name="Google Shape;2906;p62"/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9" name="Google Shape;2909;p62"/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2910" name="Google Shape;2910;p62"/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62"/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62"/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62"/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62"/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62"/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62"/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62"/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62"/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62"/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62"/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62"/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62"/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62"/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62"/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62"/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62"/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62"/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62"/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62"/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62"/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62"/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62"/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62"/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62"/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62"/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62"/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62"/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62"/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62"/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62"/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62"/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62"/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62"/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62"/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62"/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62"/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62"/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62"/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62"/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62"/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62"/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62"/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62"/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62"/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62"/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62"/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62"/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62"/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62"/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62"/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62"/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62"/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62"/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62"/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62"/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62"/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62"/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62"/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62"/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62"/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62"/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62"/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62"/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62"/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62"/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62"/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62"/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62"/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62"/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62"/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62"/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62"/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62"/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62"/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62"/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62"/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62"/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62"/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62"/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62"/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62"/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62"/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62"/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62"/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62"/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62"/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62"/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62"/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62"/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62"/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867;p44">
            <a:extLst>
              <a:ext uri="{FF2B5EF4-FFF2-40B4-BE49-F238E27FC236}">
                <a16:creationId xmlns:a16="http://schemas.microsoft.com/office/drawing/2014/main" id="{D405DA53-14EB-B22C-8351-B641B0182598}"/>
              </a:ext>
            </a:extLst>
          </p:cNvPr>
          <p:cNvSpPr/>
          <p:nvPr/>
        </p:nvSpPr>
        <p:spPr>
          <a:xfrm flipH="1">
            <a:off x="8239440" y="689809"/>
            <a:ext cx="412617" cy="412617"/>
          </a:xfrm>
          <a:custGeom>
            <a:avLst/>
            <a:gdLst/>
            <a:ahLst/>
            <a:cxnLst/>
            <a:rect l="l" t="t" r="r" b="b"/>
            <a:pathLst>
              <a:path w="14115" h="14115" extrusionOk="0">
                <a:moveTo>
                  <a:pt x="7057" y="1"/>
                </a:moveTo>
                <a:cubicBezTo>
                  <a:pt x="3158" y="1"/>
                  <a:pt x="1" y="3158"/>
                  <a:pt x="1" y="7058"/>
                </a:cubicBezTo>
                <a:cubicBezTo>
                  <a:pt x="1" y="10957"/>
                  <a:pt x="3158" y="14114"/>
                  <a:pt x="7057" y="14114"/>
                </a:cubicBezTo>
                <a:cubicBezTo>
                  <a:pt x="10957" y="14114"/>
                  <a:pt x="14114" y="10957"/>
                  <a:pt x="14114" y="7058"/>
                </a:cubicBezTo>
                <a:cubicBezTo>
                  <a:pt x="14114" y="3158"/>
                  <a:pt x="10957" y="1"/>
                  <a:pt x="7057" y="1"/>
                </a:cubicBez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68;p44">
            <a:extLst>
              <a:ext uri="{FF2B5EF4-FFF2-40B4-BE49-F238E27FC236}">
                <a16:creationId xmlns:a16="http://schemas.microsoft.com/office/drawing/2014/main" id="{31833606-4F12-3B4C-0DDB-06329216E02E}"/>
              </a:ext>
            </a:extLst>
          </p:cNvPr>
          <p:cNvSpPr/>
          <p:nvPr/>
        </p:nvSpPr>
        <p:spPr>
          <a:xfrm flipH="1">
            <a:off x="8300624" y="764323"/>
            <a:ext cx="290249" cy="263999"/>
          </a:xfrm>
          <a:custGeom>
            <a:avLst/>
            <a:gdLst/>
            <a:ahLst/>
            <a:cxnLst/>
            <a:rect l="l" t="t" r="r" b="b"/>
            <a:pathLst>
              <a:path w="9929" h="9031" extrusionOk="0">
                <a:moveTo>
                  <a:pt x="4964" y="1"/>
                </a:moveTo>
                <a:cubicBezTo>
                  <a:pt x="3809" y="1"/>
                  <a:pt x="2653" y="438"/>
                  <a:pt x="1769" y="1313"/>
                </a:cubicBezTo>
                <a:cubicBezTo>
                  <a:pt x="0" y="3082"/>
                  <a:pt x="0" y="5935"/>
                  <a:pt x="1769" y="7704"/>
                </a:cubicBezTo>
                <a:cubicBezTo>
                  <a:pt x="2653" y="8589"/>
                  <a:pt x="3809" y="9031"/>
                  <a:pt x="4964" y="9031"/>
                </a:cubicBezTo>
                <a:cubicBezTo>
                  <a:pt x="6120" y="9031"/>
                  <a:pt x="7275" y="8589"/>
                  <a:pt x="8160" y="7704"/>
                </a:cubicBezTo>
                <a:cubicBezTo>
                  <a:pt x="9929" y="5935"/>
                  <a:pt x="9929" y="3082"/>
                  <a:pt x="8160" y="1313"/>
                </a:cubicBezTo>
                <a:cubicBezTo>
                  <a:pt x="7275" y="438"/>
                  <a:pt x="6120" y="1"/>
                  <a:pt x="4964" y="1"/>
                </a:cubicBez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874;p44">
            <a:extLst>
              <a:ext uri="{FF2B5EF4-FFF2-40B4-BE49-F238E27FC236}">
                <a16:creationId xmlns:a16="http://schemas.microsoft.com/office/drawing/2014/main" id="{1600BC33-D268-CBCA-DA1A-1A958E3C71DE}"/>
              </a:ext>
            </a:extLst>
          </p:cNvPr>
          <p:cNvSpPr/>
          <p:nvPr/>
        </p:nvSpPr>
        <p:spPr>
          <a:xfrm flipH="1">
            <a:off x="5169508" y="3879390"/>
            <a:ext cx="583305" cy="387594"/>
          </a:xfrm>
          <a:custGeom>
            <a:avLst/>
            <a:gdLst/>
            <a:ahLst/>
            <a:cxnLst/>
            <a:rect l="l" t="t" r="r" b="b"/>
            <a:pathLst>
              <a:path w="19954" h="13259" extrusionOk="0">
                <a:moveTo>
                  <a:pt x="818" y="1"/>
                </a:moveTo>
                <a:cubicBezTo>
                  <a:pt x="362" y="1"/>
                  <a:pt x="0" y="362"/>
                  <a:pt x="0" y="819"/>
                </a:cubicBezTo>
                <a:lnTo>
                  <a:pt x="0" y="12441"/>
                </a:lnTo>
                <a:cubicBezTo>
                  <a:pt x="0" y="12897"/>
                  <a:pt x="362" y="13258"/>
                  <a:pt x="818" y="13258"/>
                </a:cubicBezTo>
                <a:lnTo>
                  <a:pt x="19135" y="13258"/>
                </a:lnTo>
                <a:cubicBezTo>
                  <a:pt x="19592" y="13258"/>
                  <a:pt x="19953" y="12897"/>
                  <a:pt x="19953" y="12441"/>
                </a:cubicBezTo>
                <a:lnTo>
                  <a:pt x="19953" y="819"/>
                </a:lnTo>
                <a:cubicBezTo>
                  <a:pt x="19953" y="362"/>
                  <a:pt x="19592" y="1"/>
                  <a:pt x="19135" y="1"/>
                </a:cubicBez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875;p44">
            <a:extLst>
              <a:ext uri="{FF2B5EF4-FFF2-40B4-BE49-F238E27FC236}">
                <a16:creationId xmlns:a16="http://schemas.microsoft.com/office/drawing/2014/main" id="{8472CEC0-8D69-0096-C870-707168D848C3}"/>
              </a:ext>
            </a:extLst>
          </p:cNvPr>
          <p:cNvSpPr/>
          <p:nvPr/>
        </p:nvSpPr>
        <p:spPr>
          <a:xfrm flipH="1">
            <a:off x="5577652" y="4112373"/>
            <a:ext cx="491544" cy="325299"/>
          </a:xfrm>
          <a:custGeom>
            <a:avLst/>
            <a:gdLst/>
            <a:ahLst/>
            <a:cxnLst/>
            <a:rect l="l" t="t" r="r" b="b"/>
            <a:pathLst>
              <a:path w="16815" h="11128" extrusionOk="0">
                <a:moveTo>
                  <a:pt x="818" y="1"/>
                </a:moveTo>
                <a:cubicBezTo>
                  <a:pt x="362" y="1"/>
                  <a:pt x="0" y="362"/>
                  <a:pt x="0" y="819"/>
                </a:cubicBezTo>
                <a:lnTo>
                  <a:pt x="0" y="10329"/>
                </a:lnTo>
                <a:cubicBezTo>
                  <a:pt x="38" y="10766"/>
                  <a:pt x="381" y="11128"/>
                  <a:pt x="818" y="11128"/>
                </a:cubicBezTo>
                <a:lnTo>
                  <a:pt x="16016" y="11128"/>
                </a:lnTo>
                <a:cubicBezTo>
                  <a:pt x="16453" y="11128"/>
                  <a:pt x="16815" y="10766"/>
                  <a:pt x="16815" y="10329"/>
                </a:cubicBezTo>
                <a:lnTo>
                  <a:pt x="16815" y="819"/>
                </a:lnTo>
                <a:cubicBezTo>
                  <a:pt x="16815" y="362"/>
                  <a:pt x="16453" y="1"/>
                  <a:pt x="16016" y="1"/>
                </a:cubicBez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95;p44">
            <a:extLst>
              <a:ext uri="{FF2B5EF4-FFF2-40B4-BE49-F238E27FC236}">
                <a16:creationId xmlns:a16="http://schemas.microsoft.com/office/drawing/2014/main" id="{203AA017-5E82-270E-52FB-F27CC3CCE3D8}"/>
              </a:ext>
            </a:extLst>
          </p:cNvPr>
          <p:cNvSpPr/>
          <p:nvPr/>
        </p:nvSpPr>
        <p:spPr>
          <a:xfrm flipH="1">
            <a:off x="6387217" y="4162419"/>
            <a:ext cx="141807" cy="141807"/>
          </a:xfrm>
          <a:custGeom>
            <a:avLst/>
            <a:gdLst/>
            <a:ahLst/>
            <a:cxnLst/>
            <a:rect l="l" t="t" r="r" b="b"/>
            <a:pathLst>
              <a:path w="4851" h="4851" extrusionOk="0">
                <a:moveTo>
                  <a:pt x="0" y="1"/>
                </a:moveTo>
                <a:lnTo>
                  <a:pt x="0" y="4851"/>
                </a:lnTo>
                <a:lnTo>
                  <a:pt x="4850" y="4851"/>
                </a:lnTo>
                <a:lnTo>
                  <a:pt x="4850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96;p44">
            <a:extLst>
              <a:ext uri="{FF2B5EF4-FFF2-40B4-BE49-F238E27FC236}">
                <a16:creationId xmlns:a16="http://schemas.microsoft.com/office/drawing/2014/main" id="{623A6E90-1E99-DECC-9841-9B069CB6FFBF}"/>
              </a:ext>
            </a:extLst>
          </p:cNvPr>
          <p:cNvSpPr/>
          <p:nvPr/>
        </p:nvSpPr>
        <p:spPr>
          <a:xfrm flipH="1">
            <a:off x="6347753" y="4243042"/>
            <a:ext cx="100092" cy="100121"/>
          </a:xfrm>
          <a:custGeom>
            <a:avLst/>
            <a:gdLst/>
            <a:ahLst/>
            <a:cxnLst/>
            <a:rect l="l" t="t" r="r" b="b"/>
            <a:pathLst>
              <a:path w="3424" h="3425" extrusionOk="0">
                <a:moveTo>
                  <a:pt x="0" y="1"/>
                </a:moveTo>
                <a:lnTo>
                  <a:pt x="0" y="3424"/>
                </a:lnTo>
                <a:lnTo>
                  <a:pt x="3424" y="3424"/>
                </a:lnTo>
                <a:lnTo>
                  <a:pt x="3424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97;p44">
            <a:extLst>
              <a:ext uri="{FF2B5EF4-FFF2-40B4-BE49-F238E27FC236}">
                <a16:creationId xmlns:a16="http://schemas.microsoft.com/office/drawing/2014/main" id="{1E3311AE-1F8A-F36E-7F51-CBAA808991D9}"/>
              </a:ext>
            </a:extLst>
          </p:cNvPr>
          <p:cNvSpPr/>
          <p:nvPr/>
        </p:nvSpPr>
        <p:spPr>
          <a:xfrm flipH="1">
            <a:off x="6138682" y="4243042"/>
            <a:ext cx="61184" cy="61184"/>
          </a:xfrm>
          <a:custGeom>
            <a:avLst/>
            <a:gdLst/>
            <a:ahLst/>
            <a:cxnLst/>
            <a:rect l="l" t="t" r="r" b="b"/>
            <a:pathLst>
              <a:path w="2093" h="2093" extrusionOk="0">
                <a:moveTo>
                  <a:pt x="0" y="1"/>
                </a:moveTo>
                <a:lnTo>
                  <a:pt x="0" y="2093"/>
                </a:lnTo>
                <a:lnTo>
                  <a:pt x="2093" y="2093"/>
                </a:lnTo>
                <a:lnTo>
                  <a:pt x="2093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98;p44">
            <a:extLst>
              <a:ext uri="{FF2B5EF4-FFF2-40B4-BE49-F238E27FC236}">
                <a16:creationId xmlns:a16="http://schemas.microsoft.com/office/drawing/2014/main" id="{020764A9-1AED-EEC4-682C-F2A191A9A8A4}"/>
              </a:ext>
            </a:extLst>
          </p:cNvPr>
          <p:cNvSpPr/>
          <p:nvPr/>
        </p:nvSpPr>
        <p:spPr>
          <a:xfrm flipH="1">
            <a:off x="6282126" y="4469916"/>
            <a:ext cx="83430" cy="83430"/>
          </a:xfrm>
          <a:custGeom>
            <a:avLst/>
            <a:gdLst/>
            <a:ahLst/>
            <a:cxnLst/>
            <a:rect l="l" t="t" r="r" b="b"/>
            <a:pathLst>
              <a:path w="2854" h="2854" extrusionOk="0">
                <a:moveTo>
                  <a:pt x="0" y="0"/>
                </a:moveTo>
                <a:lnTo>
                  <a:pt x="0" y="2853"/>
                </a:lnTo>
                <a:lnTo>
                  <a:pt x="2853" y="2853"/>
                </a:lnTo>
                <a:lnTo>
                  <a:pt x="2853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899;p44">
            <a:extLst>
              <a:ext uri="{FF2B5EF4-FFF2-40B4-BE49-F238E27FC236}">
                <a16:creationId xmlns:a16="http://schemas.microsoft.com/office/drawing/2014/main" id="{4998C677-A19F-B50E-2710-0773D7A042EF}"/>
              </a:ext>
            </a:extLst>
          </p:cNvPr>
          <p:cNvSpPr/>
          <p:nvPr/>
        </p:nvSpPr>
        <p:spPr>
          <a:xfrm flipH="1">
            <a:off x="7569431" y="746919"/>
            <a:ext cx="82874" cy="82874"/>
          </a:xfrm>
          <a:custGeom>
            <a:avLst/>
            <a:gdLst/>
            <a:ahLst/>
            <a:cxnLst/>
            <a:rect l="l" t="t" r="r" b="b"/>
            <a:pathLst>
              <a:path w="2835" h="2835" extrusionOk="0">
                <a:moveTo>
                  <a:pt x="0" y="0"/>
                </a:moveTo>
                <a:lnTo>
                  <a:pt x="0" y="2835"/>
                </a:lnTo>
                <a:lnTo>
                  <a:pt x="2834" y="2835"/>
                </a:lnTo>
                <a:lnTo>
                  <a:pt x="2834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900;p44">
            <a:extLst>
              <a:ext uri="{FF2B5EF4-FFF2-40B4-BE49-F238E27FC236}">
                <a16:creationId xmlns:a16="http://schemas.microsoft.com/office/drawing/2014/main" id="{560D1638-19F8-2EBF-7E0A-B42B8BA2A4C0}"/>
              </a:ext>
            </a:extLst>
          </p:cNvPr>
          <p:cNvSpPr/>
          <p:nvPr/>
        </p:nvSpPr>
        <p:spPr>
          <a:xfrm flipH="1">
            <a:off x="7610035" y="788049"/>
            <a:ext cx="91761" cy="91790"/>
          </a:xfrm>
          <a:custGeom>
            <a:avLst/>
            <a:gdLst/>
            <a:ahLst/>
            <a:cxnLst/>
            <a:rect l="l" t="t" r="r" b="b"/>
            <a:pathLst>
              <a:path w="3139" h="3140" extrusionOk="0">
                <a:moveTo>
                  <a:pt x="0" y="1"/>
                </a:moveTo>
                <a:lnTo>
                  <a:pt x="0" y="3139"/>
                </a:lnTo>
                <a:lnTo>
                  <a:pt x="3139" y="3139"/>
                </a:lnTo>
                <a:lnTo>
                  <a:pt x="3139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01;p44">
            <a:extLst>
              <a:ext uri="{FF2B5EF4-FFF2-40B4-BE49-F238E27FC236}">
                <a16:creationId xmlns:a16="http://schemas.microsoft.com/office/drawing/2014/main" id="{0B998902-9491-F2DB-F94F-F140A0A939E2}"/>
              </a:ext>
            </a:extLst>
          </p:cNvPr>
          <p:cNvSpPr/>
          <p:nvPr/>
        </p:nvSpPr>
        <p:spPr>
          <a:xfrm flipH="1">
            <a:off x="7763476" y="797520"/>
            <a:ext cx="44521" cy="44492"/>
          </a:xfrm>
          <a:custGeom>
            <a:avLst/>
            <a:gdLst/>
            <a:ahLst/>
            <a:cxnLst/>
            <a:rect l="l" t="t" r="r" b="b"/>
            <a:pathLst>
              <a:path w="1523" h="1522" extrusionOk="0">
                <a:moveTo>
                  <a:pt x="0" y="0"/>
                </a:moveTo>
                <a:lnTo>
                  <a:pt x="0" y="1522"/>
                </a:lnTo>
                <a:lnTo>
                  <a:pt x="1522" y="1522"/>
                </a:lnTo>
                <a:lnTo>
                  <a:pt x="1522" y="0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906;p44">
            <a:extLst>
              <a:ext uri="{FF2B5EF4-FFF2-40B4-BE49-F238E27FC236}">
                <a16:creationId xmlns:a16="http://schemas.microsoft.com/office/drawing/2014/main" id="{9A27C004-E5D3-5332-11E9-32A513EE8CB8}"/>
              </a:ext>
            </a:extLst>
          </p:cNvPr>
          <p:cNvGrpSpPr/>
          <p:nvPr/>
        </p:nvGrpSpPr>
        <p:grpSpPr>
          <a:xfrm flipH="1">
            <a:off x="5328046" y="267562"/>
            <a:ext cx="300276" cy="287472"/>
            <a:chOff x="3365969" y="-253549"/>
            <a:chExt cx="256800" cy="245850"/>
          </a:xfrm>
        </p:grpSpPr>
        <p:sp>
          <p:nvSpPr>
            <p:cNvPr id="17" name="Google Shape;1907;p44">
              <a:extLst>
                <a:ext uri="{FF2B5EF4-FFF2-40B4-BE49-F238E27FC236}">
                  <a16:creationId xmlns:a16="http://schemas.microsoft.com/office/drawing/2014/main" id="{8C07301D-C893-A6DD-FF0E-D34CCFF65263}"/>
                </a:ext>
              </a:extLst>
            </p:cNvPr>
            <p:cNvSpPr/>
            <p:nvPr/>
          </p:nvSpPr>
          <p:spPr>
            <a:xfrm>
              <a:off x="3391644" y="-151324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08;p44">
              <a:extLst>
                <a:ext uri="{FF2B5EF4-FFF2-40B4-BE49-F238E27FC236}">
                  <a16:creationId xmlns:a16="http://schemas.microsoft.com/office/drawing/2014/main" id="{60467052-5A07-0935-C79F-9174D9CF315F}"/>
                </a:ext>
              </a:extLst>
            </p:cNvPr>
            <p:cNvSpPr/>
            <p:nvPr/>
          </p:nvSpPr>
          <p:spPr>
            <a:xfrm>
              <a:off x="3462969" y="-81899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09;p44">
              <a:extLst>
                <a:ext uri="{FF2B5EF4-FFF2-40B4-BE49-F238E27FC236}">
                  <a16:creationId xmlns:a16="http://schemas.microsoft.com/office/drawing/2014/main" id="{6325E845-0B78-0E1B-F5F5-ADFE803DF9E7}"/>
                </a:ext>
              </a:extLst>
            </p:cNvPr>
            <p:cNvSpPr/>
            <p:nvPr/>
          </p:nvSpPr>
          <p:spPr>
            <a:xfrm>
              <a:off x="3553794" y="-194599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10;p44">
              <a:extLst>
                <a:ext uri="{FF2B5EF4-FFF2-40B4-BE49-F238E27FC236}">
                  <a16:creationId xmlns:a16="http://schemas.microsoft.com/office/drawing/2014/main" id="{78E37880-7C4C-2EBD-A194-17A2C6BA0CF9}"/>
                </a:ext>
              </a:extLst>
            </p:cNvPr>
            <p:cNvSpPr/>
            <p:nvPr/>
          </p:nvSpPr>
          <p:spPr>
            <a:xfrm>
              <a:off x="3365969" y="-253549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911;p44">
            <a:extLst>
              <a:ext uri="{FF2B5EF4-FFF2-40B4-BE49-F238E27FC236}">
                <a16:creationId xmlns:a16="http://schemas.microsoft.com/office/drawing/2014/main" id="{6FF53001-43F2-2F00-E41A-180F1DC73B5C}"/>
              </a:ext>
            </a:extLst>
          </p:cNvPr>
          <p:cNvSpPr/>
          <p:nvPr/>
        </p:nvSpPr>
        <p:spPr>
          <a:xfrm flipH="1">
            <a:off x="8608049" y="3379237"/>
            <a:ext cx="110119" cy="110674"/>
          </a:xfrm>
          <a:custGeom>
            <a:avLst/>
            <a:gdLst/>
            <a:ahLst/>
            <a:cxnLst/>
            <a:rect l="l" t="t" r="r" b="b"/>
            <a:pathLst>
              <a:path w="3767" h="3786" extrusionOk="0">
                <a:moveTo>
                  <a:pt x="0" y="1"/>
                </a:moveTo>
                <a:lnTo>
                  <a:pt x="0" y="3786"/>
                </a:lnTo>
                <a:lnTo>
                  <a:pt x="3767" y="3786"/>
                </a:lnTo>
                <a:lnTo>
                  <a:pt x="3767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12;p44">
            <a:extLst>
              <a:ext uri="{FF2B5EF4-FFF2-40B4-BE49-F238E27FC236}">
                <a16:creationId xmlns:a16="http://schemas.microsoft.com/office/drawing/2014/main" id="{DB9E6C18-CE10-C62C-5FFB-9B3ADCC43909}"/>
              </a:ext>
            </a:extLst>
          </p:cNvPr>
          <p:cNvSpPr/>
          <p:nvPr/>
        </p:nvSpPr>
        <p:spPr>
          <a:xfrm flipH="1">
            <a:off x="8680341" y="3445390"/>
            <a:ext cx="125115" cy="125144"/>
          </a:xfrm>
          <a:custGeom>
            <a:avLst/>
            <a:gdLst/>
            <a:ahLst/>
            <a:cxnLst/>
            <a:rect l="l" t="t" r="r" b="b"/>
            <a:pathLst>
              <a:path w="4280" h="4281" extrusionOk="0">
                <a:moveTo>
                  <a:pt x="0" y="1"/>
                </a:moveTo>
                <a:lnTo>
                  <a:pt x="0" y="4281"/>
                </a:lnTo>
                <a:lnTo>
                  <a:pt x="4280" y="4281"/>
                </a:lnTo>
                <a:lnTo>
                  <a:pt x="4280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13;p44">
            <a:extLst>
              <a:ext uri="{FF2B5EF4-FFF2-40B4-BE49-F238E27FC236}">
                <a16:creationId xmlns:a16="http://schemas.microsoft.com/office/drawing/2014/main" id="{701BEED9-4D9B-61BC-9809-C39C3BAF9F33}"/>
              </a:ext>
            </a:extLst>
          </p:cNvPr>
          <p:cNvSpPr/>
          <p:nvPr/>
        </p:nvSpPr>
        <p:spPr>
          <a:xfrm flipH="1">
            <a:off x="8863834" y="3407037"/>
            <a:ext cx="66738" cy="66767"/>
          </a:xfrm>
          <a:custGeom>
            <a:avLst/>
            <a:gdLst/>
            <a:ahLst/>
            <a:cxnLst/>
            <a:rect l="l" t="t" r="r" b="b"/>
            <a:pathLst>
              <a:path w="2283" h="2284" extrusionOk="0">
                <a:moveTo>
                  <a:pt x="0" y="1"/>
                </a:moveTo>
                <a:lnTo>
                  <a:pt x="0" y="2283"/>
                </a:lnTo>
                <a:lnTo>
                  <a:pt x="2283" y="2283"/>
                </a:lnTo>
                <a:lnTo>
                  <a:pt x="2283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17;p44">
            <a:extLst>
              <a:ext uri="{FF2B5EF4-FFF2-40B4-BE49-F238E27FC236}">
                <a16:creationId xmlns:a16="http://schemas.microsoft.com/office/drawing/2014/main" id="{3DD3579F-AF92-0F9D-9D66-6FA1CD9A5249}"/>
              </a:ext>
            </a:extLst>
          </p:cNvPr>
          <p:cNvSpPr/>
          <p:nvPr/>
        </p:nvSpPr>
        <p:spPr>
          <a:xfrm flipH="1">
            <a:off x="8164329" y="3692922"/>
            <a:ext cx="67322" cy="67322"/>
          </a:xfrm>
          <a:custGeom>
            <a:avLst/>
            <a:gdLst/>
            <a:ahLst/>
            <a:cxnLst/>
            <a:rect l="l" t="t" r="r" b="b"/>
            <a:pathLst>
              <a:path w="2303" h="2303" extrusionOk="0">
                <a:moveTo>
                  <a:pt x="1" y="1"/>
                </a:moveTo>
                <a:lnTo>
                  <a:pt x="1" y="2302"/>
                </a:lnTo>
                <a:lnTo>
                  <a:pt x="2302" y="2302"/>
                </a:lnTo>
                <a:lnTo>
                  <a:pt x="2302" y="1"/>
                </a:lnTo>
                <a:close/>
              </a:path>
            </a:pathLst>
          </a:custGeom>
          <a:solidFill>
            <a:srgbClr val="FFFFFF">
              <a:alpha val="3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236;p50">
            <a:extLst>
              <a:ext uri="{FF2B5EF4-FFF2-40B4-BE49-F238E27FC236}">
                <a16:creationId xmlns:a16="http://schemas.microsoft.com/office/drawing/2014/main" id="{3F0C6FA7-D087-045C-3C3F-DB3FFF4ECD26}"/>
              </a:ext>
            </a:extLst>
          </p:cNvPr>
          <p:cNvSpPr/>
          <p:nvPr/>
        </p:nvSpPr>
        <p:spPr>
          <a:xfrm>
            <a:off x="3835865" y="363395"/>
            <a:ext cx="176551" cy="175874"/>
          </a:xfrm>
          <a:custGeom>
            <a:avLst/>
            <a:gdLst/>
            <a:ahLst/>
            <a:cxnLst/>
            <a:rect l="l" t="t" r="r" b="b"/>
            <a:pathLst>
              <a:path w="8607" h="8574" extrusionOk="0">
                <a:moveTo>
                  <a:pt x="4304" y="1569"/>
                </a:moveTo>
                <a:cubicBezTo>
                  <a:pt x="5805" y="1569"/>
                  <a:pt x="7006" y="2803"/>
                  <a:pt x="7006" y="4304"/>
                </a:cubicBezTo>
                <a:cubicBezTo>
                  <a:pt x="7006" y="5772"/>
                  <a:pt x="5805" y="7006"/>
                  <a:pt x="4304" y="7006"/>
                </a:cubicBezTo>
                <a:cubicBezTo>
                  <a:pt x="2803" y="7006"/>
                  <a:pt x="1602" y="5772"/>
                  <a:pt x="1602" y="4304"/>
                </a:cubicBezTo>
                <a:cubicBezTo>
                  <a:pt x="1602" y="2803"/>
                  <a:pt x="2803" y="1569"/>
                  <a:pt x="4304" y="1569"/>
                </a:cubicBezTo>
                <a:close/>
                <a:moveTo>
                  <a:pt x="4304" y="1"/>
                </a:moveTo>
                <a:cubicBezTo>
                  <a:pt x="1935" y="1"/>
                  <a:pt x="1" y="1902"/>
                  <a:pt x="1" y="4304"/>
                </a:cubicBezTo>
                <a:cubicBezTo>
                  <a:pt x="1" y="6672"/>
                  <a:pt x="1935" y="8574"/>
                  <a:pt x="4304" y="8574"/>
                </a:cubicBezTo>
                <a:cubicBezTo>
                  <a:pt x="6639" y="8574"/>
                  <a:pt x="8607" y="6639"/>
                  <a:pt x="8607" y="4304"/>
                </a:cubicBezTo>
                <a:cubicBezTo>
                  <a:pt x="8607" y="1902"/>
                  <a:pt x="6672" y="1"/>
                  <a:pt x="4304" y="1"/>
                </a:cubicBezTo>
                <a:close/>
              </a:path>
            </a:pathLst>
          </a:custGeom>
          <a:solidFill>
            <a:srgbClr val="ED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237;p50">
            <a:extLst>
              <a:ext uri="{FF2B5EF4-FFF2-40B4-BE49-F238E27FC236}">
                <a16:creationId xmlns:a16="http://schemas.microsoft.com/office/drawing/2014/main" id="{2A507893-029F-1519-0BBE-1A9D1596EE21}"/>
              </a:ext>
            </a:extLst>
          </p:cNvPr>
          <p:cNvSpPr/>
          <p:nvPr/>
        </p:nvSpPr>
        <p:spPr>
          <a:xfrm>
            <a:off x="4219785" y="1060494"/>
            <a:ext cx="176551" cy="175874"/>
          </a:xfrm>
          <a:custGeom>
            <a:avLst/>
            <a:gdLst/>
            <a:ahLst/>
            <a:cxnLst/>
            <a:rect l="l" t="t" r="r" b="b"/>
            <a:pathLst>
              <a:path w="8607" h="8574" extrusionOk="0">
                <a:moveTo>
                  <a:pt x="4304" y="1"/>
                </a:moveTo>
                <a:cubicBezTo>
                  <a:pt x="1935" y="1"/>
                  <a:pt x="1" y="1902"/>
                  <a:pt x="1" y="4304"/>
                </a:cubicBezTo>
                <a:cubicBezTo>
                  <a:pt x="1" y="6672"/>
                  <a:pt x="1935" y="8574"/>
                  <a:pt x="4304" y="8574"/>
                </a:cubicBezTo>
                <a:cubicBezTo>
                  <a:pt x="6672" y="8574"/>
                  <a:pt x="8607" y="6672"/>
                  <a:pt x="8607" y="4304"/>
                </a:cubicBezTo>
                <a:cubicBezTo>
                  <a:pt x="8573" y="1902"/>
                  <a:pt x="6639" y="1"/>
                  <a:pt x="4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238;p50">
            <a:extLst>
              <a:ext uri="{FF2B5EF4-FFF2-40B4-BE49-F238E27FC236}">
                <a16:creationId xmlns:a16="http://schemas.microsoft.com/office/drawing/2014/main" id="{64F40FB7-AE9F-6059-6CE2-8D288B1E30E3}"/>
              </a:ext>
            </a:extLst>
          </p:cNvPr>
          <p:cNvSpPr/>
          <p:nvPr/>
        </p:nvSpPr>
        <p:spPr>
          <a:xfrm>
            <a:off x="4219785" y="381602"/>
            <a:ext cx="361307" cy="396117"/>
          </a:xfrm>
          <a:custGeom>
            <a:avLst/>
            <a:gdLst/>
            <a:ahLst/>
            <a:cxnLst/>
            <a:rect l="l" t="t" r="r" b="b"/>
            <a:pathLst>
              <a:path w="17614" h="19311" extrusionOk="0">
                <a:moveTo>
                  <a:pt x="2076" y="1"/>
                </a:moveTo>
                <a:cubicBezTo>
                  <a:pt x="998" y="1"/>
                  <a:pt x="1" y="870"/>
                  <a:pt x="1" y="2084"/>
                </a:cubicBezTo>
                <a:lnTo>
                  <a:pt x="1" y="17228"/>
                </a:lnTo>
                <a:cubicBezTo>
                  <a:pt x="1" y="18442"/>
                  <a:pt x="998" y="19311"/>
                  <a:pt x="2076" y="19311"/>
                </a:cubicBezTo>
                <a:cubicBezTo>
                  <a:pt x="2420" y="19311"/>
                  <a:pt x="2772" y="19223"/>
                  <a:pt x="3103" y="19029"/>
                </a:cubicBezTo>
                <a:lnTo>
                  <a:pt x="16245" y="11457"/>
                </a:lnTo>
                <a:cubicBezTo>
                  <a:pt x="17613" y="10623"/>
                  <a:pt x="17613" y="8655"/>
                  <a:pt x="16245" y="7854"/>
                </a:cubicBezTo>
                <a:lnTo>
                  <a:pt x="3103" y="282"/>
                </a:lnTo>
                <a:cubicBezTo>
                  <a:pt x="2772" y="89"/>
                  <a:pt x="2420" y="1"/>
                  <a:pt x="20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F18E1CE-0BC0-E1CE-9233-2753197A4EDD}"/>
              </a:ext>
            </a:extLst>
          </p:cNvPr>
          <p:cNvSpPr txBox="1"/>
          <p:nvPr/>
        </p:nvSpPr>
        <p:spPr>
          <a:xfrm>
            <a:off x="725805" y="704865"/>
            <a:ext cx="56216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92F7FF"/>
                </a:solidFill>
                <a:effectLst>
                  <a:glow rad="63500">
                    <a:srgbClr val="92F7FF">
                      <a:satMod val="175000"/>
                      <a:alpha val="40000"/>
                    </a:srgbClr>
                  </a:glow>
                </a:effectLst>
                <a:uLnTx/>
                <a:uFillTx/>
                <a:latin typeface="Orbitron"/>
                <a:sym typeface="Orbitron"/>
              </a:rPr>
              <a:t>Características </a:t>
            </a:r>
            <a:endParaRPr lang="es-CO" sz="1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2EF9-C450-4407-0A4E-759B6D8C896D}"/>
              </a:ext>
            </a:extLst>
          </p:cNvPr>
          <p:cNvSpPr txBox="1"/>
          <p:nvPr/>
        </p:nvSpPr>
        <p:spPr>
          <a:xfrm>
            <a:off x="373380" y="2339340"/>
            <a:ext cx="6789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chemeClr val="tx1"/>
                </a:solidFill>
                <a:latin typeface="Orbitron" panose="020B0604020202020204" charset="0"/>
              </a:rPr>
              <a:t>Cuenta con dos clases, las cuales se dividen en dos carpetas: </a:t>
            </a:r>
          </a:p>
          <a:p>
            <a:pPr algn="just"/>
            <a:endParaRPr lang="es-CO" dirty="0">
              <a:solidFill>
                <a:schemeClr val="tx1"/>
              </a:solidFill>
              <a:latin typeface="Orbitron" panose="020B0604020202020204" charset="0"/>
            </a:endParaRPr>
          </a:p>
          <a:p>
            <a:pPr algn="just"/>
            <a:r>
              <a:rPr lang="es-CO" b="1" dirty="0" err="1">
                <a:solidFill>
                  <a:schemeClr val="accent1"/>
                </a:solidFill>
                <a:latin typeface="Orbitron" panose="020B0604020202020204" charset="0"/>
              </a:rPr>
              <a:t>Monkeypox</a:t>
            </a:r>
            <a:r>
              <a:rPr lang="es-CO" dirty="0">
                <a:solidFill>
                  <a:schemeClr val="tx1"/>
                </a:solidFill>
                <a:latin typeface="Orbitron" panose="020B0604020202020204" charset="0"/>
              </a:rPr>
              <a:t> (1168 imágenes): casos correspondientes a viruela del mono.</a:t>
            </a:r>
          </a:p>
          <a:p>
            <a:pPr algn="just"/>
            <a:endParaRPr lang="es-CO" dirty="0">
              <a:solidFill>
                <a:schemeClr val="tx1"/>
              </a:solidFill>
              <a:latin typeface="Orbitron" panose="020B0604020202020204" charset="0"/>
            </a:endParaRPr>
          </a:p>
          <a:p>
            <a:pPr algn="just"/>
            <a:r>
              <a:rPr lang="es-CO" b="1" dirty="0" err="1">
                <a:solidFill>
                  <a:schemeClr val="accent1"/>
                </a:solidFill>
                <a:latin typeface="Orbitron" panose="020B0604020202020204" charset="0"/>
              </a:rPr>
              <a:t>Others</a:t>
            </a:r>
            <a:r>
              <a:rPr lang="es-CO" dirty="0">
                <a:solidFill>
                  <a:schemeClr val="tx1"/>
                </a:solidFill>
                <a:latin typeface="Orbitron" panose="020B0604020202020204" charset="0"/>
              </a:rPr>
              <a:t> (1439 imágenes ): lesiones cutáneas relacionadas a otros tipos de viruela.</a:t>
            </a:r>
          </a:p>
          <a:p>
            <a:pPr algn="just"/>
            <a:endParaRPr lang="es-CO" dirty="0">
              <a:solidFill>
                <a:schemeClr val="tx1"/>
              </a:solidFill>
              <a:latin typeface="Orbitron" panose="020B0604020202020204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Orbitron" panose="020B0604020202020204" charset="0"/>
              </a:rPr>
              <a:t>Formato: (224, 224, 3)</a:t>
            </a:r>
          </a:p>
        </p:txBody>
      </p:sp>
    </p:spTree>
    <p:extLst>
      <p:ext uri="{BB962C8B-B14F-4D97-AF65-F5344CB8AC3E}">
        <p14:creationId xmlns:p14="http://schemas.microsoft.com/office/powerpoint/2010/main" val="41547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4E2034B-BD8B-ADAC-9906-54F53AF42E8D}"/>
              </a:ext>
            </a:extLst>
          </p:cNvPr>
          <p:cNvSpPr txBox="1"/>
          <p:nvPr/>
        </p:nvSpPr>
        <p:spPr>
          <a:xfrm>
            <a:off x="657225" y="646212"/>
            <a:ext cx="6450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92F7FF"/>
                </a:solidFill>
                <a:effectLst>
                  <a:glow rad="63500">
                    <a:srgbClr val="92F7FF">
                      <a:satMod val="175000"/>
                      <a:alpha val="40000"/>
                    </a:srgbClr>
                  </a:glow>
                </a:effectLst>
                <a:uLnTx/>
                <a:uFillTx/>
                <a:latin typeface="Orbitron"/>
                <a:sym typeface="Orbitron"/>
              </a:rPr>
              <a:t>Pre procesamiento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8616F78-363B-8768-A387-E780C166445D}"/>
                  </a:ext>
                </a:extLst>
              </p:cNvPr>
              <p:cNvSpPr txBox="1"/>
              <p:nvPr/>
            </p:nvSpPr>
            <p:spPr>
              <a:xfrm>
                <a:off x="321945" y="2205990"/>
                <a:ext cx="723709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s-CO" dirty="0">
                    <a:solidFill>
                      <a:schemeClr val="tx1"/>
                    </a:solidFill>
                    <a:latin typeface="Orbitron" panose="020B0604020202020204" charset="0"/>
                  </a:rPr>
                  <a:t>Crear dos arreglos, uno donde se guardan las imágenes y el otro donde se almacenan sus respectivas etiquetas. </a:t>
                </a:r>
              </a:p>
              <a:p>
                <a:endParaRPr lang="es-CO" dirty="0">
                  <a:solidFill>
                    <a:schemeClr val="tx1"/>
                  </a:solidFill>
                  <a:latin typeface="Orbitron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s-CO" dirty="0">
                    <a:solidFill>
                      <a:schemeClr val="tx1"/>
                    </a:solidFill>
                    <a:latin typeface="Orbitron" panose="020B0604020202020204" charset="0"/>
                  </a:rPr>
                  <a:t>Redimensionar las imágenes para optimizar el consumo de recursos y mejores resultados: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(224,224,3)</m:t>
                      </m:r>
                      <m:r>
                        <a:rPr lang="es-C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→(128,128,3)</m:t>
                      </m:r>
                    </m:oMath>
                  </m:oMathPara>
                </a14:m>
                <a:endParaRPr lang="es-CO" dirty="0">
                  <a:solidFill>
                    <a:schemeClr val="accent5">
                      <a:lumMod val="75000"/>
                    </a:schemeClr>
                  </a:solidFill>
                  <a:latin typeface="Orbitron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s-CO" dirty="0">
                    <a:solidFill>
                      <a:schemeClr val="tx1"/>
                    </a:solidFill>
                    <a:latin typeface="Orbitron" panose="020B0604020202020204" charset="0"/>
                  </a:rPr>
                  <a:t>Normalizar los datos: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s-C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)/255</m:t>
                      </m:r>
                    </m:oMath>
                  </m:oMathPara>
                </a14:m>
                <a:endParaRPr lang="es-CO" dirty="0">
                  <a:solidFill>
                    <a:schemeClr val="accent5">
                      <a:lumMod val="75000"/>
                    </a:schemeClr>
                  </a:solidFill>
                  <a:latin typeface="Orbitron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s-CO" dirty="0">
                    <a:solidFill>
                      <a:schemeClr val="tx1"/>
                    </a:solidFill>
                    <a:latin typeface="Orbitron" panose="020B0604020202020204" charset="0"/>
                  </a:rPr>
                  <a:t>Permutar los datos </a:t>
                </a:r>
              </a:p>
              <a:p>
                <a:endParaRPr lang="es-CO" dirty="0">
                  <a:solidFill>
                    <a:schemeClr val="tx1"/>
                  </a:solidFill>
                  <a:latin typeface="Orbitron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s-CO" dirty="0">
                    <a:solidFill>
                      <a:schemeClr val="tx1"/>
                    </a:solidFill>
                    <a:latin typeface="Orbitron" panose="020B0604020202020204" charset="0"/>
                  </a:rPr>
                  <a:t>Particionar los datos de entrenamiento y testeo</a:t>
                </a:r>
              </a:p>
              <a:p>
                <a:endParaRPr lang="es-CO" dirty="0">
                  <a:solidFill>
                    <a:schemeClr val="tx1"/>
                  </a:solidFill>
                  <a:latin typeface="Orbitron" panose="020B060402020202020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8616F78-363B-8768-A387-E780C166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" y="2205990"/>
                <a:ext cx="7237095" cy="2677656"/>
              </a:xfrm>
              <a:prstGeom prst="rect">
                <a:avLst/>
              </a:prstGeom>
              <a:blipFill>
                <a:blip r:embed="rId2"/>
                <a:stretch>
                  <a:fillRect l="-168" t="-456" r="-1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89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674413" y="1750884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Machine Learning</a:t>
            </a:r>
            <a:endParaRPr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41" name="Google Shape;1641;p40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605862"/>
            <a:ext cx="4137935" cy="4537635"/>
            <a:chOff x="4689056" y="605862"/>
            <a:chExt cx="4137935" cy="4537635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648530"/>
              <a:ext cx="1330673" cy="1429267"/>
              <a:chOff x="7383006" y="1129280"/>
              <a:chExt cx="1330673" cy="1429267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8" name="Google Shape;2808;p60"/>
          <p:cNvGrpSpPr/>
          <p:nvPr/>
        </p:nvGrpSpPr>
        <p:grpSpPr>
          <a:xfrm>
            <a:off x="1543420" y="1376284"/>
            <a:ext cx="767108" cy="667501"/>
            <a:chOff x="7658541" y="1129280"/>
            <a:chExt cx="1055138" cy="1009059"/>
          </a:xfrm>
        </p:grpSpPr>
        <p:sp>
          <p:nvSpPr>
            <p:cNvPr id="2809" name="Google Shape;2809;p60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0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1" name="Google Shape;2811;p60"/>
          <p:cNvSpPr/>
          <p:nvPr/>
        </p:nvSpPr>
        <p:spPr>
          <a:xfrm rot="5400000" flipH="1">
            <a:off x="1767492" y="1441175"/>
            <a:ext cx="534385" cy="587308"/>
          </a:xfrm>
          <a:prstGeom prst="donut">
            <a:avLst>
              <a:gd name="adj" fmla="val 143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60"/>
          <p:cNvSpPr/>
          <p:nvPr/>
        </p:nvSpPr>
        <p:spPr>
          <a:xfrm rot="5400000" flipH="1">
            <a:off x="1767492" y="1441175"/>
            <a:ext cx="534385" cy="587308"/>
          </a:xfrm>
          <a:prstGeom prst="blockArc">
            <a:avLst>
              <a:gd name="adj1" fmla="val 16219913"/>
              <a:gd name="adj2" fmla="val 2675"/>
              <a:gd name="adj3" fmla="val 1441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3" name="Google Shape;2813;p60"/>
          <p:cNvSpPr txBox="1">
            <a:spLocks noGrp="1"/>
          </p:cNvSpPr>
          <p:nvPr>
            <p:ph type="title"/>
          </p:nvPr>
        </p:nvSpPr>
        <p:spPr>
          <a:xfrm>
            <a:off x="798395" y="1869899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Gaussian NB</a:t>
            </a:r>
            <a:endParaRPr sz="1600" dirty="0"/>
          </a:p>
        </p:txBody>
      </p:sp>
      <p:sp>
        <p:nvSpPr>
          <p:cNvPr id="2814" name="Google Shape;2814;p60"/>
          <p:cNvSpPr txBox="1">
            <a:spLocks noGrp="1"/>
          </p:cNvSpPr>
          <p:nvPr>
            <p:ph type="subTitle" idx="1"/>
          </p:nvPr>
        </p:nvSpPr>
        <p:spPr>
          <a:xfrm>
            <a:off x="780580" y="2256896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 panose="020B0609020204030204" pitchFamily="49" charset="0"/>
              </a:rPr>
              <a:t>Parámetros por defecto</a:t>
            </a:r>
          </a:p>
        </p:txBody>
      </p:sp>
      <p:sp>
        <p:nvSpPr>
          <p:cNvPr id="2815" name="Google Shape;2815;p60"/>
          <p:cNvSpPr txBox="1">
            <a:spLocks noGrp="1"/>
          </p:cNvSpPr>
          <p:nvPr>
            <p:ph type="title" idx="2"/>
          </p:nvPr>
        </p:nvSpPr>
        <p:spPr>
          <a:xfrm>
            <a:off x="3661661" y="1887279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Decision Tree</a:t>
            </a:r>
            <a:endParaRPr sz="1600" dirty="0"/>
          </a:p>
        </p:txBody>
      </p:sp>
      <p:sp>
        <p:nvSpPr>
          <p:cNvPr id="2816" name="Google Shape;2816;p60"/>
          <p:cNvSpPr txBox="1">
            <a:spLocks noGrp="1"/>
          </p:cNvSpPr>
          <p:nvPr>
            <p:ph type="subTitle" idx="3"/>
          </p:nvPr>
        </p:nvSpPr>
        <p:spPr>
          <a:xfrm>
            <a:off x="3595692" y="2203649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Consolas" panose="020B0609020204030204" pitchFamily="49" charset="0"/>
              </a:rPr>
              <a:t>m</a:t>
            </a:r>
            <a:r>
              <a:rPr lang="en" sz="1200" dirty="0">
                <a:latin typeface="Consolas" panose="020B0609020204030204" pitchFamily="49" charset="0"/>
              </a:rPr>
              <a:t>ax_depth: 20</a:t>
            </a:r>
            <a:endParaRPr sz="1200" dirty="0">
              <a:latin typeface="Consolas" panose="020B0609020204030204" pitchFamily="49" charset="0"/>
            </a:endParaRPr>
          </a:p>
        </p:txBody>
      </p:sp>
      <p:sp>
        <p:nvSpPr>
          <p:cNvPr id="2817" name="Google Shape;2817;p60"/>
          <p:cNvSpPr txBox="1">
            <a:spLocks noGrp="1"/>
          </p:cNvSpPr>
          <p:nvPr>
            <p:ph type="title" idx="4"/>
          </p:nvPr>
        </p:nvSpPr>
        <p:spPr>
          <a:xfrm>
            <a:off x="6332011" y="1851842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Random Forest</a:t>
            </a:r>
            <a:endParaRPr sz="1600" dirty="0"/>
          </a:p>
        </p:txBody>
      </p:sp>
      <p:sp>
        <p:nvSpPr>
          <p:cNvPr id="2818" name="Google Shape;2818;p60"/>
          <p:cNvSpPr txBox="1">
            <a:spLocks noGrp="1"/>
          </p:cNvSpPr>
          <p:nvPr>
            <p:ph type="subTitle" idx="5"/>
          </p:nvPr>
        </p:nvSpPr>
        <p:spPr>
          <a:xfrm>
            <a:off x="6364514" y="2207622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Consolas" panose="020B0609020204030204" pitchFamily="49" charset="0"/>
              </a:rPr>
              <a:t>n</a:t>
            </a:r>
            <a:r>
              <a:rPr lang="en" sz="1200" dirty="0">
                <a:latin typeface="Consolas" panose="020B0609020204030204" pitchFamily="49" charset="0"/>
              </a:rPr>
              <a:t>_estimators: 100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Consolas" panose="020B0609020204030204" pitchFamily="49" charset="0"/>
              </a:rPr>
              <a:t>m</a:t>
            </a:r>
            <a:r>
              <a:rPr lang="en" sz="1200" dirty="0">
                <a:latin typeface="Consolas" panose="020B0609020204030204" pitchFamily="49" charset="0"/>
              </a:rPr>
              <a:t>ax_depth: ninguno</a:t>
            </a:r>
            <a:endParaRPr sz="1200" dirty="0">
              <a:latin typeface="Consolas" panose="020B0609020204030204" pitchFamily="49" charset="0"/>
            </a:endParaRPr>
          </a:p>
        </p:txBody>
      </p:sp>
      <p:sp>
        <p:nvSpPr>
          <p:cNvPr id="2819" name="Google Shape;2819;p60"/>
          <p:cNvSpPr txBox="1">
            <a:spLocks noGrp="1"/>
          </p:cNvSpPr>
          <p:nvPr>
            <p:ph type="title" idx="6"/>
          </p:nvPr>
        </p:nvSpPr>
        <p:spPr>
          <a:xfrm>
            <a:off x="-1162140" y="9519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Estimadores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820" name="Google Shape;2820;p60"/>
          <p:cNvGrpSpPr/>
          <p:nvPr/>
        </p:nvGrpSpPr>
        <p:grpSpPr>
          <a:xfrm>
            <a:off x="4286163" y="1376284"/>
            <a:ext cx="767108" cy="667501"/>
            <a:chOff x="7658541" y="1129280"/>
            <a:chExt cx="1055138" cy="1009059"/>
          </a:xfrm>
        </p:grpSpPr>
        <p:sp>
          <p:nvSpPr>
            <p:cNvPr id="2821" name="Google Shape;2821;p60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0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3" name="Google Shape;2823;p60"/>
          <p:cNvSpPr/>
          <p:nvPr/>
        </p:nvSpPr>
        <p:spPr>
          <a:xfrm rot="5400000" flipH="1">
            <a:off x="4510235" y="1441175"/>
            <a:ext cx="534385" cy="587308"/>
          </a:xfrm>
          <a:prstGeom prst="donut">
            <a:avLst>
              <a:gd name="adj" fmla="val 143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2824;p60"/>
          <p:cNvSpPr/>
          <p:nvPr/>
        </p:nvSpPr>
        <p:spPr>
          <a:xfrm rot="5400000" flipH="1">
            <a:off x="4510235" y="1441175"/>
            <a:ext cx="534385" cy="587308"/>
          </a:xfrm>
          <a:prstGeom prst="blockArc">
            <a:avLst>
              <a:gd name="adj1" fmla="val 10761709"/>
              <a:gd name="adj2" fmla="val 2675"/>
              <a:gd name="adj3" fmla="val 1441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5" name="Google Shape;2825;p60"/>
          <p:cNvGrpSpPr/>
          <p:nvPr/>
        </p:nvGrpSpPr>
        <p:grpSpPr>
          <a:xfrm>
            <a:off x="6973755" y="1376283"/>
            <a:ext cx="767108" cy="667501"/>
            <a:chOff x="7658541" y="1129280"/>
            <a:chExt cx="1055138" cy="1009059"/>
          </a:xfrm>
        </p:grpSpPr>
        <p:sp>
          <p:nvSpPr>
            <p:cNvPr id="2826" name="Google Shape;2826;p60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0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28" name="Google Shape;2828;p60"/>
          <p:cNvSpPr/>
          <p:nvPr/>
        </p:nvSpPr>
        <p:spPr>
          <a:xfrm rot="5400000" flipH="1">
            <a:off x="7197826" y="1441174"/>
            <a:ext cx="534385" cy="587308"/>
          </a:xfrm>
          <a:prstGeom prst="donut">
            <a:avLst>
              <a:gd name="adj" fmla="val 143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2829;p60"/>
          <p:cNvSpPr/>
          <p:nvPr/>
        </p:nvSpPr>
        <p:spPr>
          <a:xfrm rot="5400000" flipH="1">
            <a:off x="7197826" y="1441174"/>
            <a:ext cx="534385" cy="587308"/>
          </a:xfrm>
          <a:prstGeom prst="blockArc">
            <a:avLst>
              <a:gd name="adj1" fmla="val 5368383"/>
              <a:gd name="adj2" fmla="val 2675"/>
              <a:gd name="adj3" fmla="val 1441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808;p60">
            <a:extLst>
              <a:ext uri="{FF2B5EF4-FFF2-40B4-BE49-F238E27FC236}">
                <a16:creationId xmlns:a16="http://schemas.microsoft.com/office/drawing/2014/main" id="{CDB857EC-91DD-08F7-0BB1-F45AA6FA866A}"/>
              </a:ext>
            </a:extLst>
          </p:cNvPr>
          <p:cNvGrpSpPr/>
          <p:nvPr/>
        </p:nvGrpSpPr>
        <p:grpSpPr>
          <a:xfrm>
            <a:off x="1484737" y="3062449"/>
            <a:ext cx="767108" cy="667501"/>
            <a:chOff x="7658541" y="1129280"/>
            <a:chExt cx="1055138" cy="1009059"/>
          </a:xfrm>
        </p:grpSpPr>
        <p:sp>
          <p:nvSpPr>
            <p:cNvPr id="3" name="Google Shape;2809;p60">
              <a:extLst>
                <a:ext uri="{FF2B5EF4-FFF2-40B4-BE49-F238E27FC236}">
                  <a16:creationId xmlns:a16="http://schemas.microsoft.com/office/drawing/2014/main" id="{49F4AFD5-8EDF-672D-204B-D84222D426EB}"/>
                </a:ext>
              </a:extLst>
            </p:cNvPr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10;p60">
              <a:extLst>
                <a:ext uri="{FF2B5EF4-FFF2-40B4-BE49-F238E27FC236}">
                  <a16:creationId xmlns:a16="http://schemas.microsoft.com/office/drawing/2014/main" id="{F8356E50-4037-596B-20BD-77718740C184}"/>
                </a:ext>
              </a:extLst>
            </p:cNvPr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811;p60">
            <a:extLst>
              <a:ext uri="{FF2B5EF4-FFF2-40B4-BE49-F238E27FC236}">
                <a16:creationId xmlns:a16="http://schemas.microsoft.com/office/drawing/2014/main" id="{6A1CE3E9-F6CD-6811-7550-A5B8498E6E4C}"/>
              </a:ext>
            </a:extLst>
          </p:cNvPr>
          <p:cNvSpPr/>
          <p:nvPr/>
        </p:nvSpPr>
        <p:spPr>
          <a:xfrm rot="5400000" flipH="1">
            <a:off x="1708809" y="3127340"/>
            <a:ext cx="534385" cy="587308"/>
          </a:xfrm>
          <a:prstGeom prst="donut">
            <a:avLst>
              <a:gd name="adj" fmla="val 143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12;p60">
            <a:extLst>
              <a:ext uri="{FF2B5EF4-FFF2-40B4-BE49-F238E27FC236}">
                <a16:creationId xmlns:a16="http://schemas.microsoft.com/office/drawing/2014/main" id="{7B3AB9D5-CB5A-2B94-45FE-7A93E2C7F6D9}"/>
              </a:ext>
            </a:extLst>
          </p:cNvPr>
          <p:cNvSpPr/>
          <p:nvPr/>
        </p:nvSpPr>
        <p:spPr>
          <a:xfrm rot="5400000" flipH="1">
            <a:off x="1708809" y="3127340"/>
            <a:ext cx="534385" cy="587308"/>
          </a:xfrm>
          <a:prstGeom prst="blockArc">
            <a:avLst>
              <a:gd name="adj1" fmla="val 16219913"/>
              <a:gd name="adj2" fmla="val 2675"/>
              <a:gd name="adj3" fmla="val 1441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820;p60">
            <a:extLst>
              <a:ext uri="{FF2B5EF4-FFF2-40B4-BE49-F238E27FC236}">
                <a16:creationId xmlns:a16="http://schemas.microsoft.com/office/drawing/2014/main" id="{AC4C4493-8133-DCEE-8399-A52D2662E2F8}"/>
              </a:ext>
            </a:extLst>
          </p:cNvPr>
          <p:cNvGrpSpPr/>
          <p:nvPr/>
        </p:nvGrpSpPr>
        <p:grpSpPr>
          <a:xfrm>
            <a:off x="4227480" y="3062449"/>
            <a:ext cx="767108" cy="667501"/>
            <a:chOff x="7658541" y="1129280"/>
            <a:chExt cx="1055138" cy="1009059"/>
          </a:xfrm>
        </p:grpSpPr>
        <p:sp>
          <p:nvSpPr>
            <p:cNvPr id="8" name="Google Shape;2821;p60">
              <a:extLst>
                <a:ext uri="{FF2B5EF4-FFF2-40B4-BE49-F238E27FC236}">
                  <a16:creationId xmlns:a16="http://schemas.microsoft.com/office/drawing/2014/main" id="{59117ADF-73C6-FA68-9500-AF54873C5FAE}"/>
                </a:ext>
              </a:extLst>
            </p:cNvPr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22;p60">
              <a:extLst>
                <a:ext uri="{FF2B5EF4-FFF2-40B4-BE49-F238E27FC236}">
                  <a16:creationId xmlns:a16="http://schemas.microsoft.com/office/drawing/2014/main" id="{14302450-F657-9160-77B1-100A1B487917}"/>
                </a:ext>
              </a:extLst>
            </p:cNvPr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823;p60">
            <a:extLst>
              <a:ext uri="{FF2B5EF4-FFF2-40B4-BE49-F238E27FC236}">
                <a16:creationId xmlns:a16="http://schemas.microsoft.com/office/drawing/2014/main" id="{5F21CAA8-EF16-B604-7DA4-999785CEAF87}"/>
              </a:ext>
            </a:extLst>
          </p:cNvPr>
          <p:cNvSpPr/>
          <p:nvPr/>
        </p:nvSpPr>
        <p:spPr>
          <a:xfrm rot="5400000" flipH="1">
            <a:off x="4451552" y="3127340"/>
            <a:ext cx="534385" cy="587308"/>
          </a:xfrm>
          <a:prstGeom prst="donut">
            <a:avLst>
              <a:gd name="adj" fmla="val 143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824;p60">
            <a:extLst>
              <a:ext uri="{FF2B5EF4-FFF2-40B4-BE49-F238E27FC236}">
                <a16:creationId xmlns:a16="http://schemas.microsoft.com/office/drawing/2014/main" id="{054A5381-083F-211C-F6C2-F4C1E9D3F159}"/>
              </a:ext>
            </a:extLst>
          </p:cNvPr>
          <p:cNvSpPr/>
          <p:nvPr/>
        </p:nvSpPr>
        <p:spPr>
          <a:xfrm rot="5400000" flipH="1">
            <a:off x="4451552" y="3127340"/>
            <a:ext cx="534385" cy="587308"/>
          </a:xfrm>
          <a:prstGeom prst="blockArc">
            <a:avLst>
              <a:gd name="adj1" fmla="val 10761709"/>
              <a:gd name="adj2" fmla="val 2675"/>
              <a:gd name="adj3" fmla="val 1441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2825;p60">
            <a:extLst>
              <a:ext uri="{FF2B5EF4-FFF2-40B4-BE49-F238E27FC236}">
                <a16:creationId xmlns:a16="http://schemas.microsoft.com/office/drawing/2014/main" id="{D0382E97-29D7-6885-0A9E-82DAEF5D0109}"/>
              </a:ext>
            </a:extLst>
          </p:cNvPr>
          <p:cNvGrpSpPr/>
          <p:nvPr/>
        </p:nvGrpSpPr>
        <p:grpSpPr>
          <a:xfrm>
            <a:off x="6915072" y="3062448"/>
            <a:ext cx="767108" cy="667501"/>
            <a:chOff x="7658541" y="1129280"/>
            <a:chExt cx="1055138" cy="1009059"/>
          </a:xfrm>
        </p:grpSpPr>
        <p:sp>
          <p:nvSpPr>
            <p:cNvPr id="13" name="Google Shape;2826;p60">
              <a:extLst>
                <a:ext uri="{FF2B5EF4-FFF2-40B4-BE49-F238E27FC236}">
                  <a16:creationId xmlns:a16="http://schemas.microsoft.com/office/drawing/2014/main" id="{51930BFE-3B0C-1059-0E0B-BE13CEDC3877}"/>
                </a:ext>
              </a:extLst>
            </p:cNvPr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27;p60">
              <a:extLst>
                <a:ext uri="{FF2B5EF4-FFF2-40B4-BE49-F238E27FC236}">
                  <a16:creationId xmlns:a16="http://schemas.microsoft.com/office/drawing/2014/main" id="{DE3D1B96-7065-D0E9-83FA-817C99A2EF4A}"/>
                </a:ext>
              </a:extLst>
            </p:cNvPr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2828;p60">
            <a:extLst>
              <a:ext uri="{FF2B5EF4-FFF2-40B4-BE49-F238E27FC236}">
                <a16:creationId xmlns:a16="http://schemas.microsoft.com/office/drawing/2014/main" id="{C0EEDCA5-74F8-FBF7-2F99-5E76483A8D43}"/>
              </a:ext>
            </a:extLst>
          </p:cNvPr>
          <p:cNvSpPr/>
          <p:nvPr/>
        </p:nvSpPr>
        <p:spPr>
          <a:xfrm rot="5400000" flipH="1">
            <a:off x="7139143" y="3127339"/>
            <a:ext cx="534385" cy="587308"/>
          </a:xfrm>
          <a:prstGeom prst="donut">
            <a:avLst>
              <a:gd name="adj" fmla="val 143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29;p60">
            <a:extLst>
              <a:ext uri="{FF2B5EF4-FFF2-40B4-BE49-F238E27FC236}">
                <a16:creationId xmlns:a16="http://schemas.microsoft.com/office/drawing/2014/main" id="{36E1390D-04C1-DB6A-6C5E-75CD3D97A57F}"/>
              </a:ext>
            </a:extLst>
          </p:cNvPr>
          <p:cNvSpPr/>
          <p:nvPr/>
        </p:nvSpPr>
        <p:spPr>
          <a:xfrm rot="5400000" flipH="1">
            <a:off x="7139143" y="3127339"/>
            <a:ext cx="534385" cy="587308"/>
          </a:xfrm>
          <a:prstGeom prst="blockArc">
            <a:avLst>
              <a:gd name="adj1" fmla="val 5368383"/>
              <a:gd name="adj2" fmla="val 2675"/>
              <a:gd name="adj3" fmla="val 1441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3;p60">
            <a:extLst>
              <a:ext uri="{FF2B5EF4-FFF2-40B4-BE49-F238E27FC236}">
                <a16:creationId xmlns:a16="http://schemas.microsoft.com/office/drawing/2014/main" id="{BF3267C2-EF90-127C-353D-52041A8A8DF7}"/>
              </a:ext>
            </a:extLst>
          </p:cNvPr>
          <p:cNvSpPr txBox="1">
            <a:spLocks/>
          </p:cNvSpPr>
          <p:nvPr/>
        </p:nvSpPr>
        <p:spPr>
          <a:xfrm>
            <a:off x="6248353" y="3581343"/>
            <a:ext cx="2258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bitron"/>
              <a:buNone/>
              <a:defRPr sz="4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s-CO" sz="1600" dirty="0"/>
              <a:t>SVC </a:t>
            </a:r>
            <a:r>
              <a:rPr lang="es-CO" sz="1600" dirty="0" err="1"/>
              <a:t>rbf</a:t>
            </a:r>
            <a:endParaRPr lang="es-CO" sz="1600" dirty="0"/>
          </a:p>
        </p:txBody>
      </p:sp>
      <p:sp>
        <p:nvSpPr>
          <p:cNvPr id="19" name="Google Shape;2813;p60">
            <a:extLst>
              <a:ext uri="{FF2B5EF4-FFF2-40B4-BE49-F238E27FC236}">
                <a16:creationId xmlns:a16="http://schemas.microsoft.com/office/drawing/2014/main" id="{BB45D6D5-7647-257E-C6B6-9B1573B45244}"/>
              </a:ext>
            </a:extLst>
          </p:cNvPr>
          <p:cNvSpPr txBox="1">
            <a:spLocks/>
          </p:cNvSpPr>
          <p:nvPr/>
        </p:nvSpPr>
        <p:spPr>
          <a:xfrm>
            <a:off x="3483496" y="3581343"/>
            <a:ext cx="2258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bitron"/>
              <a:buNone/>
              <a:defRPr sz="4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s-CO" sz="1600" dirty="0"/>
              <a:t>SVC </a:t>
            </a:r>
            <a:r>
              <a:rPr lang="es-CO" sz="1600" dirty="0" err="1"/>
              <a:t>poly</a:t>
            </a:r>
            <a:r>
              <a:rPr lang="es-CO" sz="1600" dirty="0"/>
              <a:t> </a:t>
            </a:r>
            <a:r>
              <a:rPr lang="es-CO" sz="1600" dirty="0" err="1"/>
              <a:t>standar</a:t>
            </a:r>
            <a:endParaRPr lang="es-CO" sz="1600" dirty="0"/>
          </a:p>
        </p:txBody>
      </p:sp>
      <p:sp>
        <p:nvSpPr>
          <p:cNvPr id="20" name="Google Shape;2813;p60">
            <a:extLst>
              <a:ext uri="{FF2B5EF4-FFF2-40B4-BE49-F238E27FC236}">
                <a16:creationId xmlns:a16="http://schemas.microsoft.com/office/drawing/2014/main" id="{6D08BBD2-02FD-DE42-E317-5F87C0B58F44}"/>
              </a:ext>
            </a:extLst>
          </p:cNvPr>
          <p:cNvSpPr txBox="1">
            <a:spLocks/>
          </p:cNvSpPr>
          <p:nvPr/>
        </p:nvSpPr>
        <p:spPr>
          <a:xfrm>
            <a:off x="730971" y="3577706"/>
            <a:ext cx="2258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rbitron"/>
              <a:buNone/>
              <a:defRPr sz="40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uprum"/>
              <a:buNone/>
              <a:defRPr sz="60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r>
              <a:rPr lang="es-CO" sz="1600" dirty="0"/>
              <a:t>SVC </a:t>
            </a:r>
            <a:r>
              <a:rPr lang="es-CO" sz="1600" dirty="0" err="1"/>
              <a:t>poly</a:t>
            </a:r>
            <a:endParaRPr lang="es-CO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426</Words>
  <Application>Microsoft Office PowerPoint</Application>
  <PresentationFormat>Presentación en pantalla (16:9)</PresentationFormat>
  <Paragraphs>86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Orbitron</vt:lpstr>
      <vt:lpstr>Arial</vt:lpstr>
      <vt:lpstr>Cambria Math</vt:lpstr>
      <vt:lpstr>Wingdings</vt:lpstr>
      <vt:lpstr>Archivo</vt:lpstr>
      <vt:lpstr>Archivo Light</vt:lpstr>
      <vt:lpstr>Consolas</vt:lpstr>
      <vt:lpstr>PT Sans</vt:lpstr>
      <vt:lpstr>Cuprum</vt:lpstr>
      <vt:lpstr>Virtual Metaverse Project Proposal by Slidesgo</vt:lpstr>
      <vt:lpstr>Monkeypox Clasification </vt:lpstr>
      <vt:lpstr>Resultados y conclusiones</vt:lpstr>
      <vt:lpstr>Introducción</vt:lpstr>
      <vt:lpstr>Objetivos</vt:lpstr>
      <vt:lpstr>Dataset</vt:lpstr>
      <vt:lpstr>Presentación de PowerPoint</vt:lpstr>
      <vt:lpstr>Presentación de PowerPoint</vt:lpstr>
      <vt:lpstr>Machine Learning</vt:lpstr>
      <vt:lpstr>Gaussian NB</vt:lpstr>
      <vt:lpstr>Resultados </vt:lpstr>
      <vt:lpstr>Deep Learning</vt:lpstr>
      <vt:lpstr>Modelos</vt:lpstr>
      <vt:lpstr>Resultados </vt:lpstr>
      <vt:lpstr>Resultados finales</vt:lpstr>
      <vt:lpstr>Presentación de PowerPoint</vt:lpstr>
      <vt:lpstr>Notebook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Monkeypox Clasification</dc:title>
  <dc:creator>Gysselis Vásquez</dc:creator>
  <cp:lastModifiedBy>GYSSELIS VASQUEZ</cp:lastModifiedBy>
  <cp:revision>46</cp:revision>
  <dcterms:modified xsi:type="dcterms:W3CDTF">2023-02-16T02:21:50Z</dcterms:modified>
</cp:coreProperties>
</file>