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1A64AC-DC9C-48D1-81DC-CB9E3DB2FEF3}">
          <p14:sldIdLst>
            <p14:sldId id="256"/>
            <p14:sldId id="257"/>
            <p14:sldId id="258"/>
          </p14:sldIdLst>
        </p14:section>
        <p14:section name="Раздел без заголовка" id="{DC00B224-1FBE-4D9C-BBAE-B801DB9B52A4}">
          <p14:sldIdLst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92" d="100"/>
          <a:sy n="92" d="100"/>
        </p:scale>
        <p:origin x="10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1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7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6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4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9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4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8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32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BC7B-5FA4-4453-BFFB-C3387FD4B70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3807E-510E-4A5C-B11C-4ECEAD2F7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3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riday.az/nodupload/editor/images/time_management02_jpgtiiimm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-1"/>
          <a:stretch/>
        </p:blipFill>
        <p:spPr bwMode="auto">
          <a:xfrm>
            <a:off x="0" y="764705"/>
            <a:ext cx="9134046" cy="60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4" y="-1323528"/>
            <a:ext cx="91440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76672"/>
            <a:ext cx="9144000" cy="64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4" y="-1323528"/>
            <a:ext cx="9144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76672"/>
            <a:ext cx="9144000" cy="6497960"/>
          </a:xfrm>
          <a:prstGeom prst="rect">
            <a:avLst/>
          </a:prstGeom>
        </p:spPr>
      </p:pic>
      <p:pic>
        <p:nvPicPr>
          <p:cNvPr id="2052" name="Picture 4" descr="ÐÐ°ÑÑÐ¸Ð½ÐºÐ¸ Ð¿Ð¾ Ð·Ð°Ð¿ÑÐ¾ÑÑ ÐÐ¾Ð½Ð²ÐµÐ¹ÐµÑÐ½Ð°Ñ ÑÐ±Ð¾ÑÐºÐ° ÑÐ¾Ð±Ð¾ÑÑ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5" y="1196752"/>
            <a:ext cx="3480556" cy="26049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2054" name="Picture 6" descr="ÐÐ°ÑÑÐ¸Ð½ÐºÐ¸ Ð¿Ð¾ Ð·Ð°Ð¿ÑÐ¾ÑÑ ÑÐ¸ÑÑÑÐ³Ð¸ÑÐµÑÐºÐ°Ñ ÐÐ¿ÐµÑÐ°ÑÐ¸Ñ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15"/>
          <a:stretch/>
        </p:blipFill>
        <p:spPr bwMode="auto">
          <a:xfrm>
            <a:off x="4932040" y="1700807"/>
            <a:ext cx="3448955" cy="2551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2056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09" y="3717032"/>
            <a:ext cx="2880320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0" r="3871" b="8864"/>
          <a:stretch/>
        </p:blipFill>
        <p:spPr bwMode="auto">
          <a:xfrm>
            <a:off x="2521207" y="1844824"/>
            <a:ext cx="3512323" cy="28347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108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1289620"/>
            <a:ext cx="9144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-459432"/>
            <a:ext cx="9144000" cy="64979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20341"/>
            <a:ext cx="1965556" cy="1700808"/>
          </a:xfrm>
          <a:prstGeom prst="rect">
            <a:avLst/>
          </a:prstGeom>
        </p:spPr>
      </p:pic>
      <p:grpSp>
        <p:nvGrpSpPr>
          <p:cNvPr id="20" name="Группа 19"/>
          <p:cNvGrpSpPr/>
          <p:nvPr/>
        </p:nvGrpSpPr>
        <p:grpSpPr>
          <a:xfrm>
            <a:off x="4384790" y="1211263"/>
            <a:ext cx="4625581" cy="4736429"/>
            <a:chOff x="4384790" y="1211263"/>
            <a:chExt cx="4625581" cy="4736429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2590482"/>
              <a:ext cx="1616810" cy="1616810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790" y="1211263"/>
              <a:ext cx="1488969" cy="1323528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402" y="1772816"/>
              <a:ext cx="1488969" cy="1323528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434" y="4624164"/>
              <a:ext cx="1488969" cy="1323528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1" y="3314352"/>
            <a:ext cx="1708921" cy="18608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39" y="5118970"/>
            <a:ext cx="2651787" cy="1591072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5809016" y="1468467"/>
            <a:ext cx="1935471" cy="2948620"/>
            <a:chOff x="5809016" y="1468467"/>
            <a:chExt cx="1935471" cy="2948620"/>
          </a:xfrm>
        </p:grpSpPr>
        <p:sp>
          <p:nvSpPr>
            <p:cNvPr id="16" name="Стрелка углом 15"/>
            <p:cNvSpPr/>
            <p:nvPr/>
          </p:nvSpPr>
          <p:spPr>
            <a:xfrm>
              <a:off x="6653837" y="2070745"/>
              <a:ext cx="678871" cy="5197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7" name="Стрелка углом 16"/>
            <p:cNvSpPr/>
            <p:nvPr/>
          </p:nvSpPr>
          <p:spPr>
            <a:xfrm flipH="1">
              <a:off x="5809016" y="1468467"/>
              <a:ext cx="537037" cy="11220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" name="Стрелка углом 17"/>
            <p:cNvSpPr/>
            <p:nvPr/>
          </p:nvSpPr>
          <p:spPr>
            <a:xfrm rot="5400000">
              <a:off x="6894470" y="3567071"/>
              <a:ext cx="1113667" cy="58636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9" name="Стрелка углом 18"/>
          <p:cNvSpPr/>
          <p:nvPr/>
        </p:nvSpPr>
        <p:spPr>
          <a:xfrm rot="5400000">
            <a:off x="2432468" y="4200380"/>
            <a:ext cx="938060" cy="403411"/>
          </a:xfrm>
          <a:prstGeom prst="bentArrow">
            <a:avLst>
              <a:gd name="adj1" fmla="val 25000"/>
              <a:gd name="adj2" fmla="val 2640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4" y="-1323528"/>
            <a:ext cx="9144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76672"/>
            <a:ext cx="9144000" cy="6497960"/>
          </a:xfrm>
          <a:prstGeom prst="rect">
            <a:avLst/>
          </a:prstGeom>
        </p:spPr>
      </p:pic>
      <p:pic>
        <p:nvPicPr>
          <p:cNvPr id="6151" name="Picture 7" descr="C:\Users\mu.taratin\Desktop\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86" y="3573016"/>
            <a:ext cx="2747144" cy="27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mu.taratin\Desktop\py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2747144" cy="27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mu.taratin\Desktop\viej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44789"/>
            <a:ext cx="2747144" cy="274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8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4" y="-1323528"/>
            <a:ext cx="9144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76672"/>
            <a:ext cx="9144000" cy="6497960"/>
          </a:xfrm>
          <a:prstGeom prst="rect">
            <a:avLst/>
          </a:prstGeom>
        </p:spPr>
      </p:pic>
      <p:pic>
        <p:nvPicPr>
          <p:cNvPr id="4098" name="Picture 2" descr="C:\Users\mu.taratin\Desktop\ha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3" y="1844824"/>
            <a:ext cx="8646126" cy="35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4" y="-1323528"/>
            <a:ext cx="9144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76672"/>
            <a:ext cx="9144000" cy="6497960"/>
          </a:xfrm>
          <a:prstGeom prst="rect">
            <a:avLst/>
          </a:prstGeom>
        </p:spPr>
      </p:pic>
      <p:pic>
        <p:nvPicPr>
          <p:cNvPr id="5124" name="Picture 4" descr="http://adukatar.net/wp-content/uploads/2016/07/stream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r="3725"/>
          <a:stretch/>
        </p:blipFill>
        <p:spPr bwMode="auto">
          <a:xfrm>
            <a:off x="0" y="764704"/>
            <a:ext cx="9134046" cy="60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6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4" y="-1323528"/>
            <a:ext cx="9144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76672"/>
            <a:ext cx="9144000" cy="6497960"/>
          </a:xfrm>
          <a:prstGeom prst="rect">
            <a:avLst/>
          </a:prstGeom>
        </p:spPr>
      </p:pic>
      <p:pic>
        <p:nvPicPr>
          <p:cNvPr id="7176" name="Picture 8" descr="https://www.ool.ru/upload/resize_cache/iblock/f44/849_565_14b31463d6b9f94f6821afa47d59da24f/f44afde7eb18c739d32f44ff45312d2a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919"/>
          <a:stretch/>
        </p:blipFill>
        <p:spPr bwMode="auto">
          <a:xfrm>
            <a:off x="0" y="796557"/>
            <a:ext cx="9144000" cy="61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4" y="-1323528"/>
            <a:ext cx="91440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704" y="-476672"/>
            <a:ext cx="9144000" cy="6497960"/>
          </a:xfrm>
          <a:prstGeom prst="rect">
            <a:avLst/>
          </a:prstGeom>
        </p:spPr>
      </p:pic>
      <p:pic>
        <p:nvPicPr>
          <p:cNvPr id="819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620000" cy="50768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0</Words>
  <Application>Microsoft Office PowerPoint</Application>
  <PresentationFormat>Экран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Таратин М.Ю.</dc:creator>
  <cp:lastModifiedBy>Алексей Жуков</cp:lastModifiedBy>
  <cp:revision>20</cp:revision>
  <dcterms:created xsi:type="dcterms:W3CDTF">2018-12-02T00:13:27Z</dcterms:created>
  <dcterms:modified xsi:type="dcterms:W3CDTF">2018-12-02T08:02:41Z</dcterms:modified>
</cp:coreProperties>
</file>