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5E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82"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14A2-BB76-428F-9E16-F7DE486E2C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542E23-7E6F-41AE-8876-D1817FA91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AEDF2E-E4CC-477E-988B-C3FB94463B4E}"/>
              </a:ext>
            </a:extLst>
          </p:cNvPr>
          <p:cNvSpPr>
            <a:spLocks noGrp="1"/>
          </p:cNvSpPr>
          <p:nvPr>
            <p:ph type="dt" sz="half" idx="10"/>
          </p:nvPr>
        </p:nvSpPr>
        <p:spPr/>
        <p:txBody>
          <a:bodyPr/>
          <a:lstStyle/>
          <a:p>
            <a:fld id="{04C11454-E781-4FC5-BFC9-8FC637C4F59C}" type="datetimeFigureOut">
              <a:rPr lang="en-IN" smtClean="0"/>
              <a:t>25-09-2020</a:t>
            </a:fld>
            <a:endParaRPr lang="en-IN"/>
          </a:p>
        </p:txBody>
      </p:sp>
      <p:sp>
        <p:nvSpPr>
          <p:cNvPr id="5" name="Footer Placeholder 4">
            <a:extLst>
              <a:ext uri="{FF2B5EF4-FFF2-40B4-BE49-F238E27FC236}">
                <a16:creationId xmlns:a16="http://schemas.microsoft.com/office/drawing/2014/main" id="{782FC5B1-F355-4B9B-916C-A38E9A219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00D03D-7E6A-4FAA-91FE-FBEF3B119971}"/>
              </a:ext>
            </a:extLst>
          </p:cNvPr>
          <p:cNvSpPr>
            <a:spLocks noGrp="1"/>
          </p:cNvSpPr>
          <p:nvPr>
            <p:ph type="sldNum" sz="quarter" idx="12"/>
          </p:nvPr>
        </p:nvSpPr>
        <p:spPr/>
        <p:txBody>
          <a:bodyPr/>
          <a:lstStyle/>
          <a:p>
            <a:fld id="{06ECE4E4-9C3A-4FC3-AD50-2EC1506D8904}" type="slidenum">
              <a:rPr lang="en-IN" smtClean="0"/>
              <a:t>‹#›</a:t>
            </a:fld>
            <a:endParaRPr lang="en-IN"/>
          </a:p>
        </p:txBody>
      </p:sp>
    </p:spTree>
    <p:extLst>
      <p:ext uri="{BB962C8B-B14F-4D97-AF65-F5344CB8AC3E}">
        <p14:creationId xmlns:p14="http://schemas.microsoft.com/office/powerpoint/2010/main" val="3652826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016E-73FB-4262-9EA6-3F631495B1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4E21FB-E616-4161-A12E-32B955A86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66CF7-8FA2-47D3-BB13-982484109341}"/>
              </a:ext>
            </a:extLst>
          </p:cNvPr>
          <p:cNvSpPr>
            <a:spLocks noGrp="1"/>
          </p:cNvSpPr>
          <p:nvPr>
            <p:ph type="dt" sz="half" idx="10"/>
          </p:nvPr>
        </p:nvSpPr>
        <p:spPr/>
        <p:txBody>
          <a:bodyPr/>
          <a:lstStyle/>
          <a:p>
            <a:fld id="{04C11454-E781-4FC5-BFC9-8FC637C4F59C}" type="datetimeFigureOut">
              <a:rPr lang="en-IN" smtClean="0"/>
              <a:t>25-09-2020</a:t>
            </a:fld>
            <a:endParaRPr lang="en-IN"/>
          </a:p>
        </p:txBody>
      </p:sp>
      <p:sp>
        <p:nvSpPr>
          <p:cNvPr id="5" name="Footer Placeholder 4">
            <a:extLst>
              <a:ext uri="{FF2B5EF4-FFF2-40B4-BE49-F238E27FC236}">
                <a16:creationId xmlns:a16="http://schemas.microsoft.com/office/drawing/2014/main" id="{F550815F-9249-4394-A5BD-4BA33DD3E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E1C64B-4392-4EEA-B14F-C75B24FF3972}"/>
              </a:ext>
            </a:extLst>
          </p:cNvPr>
          <p:cNvSpPr>
            <a:spLocks noGrp="1"/>
          </p:cNvSpPr>
          <p:nvPr>
            <p:ph type="sldNum" sz="quarter" idx="12"/>
          </p:nvPr>
        </p:nvSpPr>
        <p:spPr/>
        <p:txBody>
          <a:bodyPr/>
          <a:lstStyle/>
          <a:p>
            <a:fld id="{06ECE4E4-9C3A-4FC3-AD50-2EC1506D8904}" type="slidenum">
              <a:rPr lang="en-IN" smtClean="0"/>
              <a:t>‹#›</a:t>
            </a:fld>
            <a:endParaRPr lang="en-IN"/>
          </a:p>
        </p:txBody>
      </p:sp>
    </p:spTree>
    <p:extLst>
      <p:ext uri="{BB962C8B-B14F-4D97-AF65-F5344CB8AC3E}">
        <p14:creationId xmlns:p14="http://schemas.microsoft.com/office/powerpoint/2010/main" val="121362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F467E8-17C5-41D7-BB52-FF8787C01F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D3E734-790E-446B-B3BF-85D9C259FE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EEB62-0473-4523-95D5-BB729090CF38}"/>
              </a:ext>
            </a:extLst>
          </p:cNvPr>
          <p:cNvSpPr>
            <a:spLocks noGrp="1"/>
          </p:cNvSpPr>
          <p:nvPr>
            <p:ph type="dt" sz="half" idx="10"/>
          </p:nvPr>
        </p:nvSpPr>
        <p:spPr/>
        <p:txBody>
          <a:bodyPr/>
          <a:lstStyle/>
          <a:p>
            <a:fld id="{04C11454-E781-4FC5-BFC9-8FC637C4F59C}" type="datetimeFigureOut">
              <a:rPr lang="en-IN" smtClean="0"/>
              <a:t>25-09-2020</a:t>
            </a:fld>
            <a:endParaRPr lang="en-IN"/>
          </a:p>
        </p:txBody>
      </p:sp>
      <p:sp>
        <p:nvSpPr>
          <p:cNvPr id="5" name="Footer Placeholder 4">
            <a:extLst>
              <a:ext uri="{FF2B5EF4-FFF2-40B4-BE49-F238E27FC236}">
                <a16:creationId xmlns:a16="http://schemas.microsoft.com/office/drawing/2014/main" id="{35398EF6-9F86-4D68-AE9D-B7FB5B064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8F84FE-74E2-4145-8CD0-21B5B5794423}"/>
              </a:ext>
            </a:extLst>
          </p:cNvPr>
          <p:cNvSpPr>
            <a:spLocks noGrp="1"/>
          </p:cNvSpPr>
          <p:nvPr>
            <p:ph type="sldNum" sz="quarter" idx="12"/>
          </p:nvPr>
        </p:nvSpPr>
        <p:spPr/>
        <p:txBody>
          <a:bodyPr/>
          <a:lstStyle/>
          <a:p>
            <a:fld id="{06ECE4E4-9C3A-4FC3-AD50-2EC1506D8904}" type="slidenum">
              <a:rPr lang="en-IN" smtClean="0"/>
              <a:t>‹#›</a:t>
            </a:fld>
            <a:endParaRPr lang="en-IN"/>
          </a:p>
        </p:txBody>
      </p:sp>
    </p:spTree>
    <p:extLst>
      <p:ext uri="{BB962C8B-B14F-4D97-AF65-F5344CB8AC3E}">
        <p14:creationId xmlns:p14="http://schemas.microsoft.com/office/powerpoint/2010/main" val="343326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ECF8-632E-4CA9-9B59-8D64C59D5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FD0F09-8B9A-41A5-996B-D37227311A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C162C-7156-4C65-96F9-87618E246F14}"/>
              </a:ext>
            </a:extLst>
          </p:cNvPr>
          <p:cNvSpPr>
            <a:spLocks noGrp="1"/>
          </p:cNvSpPr>
          <p:nvPr>
            <p:ph type="dt" sz="half" idx="10"/>
          </p:nvPr>
        </p:nvSpPr>
        <p:spPr/>
        <p:txBody>
          <a:bodyPr/>
          <a:lstStyle/>
          <a:p>
            <a:fld id="{04C11454-E781-4FC5-BFC9-8FC637C4F59C}" type="datetimeFigureOut">
              <a:rPr lang="en-IN" smtClean="0"/>
              <a:t>25-09-2020</a:t>
            </a:fld>
            <a:endParaRPr lang="en-IN"/>
          </a:p>
        </p:txBody>
      </p:sp>
      <p:sp>
        <p:nvSpPr>
          <p:cNvPr id="5" name="Footer Placeholder 4">
            <a:extLst>
              <a:ext uri="{FF2B5EF4-FFF2-40B4-BE49-F238E27FC236}">
                <a16:creationId xmlns:a16="http://schemas.microsoft.com/office/drawing/2014/main" id="{A3224EA3-7900-41B8-A6DE-B92144009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EDC93-0822-46F8-9E30-68226BC635AA}"/>
              </a:ext>
            </a:extLst>
          </p:cNvPr>
          <p:cNvSpPr>
            <a:spLocks noGrp="1"/>
          </p:cNvSpPr>
          <p:nvPr>
            <p:ph type="sldNum" sz="quarter" idx="12"/>
          </p:nvPr>
        </p:nvSpPr>
        <p:spPr/>
        <p:txBody>
          <a:bodyPr/>
          <a:lstStyle/>
          <a:p>
            <a:fld id="{06ECE4E4-9C3A-4FC3-AD50-2EC1506D8904}" type="slidenum">
              <a:rPr lang="en-IN" smtClean="0"/>
              <a:t>‹#›</a:t>
            </a:fld>
            <a:endParaRPr lang="en-IN"/>
          </a:p>
        </p:txBody>
      </p:sp>
    </p:spTree>
    <p:extLst>
      <p:ext uri="{BB962C8B-B14F-4D97-AF65-F5344CB8AC3E}">
        <p14:creationId xmlns:p14="http://schemas.microsoft.com/office/powerpoint/2010/main" val="279715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4F05A-BB16-49B4-A840-41018AF15C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F4DE49-8426-4545-BB60-DE7F6E2C92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A6B40-9E62-4D77-9C00-30B806F3BFCC}"/>
              </a:ext>
            </a:extLst>
          </p:cNvPr>
          <p:cNvSpPr>
            <a:spLocks noGrp="1"/>
          </p:cNvSpPr>
          <p:nvPr>
            <p:ph type="dt" sz="half" idx="10"/>
          </p:nvPr>
        </p:nvSpPr>
        <p:spPr/>
        <p:txBody>
          <a:bodyPr/>
          <a:lstStyle/>
          <a:p>
            <a:fld id="{04C11454-E781-4FC5-BFC9-8FC637C4F59C}" type="datetimeFigureOut">
              <a:rPr lang="en-IN" smtClean="0"/>
              <a:t>25-09-2020</a:t>
            </a:fld>
            <a:endParaRPr lang="en-IN"/>
          </a:p>
        </p:txBody>
      </p:sp>
      <p:sp>
        <p:nvSpPr>
          <p:cNvPr id="5" name="Footer Placeholder 4">
            <a:extLst>
              <a:ext uri="{FF2B5EF4-FFF2-40B4-BE49-F238E27FC236}">
                <a16:creationId xmlns:a16="http://schemas.microsoft.com/office/drawing/2014/main" id="{46CC225F-3D27-4017-9CD8-5F6999A6B8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D4B22-6F91-476F-B96F-D91F90439734}"/>
              </a:ext>
            </a:extLst>
          </p:cNvPr>
          <p:cNvSpPr>
            <a:spLocks noGrp="1"/>
          </p:cNvSpPr>
          <p:nvPr>
            <p:ph type="sldNum" sz="quarter" idx="12"/>
          </p:nvPr>
        </p:nvSpPr>
        <p:spPr/>
        <p:txBody>
          <a:bodyPr/>
          <a:lstStyle/>
          <a:p>
            <a:fld id="{06ECE4E4-9C3A-4FC3-AD50-2EC1506D8904}" type="slidenum">
              <a:rPr lang="en-IN" smtClean="0"/>
              <a:t>‹#›</a:t>
            </a:fld>
            <a:endParaRPr lang="en-IN"/>
          </a:p>
        </p:txBody>
      </p:sp>
    </p:spTree>
    <p:extLst>
      <p:ext uri="{BB962C8B-B14F-4D97-AF65-F5344CB8AC3E}">
        <p14:creationId xmlns:p14="http://schemas.microsoft.com/office/powerpoint/2010/main" val="401770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E947-D6A4-4AB3-8880-F818F13E96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94771F-3714-4605-AB1B-DC349537A5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3D476A-B18D-4CCC-9D38-3528F8F12C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B989A7-49F5-4B6A-9968-BBF5D088F37F}"/>
              </a:ext>
            </a:extLst>
          </p:cNvPr>
          <p:cNvSpPr>
            <a:spLocks noGrp="1"/>
          </p:cNvSpPr>
          <p:nvPr>
            <p:ph type="dt" sz="half" idx="10"/>
          </p:nvPr>
        </p:nvSpPr>
        <p:spPr/>
        <p:txBody>
          <a:bodyPr/>
          <a:lstStyle/>
          <a:p>
            <a:fld id="{04C11454-E781-4FC5-BFC9-8FC637C4F59C}" type="datetimeFigureOut">
              <a:rPr lang="en-IN" smtClean="0"/>
              <a:t>25-09-2020</a:t>
            </a:fld>
            <a:endParaRPr lang="en-IN"/>
          </a:p>
        </p:txBody>
      </p:sp>
      <p:sp>
        <p:nvSpPr>
          <p:cNvPr id="6" name="Footer Placeholder 5">
            <a:extLst>
              <a:ext uri="{FF2B5EF4-FFF2-40B4-BE49-F238E27FC236}">
                <a16:creationId xmlns:a16="http://schemas.microsoft.com/office/drawing/2014/main" id="{25FA5D0D-7D36-4CAD-950A-61515C34F4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583ED-CB26-49F1-811D-E97E52EB7C9D}"/>
              </a:ext>
            </a:extLst>
          </p:cNvPr>
          <p:cNvSpPr>
            <a:spLocks noGrp="1"/>
          </p:cNvSpPr>
          <p:nvPr>
            <p:ph type="sldNum" sz="quarter" idx="12"/>
          </p:nvPr>
        </p:nvSpPr>
        <p:spPr/>
        <p:txBody>
          <a:bodyPr/>
          <a:lstStyle/>
          <a:p>
            <a:fld id="{06ECE4E4-9C3A-4FC3-AD50-2EC1506D8904}" type="slidenum">
              <a:rPr lang="en-IN" smtClean="0"/>
              <a:t>‹#›</a:t>
            </a:fld>
            <a:endParaRPr lang="en-IN"/>
          </a:p>
        </p:txBody>
      </p:sp>
    </p:spTree>
    <p:extLst>
      <p:ext uri="{BB962C8B-B14F-4D97-AF65-F5344CB8AC3E}">
        <p14:creationId xmlns:p14="http://schemas.microsoft.com/office/powerpoint/2010/main" val="207422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21E7-CB71-4C74-BDA5-35A9DFEF62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D250F-7070-4CA1-815E-9C2B20387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ED1975-9FA6-4004-A9D5-8D3C8B570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8FA3C7-7562-425D-A8DD-CA7D85F53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8ED1EF-EE76-4B42-9280-72993D591E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D832AB-DAAB-4388-A675-1B9A16F66EFF}"/>
              </a:ext>
            </a:extLst>
          </p:cNvPr>
          <p:cNvSpPr>
            <a:spLocks noGrp="1"/>
          </p:cNvSpPr>
          <p:nvPr>
            <p:ph type="dt" sz="half" idx="10"/>
          </p:nvPr>
        </p:nvSpPr>
        <p:spPr/>
        <p:txBody>
          <a:bodyPr/>
          <a:lstStyle/>
          <a:p>
            <a:fld id="{04C11454-E781-4FC5-BFC9-8FC637C4F59C}" type="datetimeFigureOut">
              <a:rPr lang="en-IN" smtClean="0"/>
              <a:t>25-09-2020</a:t>
            </a:fld>
            <a:endParaRPr lang="en-IN"/>
          </a:p>
        </p:txBody>
      </p:sp>
      <p:sp>
        <p:nvSpPr>
          <p:cNvPr id="8" name="Footer Placeholder 7">
            <a:extLst>
              <a:ext uri="{FF2B5EF4-FFF2-40B4-BE49-F238E27FC236}">
                <a16:creationId xmlns:a16="http://schemas.microsoft.com/office/drawing/2014/main" id="{0824E0C2-6FEC-4F32-9DCD-42BDE99B77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B3E907-4152-4E0F-8FBF-1BE5485EAA88}"/>
              </a:ext>
            </a:extLst>
          </p:cNvPr>
          <p:cNvSpPr>
            <a:spLocks noGrp="1"/>
          </p:cNvSpPr>
          <p:nvPr>
            <p:ph type="sldNum" sz="quarter" idx="12"/>
          </p:nvPr>
        </p:nvSpPr>
        <p:spPr/>
        <p:txBody>
          <a:bodyPr/>
          <a:lstStyle/>
          <a:p>
            <a:fld id="{06ECE4E4-9C3A-4FC3-AD50-2EC1506D8904}" type="slidenum">
              <a:rPr lang="en-IN" smtClean="0"/>
              <a:t>‹#›</a:t>
            </a:fld>
            <a:endParaRPr lang="en-IN"/>
          </a:p>
        </p:txBody>
      </p:sp>
    </p:spTree>
    <p:extLst>
      <p:ext uri="{BB962C8B-B14F-4D97-AF65-F5344CB8AC3E}">
        <p14:creationId xmlns:p14="http://schemas.microsoft.com/office/powerpoint/2010/main" val="347242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419F-A573-4BBB-B87C-60B309A02B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BFA6DD-ED6B-4D90-B32D-C88971E83DE8}"/>
              </a:ext>
            </a:extLst>
          </p:cNvPr>
          <p:cNvSpPr>
            <a:spLocks noGrp="1"/>
          </p:cNvSpPr>
          <p:nvPr>
            <p:ph type="dt" sz="half" idx="10"/>
          </p:nvPr>
        </p:nvSpPr>
        <p:spPr/>
        <p:txBody>
          <a:bodyPr/>
          <a:lstStyle/>
          <a:p>
            <a:fld id="{04C11454-E781-4FC5-BFC9-8FC637C4F59C}" type="datetimeFigureOut">
              <a:rPr lang="en-IN" smtClean="0"/>
              <a:t>25-09-2020</a:t>
            </a:fld>
            <a:endParaRPr lang="en-IN"/>
          </a:p>
        </p:txBody>
      </p:sp>
      <p:sp>
        <p:nvSpPr>
          <p:cNvPr id="4" name="Footer Placeholder 3">
            <a:extLst>
              <a:ext uri="{FF2B5EF4-FFF2-40B4-BE49-F238E27FC236}">
                <a16:creationId xmlns:a16="http://schemas.microsoft.com/office/drawing/2014/main" id="{0D01FE0D-6994-43D9-8C83-3B92DBD661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1281B7-575F-48A0-9DEB-086B044F7BE8}"/>
              </a:ext>
            </a:extLst>
          </p:cNvPr>
          <p:cNvSpPr>
            <a:spLocks noGrp="1"/>
          </p:cNvSpPr>
          <p:nvPr>
            <p:ph type="sldNum" sz="quarter" idx="12"/>
          </p:nvPr>
        </p:nvSpPr>
        <p:spPr/>
        <p:txBody>
          <a:bodyPr/>
          <a:lstStyle/>
          <a:p>
            <a:fld id="{06ECE4E4-9C3A-4FC3-AD50-2EC1506D8904}" type="slidenum">
              <a:rPr lang="en-IN" smtClean="0"/>
              <a:t>‹#›</a:t>
            </a:fld>
            <a:endParaRPr lang="en-IN"/>
          </a:p>
        </p:txBody>
      </p:sp>
    </p:spTree>
    <p:extLst>
      <p:ext uri="{BB962C8B-B14F-4D97-AF65-F5344CB8AC3E}">
        <p14:creationId xmlns:p14="http://schemas.microsoft.com/office/powerpoint/2010/main" val="214819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A0C881-08D3-4033-816A-532637689EB3}"/>
              </a:ext>
            </a:extLst>
          </p:cNvPr>
          <p:cNvSpPr>
            <a:spLocks noGrp="1"/>
          </p:cNvSpPr>
          <p:nvPr>
            <p:ph type="dt" sz="half" idx="10"/>
          </p:nvPr>
        </p:nvSpPr>
        <p:spPr/>
        <p:txBody>
          <a:bodyPr/>
          <a:lstStyle/>
          <a:p>
            <a:fld id="{04C11454-E781-4FC5-BFC9-8FC637C4F59C}" type="datetimeFigureOut">
              <a:rPr lang="en-IN" smtClean="0"/>
              <a:t>25-09-2020</a:t>
            </a:fld>
            <a:endParaRPr lang="en-IN"/>
          </a:p>
        </p:txBody>
      </p:sp>
      <p:sp>
        <p:nvSpPr>
          <p:cNvPr id="3" name="Footer Placeholder 2">
            <a:extLst>
              <a:ext uri="{FF2B5EF4-FFF2-40B4-BE49-F238E27FC236}">
                <a16:creationId xmlns:a16="http://schemas.microsoft.com/office/drawing/2014/main" id="{9E1FC99A-FFED-4ED5-A808-DC376A871B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1E9DE9-105C-47E5-A4CF-42FFEDFA48A2}"/>
              </a:ext>
            </a:extLst>
          </p:cNvPr>
          <p:cNvSpPr>
            <a:spLocks noGrp="1"/>
          </p:cNvSpPr>
          <p:nvPr>
            <p:ph type="sldNum" sz="quarter" idx="12"/>
          </p:nvPr>
        </p:nvSpPr>
        <p:spPr/>
        <p:txBody>
          <a:bodyPr/>
          <a:lstStyle/>
          <a:p>
            <a:fld id="{06ECE4E4-9C3A-4FC3-AD50-2EC1506D8904}" type="slidenum">
              <a:rPr lang="en-IN" smtClean="0"/>
              <a:t>‹#›</a:t>
            </a:fld>
            <a:endParaRPr lang="en-IN"/>
          </a:p>
        </p:txBody>
      </p:sp>
    </p:spTree>
    <p:extLst>
      <p:ext uri="{BB962C8B-B14F-4D97-AF65-F5344CB8AC3E}">
        <p14:creationId xmlns:p14="http://schemas.microsoft.com/office/powerpoint/2010/main" val="171581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91C0-FC90-4F79-9F7E-ED0504D84E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3B3F41-EF67-4BC0-A1D9-7415520C2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E9F2E6-1444-47C8-8E8E-0199DA142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FD5BE-20F7-4A13-BAD5-A3BA0776AC6B}"/>
              </a:ext>
            </a:extLst>
          </p:cNvPr>
          <p:cNvSpPr>
            <a:spLocks noGrp="1"/>
          </p:cNvSpPr>
          <p:nvPr>
            <p:ph type="dt" sz="half" idx="10"/>
          </p:nvPr>
        </p:nvSpPr>
        <p:spPr/>
        <p:txBody>
          <a:bodyPr/>
          <a:lstStyle/>
          <a:p>
            <a:fld id="{04C11454-E781-4FC5-BFC9-8FC637C4F59C}" type="datetimeFigureOut">
              <a:rPr lang="en-IN" smtClean="0"/>
              <a:t>25-09-2020</a:t>
            </a:fld>
            <a:endParaRPr lang="en-IN"/>
          </a:p>
        </p:txBody>
      </p:sp>
      <p:sp>
        <p:nvSpPr>
          <p:cNvPr id="6" name="Footer Placeholder 5">
            <a:extLst>
              <a:ext uri="{FF2B5EF4-FFF2-40B4-BE49-F238E27FC236}">
                <a16:creationId xmlns:a16="http://schemas.microsoft.com/office/drawing/2014/main" id="{B05EFF70-72DB-4854-8DDB-2C25716721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3145B2-87FC-4224-A421-C3332A5D9E68}"/>
              </a:ext>
            </a:extLst>
          </p:cNvPr>
          <p:cNvSpPr>
            <a:spLocks noGrp="1"/>
          </p:cNvSpPr>
          <p:nvPr>
            <p:ph type="sldNum" sz="quarter" idx="12"/>
          </p:nvPr>
        </p:nvSpPr>
        <p:spPr/>
        <p:txBody>
          <a:bodyPr/>
          <a:lstStyle/>
          <a:p>
            <a:fld id="{06ECE4E4-9C3A-4FC3-AD50-2EC1506D8904}" type="slidenum">
              <a:rPr lang="en-IN" smtClean="0"/>
              <a:t>‹#›</a:t>
            </a:fld>
            <a:endParaRPr lang="en-IN"/>
          </a:p>
        </p:txBody>
      </p:sp>
    </p:spTree>
    <p:extLst>
      <p:ext uri="{BB962C8B-B14F-4D97-AF65-F5344CB8AC3E}">
        <p14:creationId xmlns:p14="http://schemas.microsoft.com/office/powerpoint/2010/main" val="381498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0A8F-5850-4E8F-9A70-DCD7D0531F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BB4FB4-CC2A-4998-9639-86B7093322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D4DF4C-2B61-4EF3-8CB1-B1E9B58D1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4D513-9C5B-4AAC-A65A-B16070960777}"/>
              </a:ext>
            </a:extLst>
          </p:cNvPr>
          <p:cNvSpPr>
            <a:spLocks noGrp="1"/>
          </p:cNvSpPr>
          <p:nvPr>
            <p:ph type="dt" sz="half" idx="10"/>
          </p:nvPr>
        </p:nvSpPr>
        <p:spPr/>
        <p:txBody>
          <a:bodyPr/>
          <a:lstStyle/>
          <a:p>
            <a:fld id="{04C11454-E781-4FC5-BFC9-8FC637C4F59C}" type="datetimeFigureOut">
              <a:rPr lang="en-IN" smtClean="0"/>
              <a:t>25-09-2020</a:t>
            </a:fld>
            <a:endParaRPr lang="en-IN"/>
          </a:p>
        </p:txBody>
      </p:sp>
      <p:sp>
        <p:nvSpPr>
          <p:cNvPr id="6" name="Footer Placeholder 5">
            <a:extLst>
              <a:ext uri="{FF2B5EF4-FFF2-40B4-BE49-F238E27FC236}">
                <a16:creationId xmlns:a16="http://schemas.microsoft.com/office/drawing/2014/main" id="{D43E1E34-7E07-4A06-9C38-D47C0E891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EAB9E-0DD7-4968-A00B-0D968997AAE7}"/>
              </a:ext>
            </a:extLst>
          </p:cNvPr>
          <p:cNvSpPr>
            <a:spLocks noGrp="1"/>
          </p:cNvSpPr>
          <p:nvPr>
            <p:ph type="sldNum" sz="quarter" idx="12"/>
          </p:nvPr>
        </p:nvSpPr>
        <p:spPr/>
        <p:txBody>
          <a:bodyPr/>
          <a:lstStyle/>
          <a:p>
            <a:fld id="{06ECE4E4-9C3A-4FC3-AD50-2EC1506D8904}" type="slidenum">
              <a:rPr lang="en-IN" smtClean="0"/>
              <a:t>‹#›</a:t>
            </a:fld>
            <a:endParaRPr lang="en-IN"/>
          </a:p>
        </p:txBody>
      </p:sp>
    </p:spTree>
    <p:extLst>
      <p:ext uri="{BB962C8B-B14F-4D97-AF65-F5344CB8AC3E}">
        <p14:creationId xmlns:p14="http://schemas.microsoft.com/office/powerpoint/2010/main" val="112921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D137C4-7356-4FA1-88FE-BA6E76FFA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B8E5EF-1B3A-42D4-A5C3-FDCE9F4CF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164D6-E2E3-48E3-9B81-2C6FF3C8F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11454-E781-4FC5-BFC9-8FC637C4F59C}" type="datetimeFigureOut">
              <a:rPr lang="en-IN" smtClean="0"/>
              <a:t>25-09-2020</a:t>
            </a:fld>
            <a:endParaRPr lang="en-IN"/>
          </a:p>
        </p:txBody>
      </p:sp>
      <p:sp>
        <p:nvSpPr>
          <p:cNvPr id="5" name="Footer Placeholder 4">
            <a:extLst>
              <a:ext uri="{FF2B5EF4-FFF2-40B4-BE49-F238E27FC236}">
                <a16:creationId xmlns:a16="http://schemas.microsoft.com/office/drawing/2014/main" id="{549E29F8-12DE-421A-B251-B51631D46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6EDBA5-D6CB-4C43-9E2F-6B907DACD4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CE4E4-9C3A-4FC3-AD50-2EC1506D8904}" type="slidenum">
              <a:rPr lang="en-IN" smtClean="0"/>
              <a:t>‹#›</a:t>
            </a:fld>
            <a:endParaRPr lang="en-IN"/>
          </a:p>
        </p:txBody>
      </p:sp>
    </p:spTree>
    <p:extLst>
      <p:ext uri="{BB962C8B-B14F-4D97-AF65-F5344CB8AC3E}">
        <p14:creationId xmlns:p14="http://schemas.microsoft.com/office/powerpoint/2010/main" val="4028163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6.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C1FEBD-5DB3-49FD-9F9E-0B42339B8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1BA7BDE9-33B3-4868-A60D-67C3746C72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341" y="2832255"/>
            <a:ext cx="2971800" cy="3714750"/>
          </a:xfrm>
          <a:prstGeom prst="rect">
            <a:avLst/>
          </a:prstGeom>
        </p:spPr>
      </p:pic>
      <p:sp>
        <p:nvSpPr>
          <p:cNvPr id="8" name="TextBox 7">
            <a:extLst>
              <a:ext uri="{FF2B5EF4-FFF2-40B4-BE49-F238E27FC236}">
                <a16:creationId xmlns:a16="http://schemas.microsoft.com/office/drawing/2014/main" id="{1DBF9C83-D2B0-42BB-AF0F-56A3C807D0DE}"/>
              </a:ext>
            </a:extLst>
          </p:cNvPr>
          <p:cNvSpPr txBox="1"/>
          <p:nvPr/>
        </p:nvSpPr>
        <p:spPr>
          <a:xfrm>
            <a:off x="6720396" y="1589103"/>
            <a:ext cx="3213717" cy="941033"/>
          </a:xfrm>
          <a:prstGeom prst="rect">
            <a:avLst/>
          </a:prstGeom>
          <a:noFill/>
        </p:spPr>
        <p:txBody>
          <a:bodyPr wrap="square" rtlCol="0">
            <a:spAutoFit/>
          </a:bodyPr>
          <a:lstStyle/>
          <a:p>
            <a:endParaRPr lang="en-IN" dirty="0"/>
          </a:p>
        </p:txBody>
      </p:sp>
      <p:sp>
        <p:nvSpPr>
          <p:cNvPr id="9" name="Rectangle 8">
            <a:extLst>
              <a:ext uri="{FF2B5EF4-FFF2-40B4-BE49-F238E27FC236}">
                <a16:creationId xmlns:a16="http://schemas.microsoft.com/office/drawing/2014/main" id="{7C08694B-6E1D-4145-B0FF-0FC187A013DD}"/>
              </a:ext>
            </a:extLst>
          </p:cNvPr>
          <p:cNvSpPr/>
          <p:nvPr/>
        </p:nvSpPr>
        <p:spPr>
          <a:xfrm>
            <a:off x="4651899" y="1431498"/>
            <a:ext cx="7173157" cy="2585323"/>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Hey Guys!</a:t>
            </a:r>
          </a:p>
          <a:p>
            <a:pPr algn="ctr"/>
            <a:r>
              <a:rPr lang="en-US" sz="5400" b="1" dirty="0">
                <a:ln w="9525">
                  <a:solidFill>
                    <a:schemeClr val="bg1"/>
                  </a:solidFill>
                  <a:prstDash val="solid"/>
                </a:ln>
                <a:effectLst>
                  <a:outerShdw blurRad="12700" dist="38100" dir="2700000" algn="tl" rotWithShape="0">
                    <a:schemeClr val="bg1">
                      <a:lumMod val="50000"/>
                    </a:schemeClr>
                  </a:outerShdw>
                </a:effectLst>
              </a:rPr>
              <a:t>Welcome to my channel</a:t>
            </a:r>
          </a:p>
          <a:p>
            <a:pPr algn="ctr"/>
            <a:r>
              <a:rPr lang="en-US" sz="5400" b="1" dirty="0" err="1">
                <a:ln w="9525">
                  <a:solidFill>
                    <a:schemeClr val="bg1"/>
                  </a:solidFill>
                  <a:prstDash val="solid"/>
                </a:ln>
                <a:effectLst>
                  <a:outerShdw blurRad="12700" dist="38100" dir="2700000" algn="tl" rotWithShape="0">
                    <a:schemeClr val="bg1">
                      <a:lumMod val="50000"/>
                    </a:schemeClr>
                  </a:outerShdw>
                </a:effectLst>
              </a:rPr>
              <a:t>Chusi_Nerchukora</a:t>
            </a:r>
            <a:r>
              <a:rPr lang="en-US" sz="5400" b="1" dirty="0">
                <a:ln w="9525">
                  <a:solidFill>
                    <a:schemeClr val="bg1"/>
                  </a:solidFill>
                  <a:prstDash val="solid"/>
                </a:ln>
                <a:effectLst>
                  <a:outerShdw blurRad="12700" dist="38100" dir="2700000" algn="tl" rotWithShape="0">
                    <a:schemeClr val="bg1">
                      <a:lumMod val="50000"/>
                    </a:schemeClr>
                  </a:outerShdw>
                </a:effectLst>
              </a:rPr>
              <a:t> </a:t>
            </a:r>
          </a:p>
        </p:txBody>
      </p:sp>
    </p:spTree>
    <p:custDataLst>
      <p:tags r:id="rId1"/>
    </p:custDataLst>
    <p:extLst>
      <p:ext uri="{BB962C8B-B14F-4D97-AF65-F5344CB8AC3E}">
        <p14:creationId xmlns:p14="http://schemas.microsoft.com/office/powerpoint/2010/main" val="360745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78DD5F1A-73DD-4AD3-BB85-8B8E231B2770}"/>
              </a:ext>
            </a:extLst>
          </p:cNvPr>
          <p:cNvSpPr/>
          <p:nvPr/>
        </p:nvSpPr>
        <p:spPr>
          <a:xfrm>
            <a:off x="2349696" y="360636"/>
            <a:ext cx="1837530" cy="675492"/>
          </a:xfrm>
          <a:prstGeom prst="flowChartAlternateProcess">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Routing Control</a:t>
            </a:r>
            <a:endParaRPr lang="en-IN" dirty="0"/>
          </a:p>
        </p:txBody>
      </p:sp>
      <p:sp>
        <p:nvSpPr>
          <p:cNvPr id="3" name="Flowchart: Alternate Process 2">
            <a:extLst>
              <a:ext uri="{FF2B5EF4-FFF2-40B4-BE49-F238E27FC236}">
                <a16:creationId xmlns:a16="http://schemas.microsoft.com/office/drawing/2014/main" id="{671A5138-D071-4633-ADA8-B09A670BF80B}"/>
              </a:ext>
            </a:extLst>
          </p:cNvPr>
          <p:cNvSpPr/>
          <p:nvPr/>
        </p:nvSpPr>
        <p:spPr>
          <a:xfrm>
            <a:off x="8674962" y="390617"/>
            <a:ext cx="1837530" cy="675492"/>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Notarization</a:t>
            </a:r>
            <a:endParaRPr lang="en-IN" dirty="0"/>
          </a:p>
        </p:txBody>
      </p:sp>
      <p:sp>
        <p:nvSpPr>
          <p:cNvPr id="4" name="Star: 6 Points 3">
            <a:extLst>
              <a:ext uri="{FF2B5EF4-FFF2-40B4-BE49-F238E27FC236}">
                <a16:creationId xmlns:a16="http://schemas.microsoft.com/office/drawing/2014/main" id="{99AF8A04-FB0E-4F67-8D11-9C3DB0EEBEFA}"/>
              </a:ext>
            </a:extLst>
          </p:cNvPr>
          <p:cNvSpPr/>
          <p:nvPr/>
        </p:nvSpPr>
        <p:spPr>
          <a:xfrm>
            <a:off x="1047564" y="337745"/>
            <a:ext cx="843379" cy="781235"/>
          </a:xfrm>
          <a:prstGeom prst="star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7</a:t>
            </a:r>
            <a:endParaRPr lang="en-IN" dirty="0"/>
          </a:p>
        </p:txBody>
      </p:sp>
      <p:sp>
        <p:nvSpPr>
          <p:cNvPr id="5" name="Star: 6 Points 4">
            <a:extLst>
              <a:ext uri="{FF2B5EF4-FFF2-40B4-BE49-F238E27FC236}">
                <a16:creationId xmlns:a16="http://schemas.microsoft.com/office/drawing/2014/main" id="{DA6149AE-F691-4F6F-92B5-A66645436CEE}"/>
              </a:ext>
            </a:extLst>
          </p:cNvPr>
          <p:cNvSpPr/>
          <p:nvPr/>
        </p:nvSpPr>
        <p:spPr>
          <a:xfrm>
            <a:off x="7272290" y="337745"/>
            <a:ext cx="843379" cy="781235"/>
          </a:xfrm>
          <a:prstGeom prst="star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8</a:t>
            </a:r>
            <a:endParaRPr lang="en-IN" dirty="0"/>
          </a:p>
        </p:txBody>
      </p:sp>
      <p:sp>
        <p:nvSpPr>
          <p:cNvPr id="6" name="TextBox 5">
            <a:extLst>
              <a:ext uri="{FF2B5EF4-FFF2-40B4-BE49-F238E27FC236}">
                <a16:creationId xmlns:a16="http://schemas.microsoft.com/office/drawing/2014/main" id="{5B080CD4-5AAA-4C38-BCDC-6A8A9417A9A2}"/>
              </a:ext>
            </a:extLst>
          </p:cNvPr>
          <p:cNvSpPr txBox="1"/>
          <p:nvPr/>
        </p:nvSpPr>
        <p:spPr>
          <a:xfrm>
            <a:off x="7272289" y="1977501"/>
            <a:ext cx="4206537" cy="1631216"/>
          </a:xfrm>
          <a:prstGeom prst="rect">
            <a:avLst/>
          </a:prstGeom>
          <a:noFill/>
        </p:spPr>
        <p:txBody>
          <a:bodyPr wrap="square" rtlCol="0">
            <a:spAutoFit/>
          </a:bodyPr>
          <a:lstStyle/>
          <a:p>
            <a:r>
              <a:rPr lang="en-US" sz="2500" dirty="0"/>
              <a:t>Notarization means here the sender and receiver will use 3rd party to exchange information between  them </a:t>
            </a:r>
            <a:endParaRPr lang="en-IN" sz="2500" dirty="0"/>
          </a:p>
        </p:txBody>
      </p:sp>
      <p:sp>
        <p:nvSpPr>
          <p:cNvPr id="7" name="TextBox 6">
            <a:extLst>
              <a:ext uri="{FF2B5EF4-FFF2-40B4-BE49-F238E27FC236}">
                <a16:creationId xmlns:a16="http://schemas.microsoft.com/office/drawing/2014/main" id="{17BE048B-19F9-43CC-91B9-D4C5B631F6F8}"/>
              </a:ext>
            </a:extLst>
          </p:cNvPr>
          <p:cNvSpPr txBox="1"/>
          <p:nvPr/>
        </p:nvSpPr>
        <p:spPr>
          <a:xfrm>
            <a:off x="781236" y="2086252"/>
            <a:ext cx="4323424" cy="2785378"/>
          </a:xfrm>
          <a:prstGeom prst="rect">
            <a:avLst/>
          </a:prstGeom>
          <a:noFill/>
        </p:spPr>
        <p:txBody>
          <a:bodyPr wrap="square" rtlCol="0">
            <a:spAutoFit/>
          </a:bodyPr>
          <a:lstStyle/>
          <a:p>
            <a:r>
              <a:rPr lang="en-US" sz="2500" dirty="0"/>
              <a:t>Routing control means here the sender and receiver selects the secured routes and continuously changes different available routes  to transfer data  to prevent eaves dropping on particular route </a:t>
            </a:r>
            <a:endParaRPr lang="en-IN" sz="2500" dirty="0"/>
          </a:p>
        </p:txBody>
      </p:sp>
    </p:spTree>
    <p:custDataLst>
      <p:tags r:id="rId1"/>
    </p:custDataLst>
    <p:extLst>
      <p:ext uri="{BB962C8B-B14F-4D97-AF65-F5344CB8AC3E}">
        <p14:creationId xmlns:p14="http://schemas.microsoft.com/office/powerpoint/2010/main" val="173206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wd">
                                    <p:tmAbs val="400"/>
                                  </p:iterate>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wd">
                                    <p:tmAbs val="400"/>
                                  </p:iterate>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6F285F7A-487F-42A5-B44C-A26EE3B2CC56}"/>
              </a:ext>
            </a:extLst>
          </p:cNvPr>
          <p:cNvSpPr/>
          <p:nvPr/>
        </p:nvSpPr>
        <p:spPr>
          <a:xfrm>
            <a:off x="1447061" y="3053218"/>
            <a:ext cx="3258105" cy="736847"/>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Security Mechanism</a:t>
            </a:r>
            <a:endParaRPr lang="en-IN" dirty="0"/>
          </a:p>
        </p:txBody>
      </p:sp>
      <p:sp>
        <p:nvSpPr>
          <p:cNvPr id="3" name="Flowchart: Alternate Process 2">
            <a:extLst>
              <a:ext uri="{FF2B5EF4-FFF2-40B4-BE49-F238E27FC236}">
                <a16:creationId xmlns:a16="http://schemas.microsoft.com/office/drawing/2014/main" id="{4E7D77AA-DD05-45F7-81B5-4C09CB93BD8A}"/>
              </a:ext>
            </a:extLst>
          </p:cNvPr>
          <p:cNvSpPr/>
          <p:nvPr/>
        </p:nvSpPr>
        <p:spPr>
          <a:xfrm>
            <a:off x="7552010" y="3655860"/>
            <a:ext cx="1837530" cy="675492"/>
          </a:xfrm>
          <a:prstGeom prst="flowChartAlternateProcess">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Authentication Exchange </a:t>
            </a:r>
            <a:endParaRPr lang="en-IN" dirty="0"/>
          </a:p>
        </p:txBody>
      </p:sp>
      <p:sp>
        <p:nvSpPr>
          <p:cNvPr id="4" name="Flowchart: Alternate Process 3">
            <a:extLst>
              <a:ext uri="{FF2B5EF4-FFF2-40B4-BE49-F238E27FC236}">
                <a16:creationId xmlns:a16="http://schemas.microsoft.com/office/drawing/2014/main" id="{8A64F60E-76C0-4376-BCAA-3D12C3AF6A51}"/>
              </a:ext>
            </a:extLst>
          </p:cNvPr>
          <p:cNvSpPr/>
          <p:nvPr/>
        </p:nvSpPr>
        <p:spPr>
          <a:xfrm>
            <a:off x="7552010" y="2813286"/>
            <a:ext cx="1837530" cy="675492"/>
          </a:xfrm>
          <a:prstGeom prst="flowChartAlternateProcess">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integrity  </a:t>
            </a:r>
            <a:endParaRPr lang="en-IN" dirty="0"/>
          </a:p>
        </p:txBody>
      </p:sp>
      <p:sp>
        <p:nvSpPr>
          <p:cNvPr id="5" name="Flowchart: Alternate Process 4">
            <a:extLst>
              <a:ext uri="{FF2B5EF4-FFF2-40B4-BE49-F238E27FC236}">
                <a16:creationId xmlns:a16="http://schemas.microsoft.com/office/drawing/2014/main" id="{865B9AC7-42E3-4829-B0B2-79FCE77DB181}"/>
              </a:ext>
            </a:extLst>
          </p:cNvPr>
          <p:cNvSpPr/>
          <p:nvPr/>
        </p:nvSpPr>
        <p:spPr>
          <a:xfrm>
            <a:off x="7552010" y="1927425"/>
            <a:ext cx="1837530" cy="675492"/>
          </a:xfrm>
          <a:prstGeom prst="flowChartAlternateProcess">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Access Control</a:t>
            </a:r>
            <a:endParaRPr lang="en-IN" dirty="0"/>
          </a:p>
        </p:txBody>
      </p:sp>
      <p:sp>
        <p:nvSpPr>
          <p:cNvPr id="6" name="Flowchart: Alternate Process 5">
            <a:extLst>
              <a:ext uri="{FF2B5EF4-FFF2-40B4-BE49-F238E27FC236}">
                <a16:creationId xmlns:a16="http://schemas.microsoft.com/office/drawing/2014/main" id="{FA232F78-5841-4A0A-B006-AA9852A55432}"/>
              </a:ext>
            </a:extLst>
          </p:cNvPr>
          <p:cNvSpPr/>
          <p:nvPr/>
        </p:nvSpPr>
        <p:spPr>
          <a:xfrm>
            <a:off x="7552010" y="155703"/>
            <a:ext cx="1837530" cy="675492"/>
          </a:xfrm>
          <a:prstGeom prst="flowChartAlternateProcess">
            <a:avLst/>
          </a:prstGeom>
          <a:solidFill>
            <a:srgbClr val="92D050"/>
          </a:solidFill>
          <a:ln>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Encipherment </a:t>
            </a:r>
            <a:endParaRPr lang="en-IN" dirty="0"/>
          </a:p>
        </p:txBody>
      </p:sp>
      <p:sp>
        <p:nvSpPr>
          <p:cNvPr id="7" name="Flowchart: Alternate Process 6">
            <a:extLst>
              <a:ext uri="{FF2B5EF4-FFF2-40B4-BE49-F238E27FC236}">
                <a16:creationId xmlns:a16="http://schemas.microsoft.com/office/drawing/2014/main" id="{566034E1-F876-49DB-9E5E-020BAD492F24}"/>
              </a:ext>
            </a:extLst>
          </p:cNvPr>
          <p:cNvSpPr/>
          <p:nvPr/>
        </p:nvSpPr>
        <p:spPr>
          <a:xfrm>
            <a:off x="7552010" y="1041564"/>
            <a:ext cx="1837530" cy="675492"/>
          </a:xfrm>
          <a:prstGeom prst="flowChartAlternateProcess">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Digital signatures </a:t>
            </a:r>
            <a:endParaRPr lang="en-IN" dirty="0"/>
          </a:p>
        </p:txBody>
      </p:sp>
      <p:sp>
        <p:nvSpPr>
          <p:cNvPr id="8" name="Flowchart: Alternate Process 7">
            <a:extLst>
              <a:ext uri="{FF2B5EF4-FFF2-40B4-BE49-F238E27FC236}">
                <a16:creationId xmlns:a16="http://schemas.microsoft.com/office/drawing/2014/main" id="{CD99F180-20BD-481E-8454-96EFCA1C6B92}"/>
              </a:ext>
            </a:extLst>
          </p:cNvPr>
          <p:cNvSpPr/>
          <p:nvPr/>
        </p:nvSpPr>
        <p:spPr>
          <a:xfrm>
            <a:off x="7552010" y="4498434"/>
            <a:ext cx="1837530" cy="675492"/>
          </a:xfrm>
          <a:prstGeom prst="flowChartAlternateProcess">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Traffic Padding</a:t>
            </a:r>
            <a:endParaRPr lang="en-IN" dirty="0"/>
          </a:p>
        </p:txBody>
      </p:sp>
      <p:sp>
        <p:nvSpPr>
          <p:cNvPr id="9" name="Flowchart: Alternate Process 8">
            <a:extLst>
              <a:ext uri="{FF2B5EF4-FFF2-40B4-BE49-F238E27FC236}">
                <a16:creationId xmlns:a16="http://schemas.microsoft.com/office/drawing/2014/main" id="{5793CFE0-E6B3-490F-81A2-8CD20B7753C9}"/>
              </a:ext>
            </a:extLst>
          </p:cNvPr>
          <p:cNvSpPr/>
          <p:nvPr/>
        </p:nvSpPr>
        <p:spPr>
          <a:xfrm>
            <a:off x="7552010" y="5341008"/>
            <a:ext cx="1837530" cy="675492"/>
          </a:xfrm>
          <a:prstGeom prst="flowChartAlternateProcess">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Routing Control</a:t>
            </a:r>
            <a:endParaRPr lang="en-IN" dirty="0"/>
          </a:p>
        </p:txBody>
      </p:sp>
      <p:sp>
        <p:nvSpPr>
          <p:cNvPr id="10" name="Flowchart: Alternate Process 9">
            <a:extLst>
              <a:ext uri="{FF2B5EF4-FFF2-40B4-BE49-F238E27FC236}">
                <a16:creationId xmlns:a16="http://schemas.microsoft.com/office/drawing/2014/main" id="{6A1F87DC-FA16-4DB0-A57B-7C2174E5B447}"/>
              </a:ext>
            </a:extLst>
          </p:cNvPr>
          <p:cNvSpPr/>
          <p:nvPr/>
        </p:nvSpPr>
        <p:spPr>
          <a:xfrm>
            <a:off x="7552010" y="6114845"/>
            <a:ext cx="1837530" cy="675492"/>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Notarization</a:t>
            </a:r>
            <a:endParaRPr lang="en-IN" dirty="0"/>
          </a:p>
        </p:txBody>
      </p:sp>
      <p:cxnSp>
        <p:nvCxnSpPr>
          <p:cNvPr id="11" name="Straight Arrow Connector 10">
            <a:extLst>
              <a:ext uri="{FF2B5EF4-FFF2-40B4-BE49-F238E27FC236}">
                <a16:creationId xmlns:a16="http://schemas.microsoft.com/office/drawing/2014/main" id="{901D6CC2-94DE-4968-81DA-E6B6DEC6EAE3}"/>
              </a:ext>
            </a:extLst>
          </p:cNvPr>
          <p:cNvCxnSpPr>
            <a:cxnSpLocks/>
            <a:endCxn id="5" idx="1"/>
          </p:cNvCxnSpPr>
          <p:nvPr/>
        </p:nvCxnSpPr>
        <p:spPr>
          <a:xfrm flipV="1">
            <a:off x="4745114" y="2265171"/>
            <a:ext cx="2806896" cy="11885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776EFF-3C24-481C-B750-91163A5E845C}"/>
              </a:ext>
            </a:extLst>
          </p:cNvPr>
          <p:cNvCxnSpPr>
            <a:cxnSpLocks/>
            <a:endCxn id="7" idx="1"/>
          </p:cNvCxnSpPr>
          <p:nvPr/>
        </p:nvCxnSpPr>
        <p:spPr>
          <a:xfrm flipV="1">
            <a:off x="4721441" y="1379310"/>
            <a:ext cx="2830569" cy="20496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8415-A65F-4A5E-894D-76E0F904502D}"/>
              </a:ext>
            </a:extLst>
          </p:cNvPr>
          <p:cNvCxnSpPr>
            <a:cxnSpLocks/>
            <a:stCxn id="2" idx="3"/>
            <a:endCxn id="6" idx="1"/>
          </p:cNvCxnSpPr>
          <p:nvPr/>
        </p:nvCxnSpPr>
        <p:spPr>
          <a:xfrm flipV="1">
            <a:off x="4705166" y="493449"/>
            <a:ext cx="2846844" cy="29281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D31CB03-E2AB-48EC-9F33-9BDDDB1D96A8}"/>
              </a:ext>
            </a:extLst>
          </p:cNvPr>
          <p:cNvCxnSpPr>
            <a:cxnSpLocks/>
            <a:endCxn id="4" idx="1"/>
          </p:cNvCxnSpPr>
          <p:nvPr/>
        </p:nvCxnSpPr>
        <p:spPr>
          <a:xfrm flipV="1">
            <a:off x="4675573" y="3151032"/>
            <a:ext cx="2876437" cy="3202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9D7B1F-316D-4AC2-96B2-7460C15576C5}"/>
              </a:ext>
            </a:extLst>
          </p:cNvPr>
          <p:cNvCxnSpPr>
            <a:cxnSpLocks/>
          </p:cNvCxnSpPr>
          <p:nvPr/>
        </p:nvCxnSpPr>
        <p:spPr>
          <a:xfrm>
            <a:off x="4705166" y="3455905"/>
            <a:ext cx="2846844" cy="14071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CD296D-5671-45DC-B787-CB544A8C6DE1}"/>
              </a:ext>
            </a:extLst>
          </p:cNvPr>
          <p:cNvCxnSpPr>
            <a:cxnSpLocks/>
            <a:stCxn id="2" idx="3"/>
            <a:endCxn id="9" idx="1"/>
          </p:cNvCxnSpPr>
          <p:nvPr/>
        </p:nvCxnSpPr>
        <p:spPr>
          <a:xfrm>
            <a:off x="4705166" y="3421642"/>
            <a:ext cx="2846844" cy="22571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4BC33D-E37A-4179-B456-6700F89DE008}"/>
              </a:ext>
            </a:extLst>
          </p:cNvPr>
          <p:cNvCxnSpPr>
            <a:cxnSpLocks/>
            <a:stCxn id="2" idx="3"/>
            <a:endCxn id="10" idx="1"/>
          </p:cNvCxnSpPr>
          <p:nvPr/>
        </p:nvCxnSpPr>
        <p:spPr>
          <a:xfrm>
            <a:off x="4705166" y="3421642"/>
            <a:ext cx="2846844" cy="30309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0557F6-DF12-46C1-8393-AE7620BC6027}"/>
              </a:ext>
            </a:extLst>
          </p:cNvPr>
          <p:cNvCxnSpPr>
            <a:cxnSpLocks/>
            <a:stCxn id="2" idx="3"/>
            <a:endCxn id="3" idx="1"/>
          </p:cNvCxnSpPr>
          <p:nvPr/>
        </p:nvCxnSpPr>
        <p:spPr>
          <a:xfrm>
            <a:off x="4705166" y="3421642"/>
            <a:ext cx="2846844" cy="5719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Arrow: Left 19">
            <a:extLst>
              <a:ext uri="{FF2B5EF4-FFF2-40B4-BE49-F238E27FC236}">
                <a16:creationId xmlns:a16="http://schemas.microsoft.com/office/drawing/2014/main" id="{2468F753-CA58-4093-8770-6AB0E33FFD56}"/>
              </a:ext>
            </a:extLst>
          </p:cNvPr>
          <p:cNvSpPr/>
          <p:nvPr/>
        </p:nvSpPr>
        <p:spPr>
          <a:xfrm>
            <a:off x="9581967" y="388829"/>
            <a:ext cx="870012" cy="3906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Left 22">
            <a:extLst>
              <a:ext uri="{FF2B5EF4-FFF2-40B4-BE49-F238E27FC236}">
                <a16:creationId xmlns:a16="http://schemas.microsoft.com/office/drawing/2014/main" id="{CBD1009D-2614-4D48-BB8E-D66CDD6F6555}"/>
              </a:ext>
            </a:extLst>
          </p:cNvPr>
          <p:cNvSpPr/>
          <p:nvPr/>
        </p:nvSpPr>
        <p:spPr>
          <a:xfrm>
            <a:off x="9581967" y="1185169"/>
            <a:ext cx="870012" cy="3906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Left 23">
            <a:extLst>
              <a:ext uri="{FF2B5EF4-FFF2-40B4-BE49-F238E27FC236}">
                <a16:creationId xmlns:a16="http://schemas.microsoft.com/office/drawing/2014/main" id="{4F7436E3-F3E3-43B3-9465-DAC9D537E957}"/>
              </a:ext>
            </a:extLst>
          </p:cNvPr>
          <p:cNvSpPr/>
          <p:nvPr/>
        </p:nvSpPr>
        <p:spPr>
          <a:xfrm>
            <a:off x="9534618" y="2095135"/>
            <a:ext cx="870012" cy="3906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Left 24">
            <a:extLst>
              <a:ext uri="{FF2B5EF4-FFF2-40B4-BE49-F238E27FC236}">
                <a16:creationId xmlns:a16="http://schemas.microsoft.com/office/drawing/2014/main" id="{A42FC768-4E4D-4F9B-B465-18332941FF18}"/>
              </a:ext>
            </a:extLst>
          </p:cNvPr>
          <p:cNvSpPr/>
          <p:nvPr/>
        </p:nvSpPr>
        <p:spPr>
          <a:xfrm>
            <a:off x="9598242" y="2960703"/>
            <a:ext cx="870012" cy="3906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Left 25">
            <a:extLst>
              <a:ext uri="{FF2B5EF4-FFF2-40B4-BE49-F238E27FC236}">
                <a16:creationId xmlns:a16="http://schemas.microsoft.com/office/drawing/2014/main" id="{E79303F3-4F57-4D04-B5A2-281174F4D60B}"/>
              </a:ext>
            </a:extLst>
          </p:cNvPr>
          <p:cNvSpPr/>
          <p:nvPr/>
        </p:nvSpPr>
        <p:spPr>
          <a:xfrm>
            <a:off x="9556812" y="3772149"/>
            <a:ext cx="870012" cy="3906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Left 26">
            <a:extLst>
              <a:ext uri="{FF2B5EF4-FFF2-40B4-BE49-F238E27FC236}">
                <a16:creationId xmlns:a16="http://schemas.microsoft.com/office/drawing/2014/main" id="{5F958395-F370-43C2-A8E2-E249CECC165A}"/>
              </a:ext>
            </a:extLst>
          </p:cNvPr>
          <p:cNvSpPr/>
          <p:nvPr/>
        </p:nvSpPr>
        <p:spPr>
          <a:xfrm>
            <a:off x="9658905" y="4653383"/>
            <a:ext cx="870012" cy="3906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Left 27">
            <a:extLst>
              <a:ext uri="{FF2B5EF4-FFF2-40B4-BE49-F238E27FC236}">
                <a16:creationId xmlns:a16="http://schemas.microsoft.com/office/drawing/2014/main" id="{CEB01F98-25A8-487C-B39D-52B9686C0D6C}"/>
              </a:ext>
            </a:extLst>
          </p:cNvPr>
          <p:cNvSpPr/>
          <p:nvPr/>
        </p:nvSpPr>
        <p:spPr>
          <a:xfrm>
            <a:off x="9681099" y="5483445"/>
            <a:ext cx="870012" cy="3906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Left 28">
            <a:extLst>
              <a:ext uri="{FF2B5EF4-FFF2-40B4-BE49-F238E27FC236}">
                <a16:creationId xmlns:a16="http://schemas.microsoft.com/office/drawing/2014/main" id="{4062AD3A-1D7A-4886-8362-B8ED763DF085}"/>
              </a:ext>
            </a:extLst>
          </p:cNvPr>
          <p:cNvSpPr/>
          <p:nvPr/>
        </p:nvSpPr>
        <p:spPr>
          <a:xfrm>
            <a:off x="9735845" y="6347534"/>
            <a:ext cx="870012" cy="3906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04720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4" grpId="0" animBg="1"/>
      <p:bldP spid="25" grpId="0" animBg="1"/>
      <p:bldP spid="26" grpId="0" animBg="1"/>
      <p:bldP spid="27"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91ECD-BCC3-4F54-9833-0A0653C62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0"/>
            <a:ext cx="12192000" cy="6858000"/>
          </a:xfrm>
          <a:prstGeom prst="rect">
            <a:avLst/>
          </a:prstGeom>
        </p:spPr>
      </p:pic>
    </p:spTree>
    <p:extLst>
      <p:ext uri="{BB962C8B-B14F-4D97-AF65-F5344CB8AC3E}">
        <p14:creationId xmlns:p14="http://schemas.microsoft.com/office/powerpoint/2010/main" val="194444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E26170-A47C-4E7D-9073-59E2BD58E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413492" y="1266086"/>
            <a:ext cx="2537072" cy="4069394"/>
          </a:xfrm>
          <a:prstGeom prst="rect">
            <a:avLst/>
          </a:prstGeom>
        </p:spPr>
      </p:pic>
      <p:sp>
        <p:nvSpPr>
          <p:cNvPr id="4" name="TextBox 3">
            <a:extLst>
              <a:ext uri="{FF2B5EF4-FFF2-40B4-BE49-F238E27FC236}">
                <a16:creationId xmlns:a16="http://schemas.microsoft.com/office/drawing/2014/main" id="{B984A11A-D3B5-4E6C-B981-7395511749CE}"/>
              </a:ext>
            </a:extLst>
          </p:cNvPr>
          <p:cNvSpPr txBox="1"/>
          <p:nvPr/>
        </p:nvSpPr>
        <p:spPr>
          <a:xfrm>
            <a:off x="4731797" y="1953087"/>
            <a:ext cx="6365289" cy="861774"/>
          </a:xfrm>
          <a:prstGeom prst="rect">
            <a:avLst/>
          </a:prstGeom>
          <a:noFill/>
        </p:spPr>
        <p:txBody>
          <a:bodyPr wrap="square" rtlCol="0">
            <a:spAutoFit/>
          </a:bodyPr>
          <a:lstStyle/>
          <a:p>
            <a:r>
              <a:rPr lang="en-US" sz="5000" dirty="0">
                <a:solidFill>
                  <a:srgbClr val="FF0000"/>
                </a:solidFill>
              </a:rPr>
              <a:t>ASPECTS OF SECURITY </a:t>
            </a:r>
            <a:endParaRPr lang="en-IN" sz="5000" dirty="0">
              <a:solidFill>
                <a:srgbClr val="FF0000"/>
              </a:solidFill>
            </a:endParaRPr>
          </a:p>
        </p:txBody>
      </p:sp>
      <p:sp>
        <p:nvSpPr>
          <p:cNvPr id="5" name="TextBox 4">
            <a:extLst>
              <a:ext uri="{FF2B5EF4-FFF2-40B4-BE49-F238E27FC236}">
                <a16:creationId xmlns:a16="http://schemas.microsoft.com/office/drawing/2014/main" id="{A9141004-09EF-4916-9C17-039548118B88}"/>
              </a:ext>
            </a:extLst>
          </p:cNvPr>
          <p:cNvSpPr txBox="1"/>
          <p:nvPr/>
        </p:nvSpPr>
        <p:spPr>
          <a:xfrm>
            <a:off x="7182034" y="3222594"/>
            <a:ext cx="1589103" cy="1323439"/>
          </a:xfrm>
          <a:prstGeom prst="rect">
            <a:avLst/>
          </a:prstGeom>
          <a:noFill/>
        </p:spPr>
        <p:txBody>
          <a:bodyPr wrap="square" rtlCol="0">
            <a:spAutoFit/>
          </a:bodyPr>
          <a:lstStyle/>
          <a:p>
            <a:r>
              <a:rPr lang="en-US" sz="8000" dirty="0">
                <a:solidFill>
                  <a:srgbClr val="FF0000"/>
                </a:solidFill>
              </a:rPr>
              <a:t>?</a:t>
            </a:r>
          </a:p>
        </p:txBody>
      </p:sp>
    </p:spTree>
    <p:extLst>
      <p:ext uri="{BB962C8B-B14F-4D97-AF65-F5344CB8AC3E}">
        <p14:creationId xmlns:p14="http://schemas.microsoft.com/office/powerpoint/2010/main" val="358712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59DA0FFC-E050-49D7-9E89-0D308ACC5750}"/>
              </a:ext>
            </a:extLst>
          </p:cNvPr>
          <p:cNvSpPr/>
          <p:nvPr/>
        </p:nvSpPr>
        <p:spPr>
          <a:xfrm>
            <a:off x="4577917" y="408372"/>
            <a:ext cx="2681057" cy="905523"/>
          </a:xfrm>
          <a:prstGeom prst="flowChartAlternateProcess">
            <a:avLst/>
          </a:prstGeom>
          <a:solidFill>
            <a:srgbClr val="AA5E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ASPECTS OF SECURITY</a:t>
            </a:r>
            <a:endParaRPr lang="en-IN" dirty="0"/>
          </a:p>
        </p:txBody>
      </p:sp>
      <p:sp>
        <p:nvSpPr>
          <p:cNvPr id="3" name="Flowchart: Alternate Process 2">
            <a:extLst>
              <a:ext uri="{FF2B5EF4-FFF2-40B4-BE49-F238E27FC236}">
                <a16:creationId xmlns:a16="http://schemas.microsoft.com/office/drawing/2014/main" id="{5416D36E-E3C2-4076-93E9-5793C41322D5}"/>
              </a:ext>
            </a:extLst>
          </p:cNvPr>
          <p:cNvSpPr/>
          <p:nvPr/>
        </p:nvSpPr>
        <p:spPr>
          <a:xfrm>
            <a:off x="625879" y="2081814"/>
            <a:ext cx="2512381" cy="92327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 Attacks </a:t>
            </a:r>
            <a:endParaRPr lang="en-IN" dirty="0"/>
          </a:p>
        </p:txBody>
      </p:sp>
      <p:sp>
        <p:nvSpPr>
          <p:cNvPr id="5" name="Flowchart: Alternate Process 4">
            <a:extLst>
              <a:ext uri="{FF2B5EF4-FFF2-40B4-BE49-F238E27FC236}">
                <a16:creationId xmlns:a16="http://schemas.microsoft.com/office/drawing/2014/main" id="{5E3B8B6D-BB5D-4473-A2D0-307F5D4817DA}"/>
              </a:ext>
            </a:extLst>
          </p:cNvPr>
          <p:cNvSpPr/>
          <p:nvPr/>
        </p:nvSpPr>
        <p:spPr>
          <a:xfrm>
            <a:off x="4746593" y="2148395"/>
            <a:ext cx="2512381" cy="92327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 Mechanisms</a:t>
            </a:r>
            <a:endParaRPr lang="en-IN" dirty="0"/>
          </a:p>
        </p:txBody>
      </p:sp>
      <p:sp>
        <p:nvSpPr>
          <p:cNvPr id="6" name="Flowchart: Alternate Process 5">
            <a:extLst>
              <a:ext uri="{FF2B5EF4-FFF2-40B4-BE49-F238E27FC236}">
                <a16:creationId xmlns:a16="http://schemas.microsoft.com/office/drawing/2014/main" id="{FB6CD278-205E-441E-A61E-00207D751F13}"/>
              </a:ext>
            </a:extLst>
          </p:cNvPr>
          <p:cNvSpPr/>
          <p:nvPr/>
        </p:nvSpPr>
        <p:spPr>
          <a:xfrm>
            <a:off x="8853995" y="2148395"/>
            <a:ext cx="2512381" cy="92327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 Service</a:t>
            </a:r>
            <a:endParaRPr lang="en-IN" dirty="0"/>
          </a:p>
        </p:txBody>
      </p:sp>
      <p:cxnSp>
        <p:nvCxnSpPr>
          <p:cNvPr id="8" name="Straight Arrow Connector 7">
            <a:extLst>
              <a:ext uri="{FF2B5EF4-FFF2-40B4-BE49-F238E27FC236}">
                <a16:creationId xmlns:a16="http://schemas.microsoft.com/office/drawing/2014/main" id="{D48E07C5-DA87-40BD-9DDD-C2E001D463D9}"/>
              </a:ext>
            </a:extLst>
          </p:cNvPr>
          <p:cNvCxnSpPr>
            <a:cxnSpLocks/>
            <a:endCxn id="3" idx="0"/>
          </p:cNvCxnSpPr>
          <p:nvPr/>
        </p:nvCxnSpPr>
        <p:spPr>
          <a:xfrm flipH="1">
            <a:off x="1882070" y="1297249"/>
            <a:ext cx="4036376" cy="7845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A3EA46F-1488-4638-B2DF-C44E920BF256}"/>
              </a:ext>
            </a:extLst>
          </p:cNvPr>
          <p:cNvCxnSpPr>
            <a:cxnSpLocks/>
            <a:stCxn id="2" idx="2"/>
            <a:endCxn id="5" idx="0"/>
          </p:cNvCxnSpPr>
          <p:nvPr/>
        </p:nvCxnSpPr>
        <p:spPr>
          <a:xfrm>
            <a:off x="5918446" y="1313895"/>
            <a:ext cx="84338" cy="8345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9B08B6-2139-4BA5-A0CE-4697EF793797}"/>
              </a:ext>
            </a:extLst>
          </p:cNvPr>
          <p:cNvCxnSpPr>
            <a:cxnSpLocks/>
            <a:stCxn id="2" idx="2"/>
          </p:cNvCxnSpPr>
          <p:nvPr/>
        </p:nvCxnSpPr>
        <p:spPr>
          <a:xfrm>
            <a:off x="5918446" y="1313895"/>
            <a:ext cx="4191739" cy="8145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FCF2F23-10D0-4333-8AF1-8ED332357750}"/>
              </a:ext>
            </a:extLst>
          </p:cNvPr>
          <p:cNvSpPr txBox="1"/>
          <p:nvPr/>
        </p:nvSpPr>
        <p:spPr>
          <a:xfrm>
            <a:off x="443886" y="3204840"/>
            <a:ext cx="3000654" cy="2585323"/>
          </a:xfrm>
          <a:prstGeom prst="rect">
            <a:avLst/>
          </a:prstGeom>
          <a:noFill/>
        </p:spPr>
        <p:txBody>
          <a:bodyPr wrap="square" rtlCol="0">
            <a:spAutoFit/>
          </a:bodyPr>
          <a:lstStyle/>
          <a:p>
            <a:r>
              <a:rPr lang="en-US" dirty="0"/>
              <a:t>Security attacks will prevent or detect attacks when we transfer information from sender to receiver throughout the network</a:t>
            </a:r>
          </a:p>
          <a:p>
            <a:endParaRPr lang="en-US" dirty="0"/>
          </a:p>
          <a:p>
            <a:r>
              <a:rPr lang="en-US" dirty="0"/>
              <a:t>This are classified into 2 types</a:t>
            </a:r>
          </a:p>
          <a:p>
            <a:r>
              <a:rPr lang="en-US" dirty="0"/>
              <a:t>1)Passive attacks </a:t>
            </a:r>
          </a:p>
          <a:p>
            <a:r>
              <a:rPr lang="en-US" dirty="0"/>
              <a:t>2) Active attacks</a:t>
            </a:r>
            <a:endParaRPr lang="en-IN" dirty="0"/>
          </a:p>
        </p:txBody>
      </p:sp>
      <p:sp>
        <p:nvSpPr>
          <p:cNvPr id="28" name="TextBox 27">
            <a:extLst>
              <a:ext uri="{FF2B5EF4-FFF2-40B4-BE49-F238E27FC236}">
                <a16:creationId xmlns:a16="http://schemas.microsoft.com/office/drawing/2014/main" id="{ED45131E-F2BC-405B-93FB-39F20177DE17}"/>
              </a:ext>
            </a:extLst>
          </p:cNvPr>
          <p:cNvSpPr txBox="1"/>
          <p:nvPr/>
        </p:nvSpPr>
        <p:spPr>
          <a:xfrm>
            <a:off x="4746593" y="3355759"/>
            <a:ext cx="2577485" cy="1477328"/>
          </a:xfrm>
          <a:prstGeom prst="rect">
            <a:avLst/>
          </a:prstGeom>
          <a:noFill/>
        </p:spPr>
        <p:txBody>
          <a:bodyPr wrap="square" rtlCol="0">
            <a:spAutoFit/>
          </a:bodyPr>
          <a:lstStyle/>
          <a:p>
            <a:r>
              <a:rPr lang="en-US" dirty="0"/>
              <a:t>Security Mechanism will prevent , detect and also it will recover the information from security attacks </a:t>
            </a:r>
            <a:endParaRPr lang="en-IN" dirty="0"/>
          </a:p>
        </p:txBody>
      </p:sp>
      <p:sp>
        <p:nvSpPr>
          <p:cNvPr id="29" name="TextBox 28">
            <a:extLst>
              <a:ext uri="{FF2B5EF4-FFF2-40B4-BE49-F238E27FC236}">
                <a16:creationId xmlns:a16="http://schemas.microsoft.com/office/drawing/2014/main" id="{8798139F-A5B8-454A-84FB-44723E7709EF}"/>
              </a:ext>
            </a:extLst>
          </p:cNvPr>
          <p:cNvSpPr txBox="1"/>
          <p:nvPr/>
        </p:nvSpPr>
        <p:spPr>
          <a:xfrm>
            <a:off x="8176334" y="3429000"/>
            <a:ext cx="3808520" cy="2862322"/>
          </a:xfrm>
          <a:prstGeom prst="rect">
            <a:avLst/>
          </a:prstGeom>
          <a:noFill/>
        </p:spPr>
        <p:txBody>
          <a:bodyPr wrap="square" rtlCol="0">
            <a:spAutoFit/>
          </a:bodyPr>
          <a:lstStyle/>
          <a:p>
            <a:r>
              <a:rPr lang="en-US" dirty="0"/>
              <a:t>This security services are provided by protocol layer  and “X.800 “ will provide all security services when we transfer data from sender to receiver</a:t>
            </a:r>
          </a:p>
          <a:p>
            <a:r>
              <a:rPr lang="en-US" dirty="0"/>
              <a:t>This are classified into 5 types</a:t>
            </a:r>
          </a:p>
          <a:p>
            <a:r>
              <a:rPr lang="en-US" dirty="0"/>
              <a:t>1)Authentication</a:t>
            </a:r>
          </a:p>
          <a:p>
            <a:r>
              <a:rPr lang="en-US" dirty="0"/>
              <a:t>2)Access Control</a:t>
            </a:r>
          </a:p>
          <a:p>
            <a:r>
              <a:rPr lang="en-US" dirty="0"/>
              <a:t>3)Data Confidentiality </a:t>
            </a:r>
          </a:p>
          <a:p>
            <a:r>
              <a:rPr lang="en-US" dirty="0"/>
              <a:t>4)Data Integrity</a:t>
            </a:r>
          </a:p>
          <a:p>
            <a:r>
              <a:rPr lang="en-US" dirty="0"/>
              <a:t>5)Non Repudiation </a:t>
            </a:r>
          </a:p>
        </p:txBody>
      </p:sp>
    </p:spTree>
    <p:custDataLst>
      <p:tags r:id="rId1"/>
    </p:custDataLst>
    <p:extLst>
      <p:ext uri="{BB962C8B-B14F-4D97-AF65-F5344CB8AC3E}">
        <p14:creationId xmlns:p14="http://schemas.microsoft.com/office/powerpoint/2010/main" val="391227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756B6AF2-3300-4B00-B5E3-396BABDA9651}"/>
              </a:ext>
            </a:extLst>
          </p:cNvPr>
          <p:cNvSpPr/>
          <p:nvPr/>
        </p:nvSpPr>
        <p:spPr>
          <a:xfrm>
            <a:off x="1447061" y="3053218"/>
            <a:ext cx="3258105" cy="736847"/>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Security Mechanism</a:t>
            </a:r>
            <a:endParaRPr lang="en-IN" dirty="0"/>
          </a:p>
        </p:txBody>
      </p:sp>
      <p:sp>
        <p:nvSpPr>
          <p:cNvPr id="8" name="Flowchart: Alternate Process 7">
            <a:extLst>
              <a:ext uri="{FF2B5EF4-FFF2-40B4-BE49-F238E27FC236}">
                <a16:creationId xmlns:a16="http://schemas.microsoft.com/office/drawing/2014/main" id="{0B27CF39-83CC-438D-81EF-BDA61B12B5F3}"/>
              </a:ext>
            </a:extLst>
          </p:cNvPr>
          <p:cNvSpPr/>
          <p:nvPr/>
        </p:nvSpPr>
        <p:spPr>
          <a:xfrm>
            <a:off x="7552010" y="3655860"/>
            <a:ext cx="1837530" cy="675492"/>
          </a:xfrm>
          <a:prstGeom prst="flowChartAlternateProcess">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Authentication Exchange </a:t>
            </a:r>
            <a:endParaRPr lang="en-IN" dirty="0"/>
          </a:p>
        </p:txBody>
      </p:sp>
      <p:sp>
        <p:nvSpPr>
          <p:cNvPr id="13" name="Flowchart: Alternate Process 12">
            <a:extLst>
              <a:ext uri="{FF2B5EF4-FFF2-40B4-BE49-F238E27FC236}">
                <a16:creationId xmlns:a16="http://schemas.microsoft.com/office/drawing/2014/main" id="{29C2CD5F-2B55-4AB4-A962-6488AF9CFA37}"/>
              </a:ext>
            </a:extLst>
          </p:cNvPr>
          <p:cNvSpPr/>
          <p:nvPr/>
        </p:nvSpPr>
        <p:spPr>
          <a:xfrm>
            <a:off x="7552010" y="2813286"/>
            <a:ext cx="1837530" cy="675492"/>
          </a:xfrm>
          <a:prstGeom prst="flowChartAlternateProcess">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integrity  </a:t>
            </a:r>
            <a:endParaRPr lang="en-IN" dirty="0"/>
          </a:p>
        </p:txBody>
      </p:sp>
      <p:sp>
        <p:nvSpPr>
          <p:cNvPr id="14" name="Flowchart: Alternate Process 13">
            <a:extLst>
              <a:ext uri="{FF2B5EF4-FFF2-40B4-BE49-F238E27FC236}">
                <a16:creationId xmlns:a16="http://schemas.microsoft.com/office/drawing/2014/main" id="{7FF08B69-6212-4139-9C14-25F00ACFC0C1}"/>
              </a:ext>
            </a:extLst>
          </p:cNvPr>
          <p:cNvSpPr/>
          <p:nvPr/>
        </p:nvSpPr>
        <p:spPr>
          <a:xfrm>
            <a:off x="7552010" y="1927425"/>
            <a:ext cx="1837530" cy="675492"/>
          </a:xfrm>
          <a:prstGeom prst="flowChartAlternateProcess">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Access Control</a:t>
            </a:r>
            <a:endParaRPr lang="en-IN" dirty="0"/>
          </a:p>
        </p:txBody>
      </p:sp>
      <p:sp>
        <p:nvSpPr>
          <p:cNvPr id="15" name="Flowchart: Alternate Process 14">
            <a:extLst>
              <a:ext uri="{FF2B5EF4-FFF2-40B4-BE49-F238E27FC236}">
                <a16:creationId xmlns:a16="http://schemas.microsoft.com/office/drawing/2014/main" id="{1E3EDC7C-F454-4972-A202-1191B11A1DB2}"/>
              </a:ext>
            </a:extLst>
          </p:cNvPr>
          <p:cNvSpPr/>
          <p:nvPr/>
        </p:nvSpPr>
        <p:spPr>
          <a:xfrm>
            <a:off x="7552010" y="155703"/>
            <a:ext cx="1837530" cy="675492"/>
          </a:xfrm>
          <a:prstGeom prst="flowChartAlternateProcess">
            <a:avLst/>
          </a:prstGeom>
          <a:solidFill>
            <a:srgbClr val="92D050"/>
          </a:solidFill>
          <a:ln>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Encipherment </a:t>
            </a:r>
            <a:endParaRPr lang="en-IN" dirty="0"/>
          </a:p>
        </p:txBody>
      </p:sp>
      <p:sp>
        <p:nvSpPr>
          <p:cNvPr id="16" name="Flowchart: Alternate Process 15">
            <a:extLst>
              <a:ext uri="{FF2B5EF4-FFF2-40B4-BE49-F238E27FC236}">
                <a16:creationId xmlns:a16="http://schemas.microsoft.com/office/drawing/2014/main" id="{1ED136BF-7761-4277-9D20-D53ED5F5F780}"/>
              </a:ext>
            </a:extLst>
          </p:cNvPr>
          <p:cNvSpPr/>
          <p:nvPr/>
        </p:nvSpPr>
        <p:spPr>
          <a:xfrm>
            <a:off x="7552010" y="1041564"/>
            <a:ext cx="1837530" cy="675492"/>
          </a:xfrm>
          <a:prstGeom prst="flowChartAlternateProcess">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Digital signatures </a:t>
            </a:r>
            <a:endParaRPr lang="en-IN" dirty="0"/>
          </a:p>
        </p:txBody>
      </p:sp>
      <p:sp>
        <p:nvSpPr>
          <p:cNvPr id="17" name="Flowchart: Alternate Process 16">
            <a:extLst>
              <a:ext uri="{FF2B5EF4-FFF2-40B4-BE49-F238E27FC236}">
                <a16:creationId xmlns:a16="http://schemas.microsoft.com/office/drawing/2014/main" id="{802B96FA-9C80-431C-936B-2CAA3E22C140}"/>
              </a:ext>
            </a:extLst>
          </p:cNvPr>
          <p:cNvSpPr/>
          <p:nvPr/>
        </p:nvSpPr>
        <p:spPr>
          <a:xfrm>
            <a:off x="7552010" y="4498434"/>
            <a:ext cx="1837530" cy="675492"/>
          </a:xfrm>
          <a:prstGeom prst="flowChartAlternateProcess">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Traffic Padding</a:t>
            </a:r>
            <a:endParaRPr lang="en-IN" dirty="0"/>
          </a:p>
        </p:txBody>
      </p:sp>
      <p:sp>
        <p:nvSpPr>
          <p:cNvPr id="18" name="Flowchart: Alternate Process 17">
            <a:extLst>
              <a:ext uri="{FF2B5EF4-FFF2-40B4-BE49-F238E27FC236}">
                <a16:creationId xmlns:a16="http://schemas.microsoft.com/office/drawing/2014/main" id="{5678DB0E-4762-46BA-8656-2B682DBBC576}"/>
              </a:ext>
            </a:extLst>
          </p:cNvPr>
          <p:cNvSpPr/>
          <p:nvPr/>
        </p:nvSpPr>
        <p:spPr>
          <a:xfrm>
            <a:off x="7552010" y="5341008"/>
            <a:ext cx="1837530" cy="675492"/>
          </a:xfrm>
          <a:prstGeom prst="flowChartAlternateProcess">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Routing Control</a:t>
            </a:r>
            <a:endParaRPr lang="en-IN" dirty="0"/>
          </a:p>
        </p:txBody>
      </p:sp>
      <p:sp>
        <p:nvSpPr>
          <p:cNvPr id="19" name="Flowchart: Alternate Process 18">
            <a:extLst>
              <a:ext uri="{FF2B5EF4-FFF2-40B4-BE49-F238E27FC236}">
                <a16:creationId xmlns:a16="http://schemas.microsoft.com/office/drawing/2014/main" id="{3A439E35-C2CD-489B-B932-623535E3FC14}"/>
              </a:ext>
            </a:extLst>
          </p:cNvPr>
          <p:cNvSpPr/>
          <p:nvPr/>
        </p:nvSpPr>
        <p:spPr>
          <a:xfrm>
            <a:off x="7552010" y="6114845"/>
            <a:ext cx="1837530" cy="675492"/>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Notarization</a:t>
            </a:r>
            <a:endParaRPr lang="en-IN" dirty="0"/>
          </a:p>
        </p:txBody>
      </p:sp>
      <p:cxnSp>
        <p:nvCxnSpPr>
          <p:cNvPr id="20" name="Straight Arrow Connector 19">
            <a:extLst>
              <a:ext uri="{FF2B5EF4-FFF2-40B4-BE49-F238E27FC236}">
                <a16:creationId xmlns:a16="http://schemas.microsoft.com/office/drawing/2014/main" id="{E25C08AA-E0E1-4BED-BA5F-2D7828C573AF}"/>
              </a:ext>
            </a:extLst>
          </p:cNvPr>
          <p:cNvCxnSpPr>
            <a:cxnSpLocks/>
            <a:endCxn id="14" idx="1"/>
          </p:cNvCxnSpPr>
          <p:nvPr/>
        </p:nvCxnSpPr>
        <p:spPr>
          <a:xfrm flipV="1">
            <a:off x="4745114" y="2265171"/>
            <a:ext cx="2806896" cy="11885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3DC49C6-EA9E-4FFD-AE00-B82812CD6927}"/>
              </a:ext>
            </a:extLst>
          </p:cNvPr>
          <p:cNvCxnSpPr>
            <a:cxnSpLocks/>
            <a:endCxn id="16" idx="1"/>
          </p:cNvCxnSpPr>
          <p:nvPr/>
        </p:nvCxnSpPr>
        <p:spPr>
          <a:xfrm flipV="1">
            <a:off x="4721441" y="1379310"/>
            <a:ext cx="2830569" cy="20496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3AE3427-2721-472C-B2AC-306544818668}"/>
              </a:ext>
            </a:extLst>
          </p:cNvPr>
          <p:cNvCxnSpPr>
            <a:cxnSpLocks/>
            <a:stCxn id="2" idx="3"/>
            <a:endCxn id="15" idx="1"/>
          </p:cNvCxnSpPr>
          <p:nvPr/>
        </p:nvCxnSpPr>
        <p:spPr>
          <a:xfrm flipV="1">
            <a:off x="4705166" y="493449"/>
            <a:ext cx="2846844" cy="29281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65FFE64-119F-407D-9FC5-6A37FF634BEF}"/>
              </a:ext>
            </a:extLst>
          </p:cNvPr>
          <p:cNvCxnSpPr>
            <a:cxnSpLocks/>
            <a:endCxn id="13" idx="1"/>
          </p:cNvCxnSpPr>
          <p:nvPr/>
        </p:nvCxnSpPr>
        <p:spPr>
          <a:xfrm flipV="1">
            <a:off x="4675573" y="3151032"/>
            <a:ext cx="2876437" cy="3202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28CD826-63F3-4E25-B1FD-4F8C63B564B8}"/>
              </a:ext>
            </a:extLst>
          </p:cNvPr>
          <p:cNvCxnSpPr>
            <a:cxnSpLocks/>
          </p:cNvCxnSpPr>
          <p:nvPr/>
        </p:nvCxnSpPr>
        <p:spPr>
          <a:xfrm>
            <a:off x="4705166" y="3455905"/>
            <a:ext cx="2846844" cy="14071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A7408FC-19F3-47A8-8FE9-80E5FE882D2B}"/>
              </a:ext>
            </a:extLst>
          </p:cNvPr>
          <p:cNvCxnSpPr>
            <a:cxnSpLocks/>
            <a:stCxn id="2" idx="3"/>
            <a:endCxn id="18" idx="1"/>
          </p:cNvCxnSpPr>
          <p:nvPr/>
        </p:nvCxnSpPr>
        <p:spPr>
          <a:xfrm>
            <a:off x="4705166" y="3421642"/>
            <a:ext cx="2846844" cy="22571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CE0160F-1768-41B7-8FA7-0AF54FE7D786}"/>
              </a:ext>
            </a:extLst>
          </p:cNvPr>
          <p:cNvCxnSpPr>
            <a:cxnSpLocks/>
            <a:stCxn id="2" idx="3"/>
            <a:endCxn id="19" idx="1"/>
          </p:cNvCxnSpPr>
          <p:nvPr/>
        </p:nvCxnSpPr>
        <p:spPr>
          <a:xfrm>
            <a:off x="4705166" y="3421642"/>
            <a:ext cx="2846844" cy="30309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419CCC5-E677-4498-A09B-2F7AD33E9044}"/>
              </a:ext>
            </a:extLst>
          </p:cNvPr>
          <p:cNvCxnSpPr>
            <a:cxnSpLocks/>
            <a:stCxn id="2" idx="3"/>
            <a:endCxn id="8" idx="1"/>
          </p:cNvCxnSpPr>
          <p:nvPr/>
        </p:nvCxnSpPr>
        <p:spPr>
          <a:xfrm>
            <a:off x="4705166" y="3421642"/>
            <a:ext cx="2846844" cy="5719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3562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59132768-45F0-4517-91F9-25B0079DF2F9}"/>
              </a:ext>
            </a:extLst>
          </p:cNvPr>
          <p:cNvSpPr/>
          <p:nvPr/>
        </p:nvSpPr>
        <p:spPr>
          <a:xfrm>
            <a:off x="3923930" y="462428"/>
            <a:ext cx="4722921" cy="675492"/>
          </a:xfrm>
          <a:prstGeom prst="flowChartAlternateProcess">
            <a:avLst/>
          </a:prstGeom>
          <a:solidFill>
            <a:srgbClr val="92D050"/>
          </a:solidFill>
          <a:ln>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Encipherment </a:t>
            </a:r>
            <a:endParaRPr lang="en-IN" dirty="0"/>
          </a:p>
        </p:txBody>
      </p:sp>
      <p:sp>
        <p:nvSpPr>
          <p:cNvPr id="3" name="TextBox 2">
            <a:extLst>
              <a:ext uri="{FF2B5EF4-FFF2-40B4-BE49-F238E27FC236}">
                <a16:creationId xmlns:a16="http://schemas.microsoft.com/office/drawing/2014/main" id="{FD11868C-1F4C-411C-B55E-37FAB9777CA8}"/>
              </a:ext>
            </a:extLst>
          </p:cNvPr>
          <p:cNvSpPr txBox="1"/>
          <p:nvPr/>
        </p:nvSpPr>
        <p:spPr>
          <a:xfrm>
            <a:off x="692458" y="1767445"/>
            <a:ext cx="9037467" cy="646331"/>
          </a:xfrm>
          <a:prstGeom prst="rect">
            <a:avLst/>
          </a:prstGeom>
          <a:noFill/>
        </p:spPr>
        <p:txBody>
          <a:bodyPr wrap="square" rtlCol="0">
            <a:spAutoFit/>
          </a:bodyPr>
          <a:lstStyle/>
          <a:p>
            <a:r>
              <a:rPr lang="en-US" dirty="0"/>
              <a:t>When we transfer information from sender to the receiver then we will convert our data into non readable format  Is called Encipherment </a:t>
            </a:r>
            <a:endParaRPr lang="en-IN" dirty="0"/>
          </a:p>
        </p:txBody>
      </p:sp>
      <p:sp>
        <p:nvSpPr>
          <p:cNvPr id="4" name="Star: 6 Points 3">
            <a:extLst>
              <a:ext uri="{FF2B5EF4-FFF2-40B4-BE49-F238E27FC236}">
                <a16:creationId xmlns:a16="http://schemas.microsoft.com/office/drawing/2014/main" id="{9544A76F-4FD5-4D83-B15A-23E9F01DD51B}"/>
              </a:ext>
            </a:extLst>
          </p:cNvPr>
          <p:cNvSpPr/>
          <p:nvPr/>
        </p:nvSpPr>
        <p:spPr>
          <a:xfrm>
            <a:off x="2628474" y="462428"/>
            <a:ext cx="779868" cy="720787"/>
          </a:xfrm>
          <a:prstGeom prst="star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rgbClr val="00B050"/>
                </a:solidFill>
              </a:rPr>
              <a:t>1</a:t>
            </a:r>
            <a:endParaRPr lang="en-IN" sz="2000" b="1" dirty="0">
              <a:solidFill>
                <a:srgbClr val="00B050"/>
              </a:solidFill>
            </a:endParaRPr>
          </a:p>
        </p:txBody>
      </p:sp>
      <p:sp>
        <p:nvSpPr>
          <p:cNvPr id="5" name="TextBox 4">
            <a:extLst>
              <a:ext uri="{FF2B5EF4-FFF2-40B4-BE49-F238E27FC236}">
                <a16:creationId xmlns:a16="http://schemas.microsoft.com/office/drawing/2014/main" id="{82952628-F104-4501-91F7-A8B555F72482}"/>
              </a:ext>
            </a:extLst>
          </p:cNvPr>
          <p:cNvSpPr txBox="1"/>
          <p:nvPr/>
        </p:nvSpPr>
        <p:spPr>
          <a:xfrm>
            <a:off x="692458" y="2413776"/>
            <a:ext cx="10147177" cy="3416320"/>
          </a:xfrm>
          <a:prstGeom prst="rect">
            <a:avLst/>
          </a:prstGeom>
          <a:noFill/>
        </p:spPr>
        <p:txBody>
          <a:bodyPr wrap="square" rtlCol="0">
            <a:spAutoFit/>
          </a:bodyPr>
          <a:lstStyle/>
          <a:p>
            <a:r>
              <a:rPr lang="en-US" dirty="0">
                <a:solidFill>
                  <a:srgbClr val="FF0000"/>
                </a:solidFill>
              </a:rPr>
              <a:t>For example</a:t>
            </a:r>
            <a:r>
              <a:rPr lang="en-US" dirty="0"/>
              <a:t> </a:t>
            </a:r>
          </a:p>
          <a:p>
            <a:r>
              <a:rPr lang="en-IN" dirty="0"/>
              <a:t>HI </a:t>
            </a:r>
          </a:p>
          <a:p>
            <a:r>
              <a:rPr lang="en-IN" dirty="0"/>
              <a:t>My Aadhar card number  is 123 </a:t>
            </a:r>
            <a:r>
              <a:rPr lang="en-IN" dirty="0">
                <a:sym typeface="Wingdings" panose="05000000000000000000" pitchFamily="2" charset="2"/>
              </a:rPr>
              <a:t> plain text </a:t>
            </a:r>
          </a:p>
          <a:p>
            <a:endParaRPr lang="en-IN" dirty="0">
              <a:sym typeface="Wingdings" panose="05000000000000000000" pitchFamily="2" charset="2"/>
            </a:endParaRPr>
          </a:p>
          <a:p>
            <a:r>
              <a:rPr lang="en-IN" dirty="0">
                <a:sym typeface="Wingdings" panose="05000000000000000000" pitchFamily="2" charset="2"/>
              </a:rPr>
              <a:t>So in order to secure the data we use few cryptography algorithms  , so we will encrypt our data using key so we can convert it into unreadable format </a:t>
            </a:r>
          </a:p>
          <a:p>
            <a:r>
              <a:rPr lang="en-IN" dirty="0">
                <a:sym typeface="Wingdings" panose="05000000000000000000" pitchFamily="2" charset="2"/>
              </a:rPr>
              <a:t>	</a:t>
            </a:r>
            <a:r>
              <a:rPr lang="en-IN" dirty="0" err="1">
                <a:sym typeface="Wingdings" panose="05000000000000000000" pitchFamily="2" charset="2"/>
              </a:rPr>
              <a:t>i.e</a:t>
            </a:r>
            <a:r>
              <a:rPr lang="en-IN" dirty="0">
                <a:sym typeface="Wingdings" panose="05000000000000000000" pitchFamily="2" charset="2"/>
              </a:rPr>
              <a:t> 123+ our key value </a:t>
            </a:r>
          </a:p>
          <a:p>
            <a:r>
              <a:rPr lang="en-IN" dirty="0">
                <a:sym typeface="Wingdings" panose="05000000000000000000" pitchFamily="2" charset="2"/>
              </a:rPr>
              <a:t> let us consider our key is </a:t>
            </a:r>
            <a:r>
              <a:rPr lang="en-IN" dirty="0">
                <a:solidFill>
                  <a:srgbClr val="FF0000"/>
                </a:solidFill>
                <a:sym typeface="Wingdings" panose="05000000000000000000" pitchFamily="2" charset="2"/>
              </a:rPr>
              <a:t>$%^&amp;</a:t>
            </a:r>
          </a:p>
          <a:p>
            <a:endParaRPr lang="en-IN" dirty="0">
              <a:sym typeface="Wingdings" panose="05000000000000000000" pitchFamily="2" charset="2"/>
            </a:endParaRPr>
          </a:p>
          <a:p>
            <a:r>
              <a:rPr lang="en-IN" dirty="0">
                <a:sym typeface="Wingdings" panose="05000000000000000000" pitchFamily="2" charset="2"/>
              </a:rPr>
              <a:t>123 (original data )+ $%^&amp; (key) = </a:t>
            </a:r>
            <a:r>
              <a:rPr lang="en-IN" dirty="0">
                <a:solidFill>
                  <a:srgbClr val="FF0000"/>
                </a:solidFill>
                <a:sym typeface="Wingdings" panose="05000000000000000000" pitchFamily="2" charset="2"/>
              </a:rPr>
              <a:t>12&amp;*^AB</a:t>
            </a:r>
            <a:r>
              <a:rPr lang="en-IN" dirty="0">
                <a:sym typeface="Wingdings" panose="05000000000000000000" pitchFamily="2" charset="2"/>
              </a:rPr>
              <a:t> (unreadable format) </a:t>
            </a:r>
          </a:p>
          <a:p>
            <a:r>
              <a:rPr lang="en-IN" dirty="0">
                <a:sym typeface="Wingdings" panose="05000000000000000000" pitchFamily="2" charset="2"/>
              </a:rPr>
              <a:t> this type of conversion is called encipherment </a:t>
            </a:r>
          </a:p>
          <a:p>
            <a:r>
              <a:rPr lang="en-IN" dirty="0" err="1">
                <a:sym typeface="Wingdings" panose="05000000000000000000" pitchFamily="2" charset="2"/>
              </a:rPr>
              <a:t>i.e</a:t>
            </a:r>
            <a:r>
              <a:rPr lang="en-IN" dirty="0">
                <a:sym typeface="Wingdings" panose="05000000000000000000" pitchFamily="2" charset="2"/>
              </a:rPr>
              <a:t> conversion of plain text to cipher text </a:t>
            </a:r>
            <a:endParaRPr lang="en-US" dirty="0"/>
          </a:p>
        </p:txBody>
      </p:sp>
    </p:spTree>
    <p:custDataLst>
      <p:tags r:id="rId1"/>
    </p:custDataLst>
    <p:extLst>
      <p:ext uri="{BB962C8B-B14F-4D97-AF65-F5344CB8AC3E}">
        <p14:creationId xmlns:p14="http://schemas.microsoft.com/office/powerpoint/2010/main" val="92415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4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wd">
                                    <p:tmAbs val="400"/>
                                  </p:iterate>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67E28D51-109D-456A-B1BB-EA6E297AC407}"/>
              </a:ext>
            </a:extLst>
          </p:cNvPr>
          <p:cNvSpPr/>
          <p:nvPr/>
        </p:nvSpPr>
        <p:spPr>
          <a:xfrm>
            <a:off x="4129669" y="233696"/>
            <a:ext cx="3043487" cy="675492"/>
          </a:xfrm>
          <a:prstGeom prst="flowChartAlternateProcess">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Digital signatures </a:t>
            </a:r>
            <a:endParaRPr lang="en-IN" dirty="0"/>
          </a:p>
        </p:txBody>
      </p:sp>
      <p:sp>
        <p:nvSpPr>
          <p:cNvPr id="3" name="Star: 6 Points 2">
            <a:extLst>
              <a:ext uri="{FF2B5EF4-FFF2-40B4-BE49-F238E27FC236}">
                <a16:creationId xmlns:a16="http://schemas.microsoft.com/office/drawing/2014/main" id="{88180691-3218-4E6D-9558-E39084186747}"/>
              </a:ext>
            </a:extLst>
          </p:cNvPr>
          <p:cNvSpPr/>
          <p:nvPr/>
        </p:nvSpPr>
        <p:spPr>
          <a:xfrm>
            <a:off x="3050070" y="233696"/>
            <a:ext cx="673523" cy="67549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2</a:t>
            </a:r>
            <a:endParaRPr lang="en-IN" sz="2000" dirty="0">
              <a:solidFill>
                <a:srgbClr val="FF0000"/>
              </a:solidFill>
            </a:endParaRPr>
          </a:p>
        </p:txBody>
      </p:sp>
      <p:sp>
        <p:nvSpPr>
          <p:cNvPr id="4" name="TextBox 3">
            <a:extLst>
              <a:ext uri="{FF2B5EF4-FFF2-40B4-BE49-F238E27FC236}">
                <a16:creationId xmlns:a16="http://schemas.microsoft.com/office/drawing/2014/main" id="{07512B62-A81E-46FA-B96D-93BBF14EC1C0}"/>
              </a:ext>
            </a:extLst>
          </p:cNvPr>
          <p:cNvSpPr txBox="1"/>
          <p:nvPr/>
        </p:nvSpPr>
        <p:spPr>
          <a:xfrm>
            <a:off x="882710" y="1393794"/>
            <a:ext cx="10990555" cy="1200329"/>
          </a:xfrm>
          <a:prstGeom prst="rect">
            <a:avLst/>
          </a:prstGeom>
          <a:noFill/>
        </p:spPr>
        <p:txBody>
          <a:bodyPr wrap="square" rtlCol="0">
            <a:spAutoFit/>
          </a:bodyPr>
          <a:lstStyle/>
          <a:p>
            <a:r>
              <a:rPr lang="en-US" dirty="0"/>
              <a:t>A digital signature means by which the sender can electronically sign the data and  the receiver can electronically verify the signature </a:t>
            </a:r>
          </a:p>
          <a:p>
            <a:endParaRPr lang="en-US" dirty="0"/>
          </a:p>
          <a:p>
            <a:r>
              <a:rPr lang="en-US" dirty="0"/>
              <a:t>So for this the best suitable is asymmetric encryption  i.e. public and private keys can be used </a:t>
            </a:r>
            <a:endParaRPr lang="en-IN" dirty="0"/>
          </a:p>
        </p:txBody>
      </p:sp>
      <p:sp>
        <p:nvSpPr>
          <p:cNvPr id="5" name="TextBox 4">
            <a:extLst>
              <a:ext uri="{FF2B5EF4-FFF2-40B4-BE49-F238E27FC236}">
                <a16:creationId xmlns:a16="http://schemas.microsoft.com/office/drawing/2014/main" id="{8453AF94-8F02-4F7F-A8A8-C6A117D3D7B3}"/>
              </a:ext>
            </a:extLst>
          </p:cNvPr>
          <p:cNvSpPr txBox="1"/>
          <p:nvPr/>
        </p:nvSpPr>
        <p:spPr>
          <a:xfrm>
            <a:off x="882710" y="2665053"/>
            <a:ext cx="5974671" cy="646331"/>
          </a:xfrm>
          <a:prstGeom prst="rect">
            <a:avLst/>
          </a:prstGeom>
          <a:noFill/>
        </p:spPr>
        <p:txBody>
          <a:bodyPr wrap="square" rtlCol="0">
            <a:spAutoFit/>
          </a:bodyPr>
          <a:lstStyle/>
          <a:p>
            <a:r>
              <a:rPr lang="en-US" dirty="0">
                <a:solidFill>
                  <a:srgbClr val="FF0000"/>
                </a:solidFill>
              </a:rPr>
              <a:t>For example :-</a:t>
            </a:r>
          </a:p>
          <a:p>
            <a:endParaRPr lang="en-IN" dirty="0">
              <a:solidFill>
                <a:srgbClr val="FF0000"/>
              </a:solidFill>
            </a:endParaRPr>
          </a:p>
        </p:txBody>
      </p:sp>
      <p:pic>
        <p:nvPicPr>
          <p:cNvPr id="12" name="Picture 11">
            <a:extLst>
              <a:ext uri="{FF2B5EF4-FFF2-40B4-BE49-F238E27FC236}">
                <a16:creationId xmlns:a16="http://schemas.microsoft.com/office/drawing/2014/main" id="{3601D181-50FB-4163-9903-38A389ADE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815" y="3688400"/>
            <a:ext cx="599095" cy="599095"/>
          </a:xfrm>
          <a:prstGeom prst="rect">
            <a:avLst/>
          </a:prstGeom>
        </p:spPr>
      </p:pic>
      <p:pic>
        <p:nvPicPr>
          <p:cNvPr id="14" name="Picture 13">
            <a:extLst>
              <a:ext uri="{FF2B5EF4-FFF2-40B4-BE49-F238E27FC236}">
                <a16:creationId xmlns:a16="http://schemas.microsoft.com/office/drawing/2014/main" id="{14D09A89-0031-4C76-9C66-B2E1DB126C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0454" y="4176662"/>
            <a:ext cx="961146" cy="1356818"/>
          </a:xfrm>
          <a:prstGeom prst="rect">
            <a:avLst/>
          </a:prstGeom>
        </p:spPr>
      </p:pic>
      <p:pic>
        <p:nvPicPr>
          <p:cNvPr id="15" name="Picture 14">
            <a:extLst>
              <a:ext uri="{FF2B5EF4-FFF2-40B4-BE49-F238E27FC236}">
                <a16:creationId xmlns:a16="http://schemas.microsoft.com/office/drawing/2014/main" id="{C9FADB28-F1E9-4C5A-9F41-7E42AA902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2308" y="4107388"/>
            <a:ext cx="961146" cy="1356818"/>
          </a:xfrm>
          <a:prstGeom prst="rect">
            <a:avLst/>
          </a:prstGeom>
        </p:spPr>
      </p:pic>
      <p:sp>
        <p:nvSpPr>
          <p:cNvPr id="18" name="TextBox 17">
            <a:extLst>
              <a:ext uri="{FF2B5EF4-FFF2-40B4-BE49-F238E27FC236}">
                <a16:creationId xmlns:a16="http://schemas.microsoft.com/office/drawing/2014/main" id="{9BC6647F-CE2B-414B-9B9A-474323F3EE20}"/>
              </a:ext>
            </a:extLst>
          </p:cNvPr>
          <p:cNvSpPr txBox="1"/>
          <p:nvPr/>
        </p:nvSpPr>
        <p:spPr>
          <a:xfrm>
            <a:off x="1708648" y="5533480"/>
            <a:ext cx="914400" cy="369332"/>
          </a:xfrm>
          <a:prstGeom prst="rect">
            <a:avLst/>
          </a:prstGeom>
          <a:noFill/>
        </p:spPr>
        <p:txBody>
          <a:bodyPr wrap="square" rtlCol="0">
            <a:spAutoFit/>
          </a:bodyPr>
          <a:lstStyle/>
          <a:p>
            <a:r>
              <a:rPr lang="en-US" dirty="0"/>
              <a:t>Sender </a:t>
            </a:r>
            <a:endParaRPr lang="en-IN" dirty="0"/>
          </a:p>
        </p:txBody>
      </p:sp>
      <p:sp>
        <p:nvSpPr>
          <p:cNvPr id="20" name="TextBox 19">
            <a:extLst>
              <a:ext uri="{FF2B5EF4-FFF2-40B4-BE49-F238E27FC236}">
                <a16:creationId xmlns:a16="http://schemas.microsoft.com/office/drawing/2014/main" id="{386F7023-0B08-435C-B1EB-0C2123A13750}"/>
              </a:ext>
            </a:extLst>
          </p:cNvPr>
          <p:cNvSpPr txBox="1"/>
          <p:nvPr/>
        </p:nvSpPr>
        <p:spPr>
          <a:xfrm>
            <a:off x="9048564" y="5473715"/>
            <a:ext cx="1082409" cy="369332"/>
          </a:xfrm>
          <a:prstGeom prst="rect">
            <a:avLst/>
          </a:prstGeom>
          <a:noFill/>
        </p:spPr>
        <p:txBody>
          <a:bodyPr wrap="square">
            <a:spAutoFit/>
          </a:bodyPr>
          <a:lstStyle/>
          <a:p>
            <a:r>
              <a:rPr lang="en-US" dirty="0"/>
              <a:t>Receiver</a:t>
            </a:r>
            <a:endParaRPr lang="en-IN" dirty="0"/>
          </a:p>
        </p:txBody>
      </p:sp>
      <p:pic>
        <p:nvPicPr>
          <p:cNvPr id="22" name="Picture 21">
            <a:extLst>
              <a:ext uri="{FF2B5EF4-FFF2-40B4-BE49-F238E27FC236}">
                <a16:creationId xmlns:a16="http://schemas.microsoft.com/office/drawing/2014/main" id="{F99594BE-7A2D-4F6C-B275-3E575D287A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8489" y="4435431"/>
            <a:ext cx="1833425" cy="1058655"/>
          </a:xfrm>
          <a:prstGeom prst="rect">
            <a:avLst/>
          </a:prstGeom>
        </p:spPr>
      </p:pic>
      <p:sp>
        <p:nvSpPr>
          <p:cNvPr id="23" name="Oval 22">
            <a:extLst>
              <a:ext uri="{FF2B5EF4-FFF2-40B4-BE49-F238E27FC236}">
                <a16:creationId xmlns:a16="http://schemas.microsoft.com/office/drawing/2014/main" id="{DE2EB3BC-C08E-4B20-BCA6-E7CECDD64970}"/>
              </a:ext>
            </a:extLst>
          </p:cNvPr>
          <p:cNvSpPr/>
          <p:nvPr/>
        </p:nvSpPr>
        <p:spPr>
          <a:xfrm>
            <a:off x="2165848" y="3397287"/>
            <a:ext cx="1057261" cy="898838"/>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endParaRPr lang="en-US" sz="1000" dirty="0"/>
          </a:p>
          <a:p>
            <a:r>
              <a:rPr lang="en-US" sz="1000" dirty="0"/>
              <a:t> HI, My Aadhar card  number is 1234</a:t>
            </a:r>
            <a:endParaRPr lang="en-IN" sz="1000" dirty="0"/>
          </a:p>
          <a:p>
            <a:pPr algn="ctr"/>
            <a:endParaRPr lang="en-IN" sz="1000" dirty="0"/>
          </a:p>
        </p:txBody>
      </p:sp>
      <p:sp>
        <p:nvSpPr>
          <p:cNvPr id="25" name="Flowchart: Connector 24">
            <a:extLst>
              <a:ext uri="{FF2B5EF4-FFF2-40B4-BE49-F238E27FC236}">
                <a16:creationId xmlns:a16="http://schemas.microsoft.com/office/drawing/2014/main" id="{9F531524-8AB8-4D94-8320-90A2DC10589E}"/>
              </a:ext>
            </a:extLst>
          </p:cNvPr>
          <p:cNvSpPr/>
          <p:nvPr/>
        </p:nvSpPr>
        <p:spPr>
          <a:xfrm>
            <a:off x="3610515" y="3252257"/>
            <a:ext cx="1057260" cy="898838"/>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900" dirty="0"/>
          </a:p>
          <a:p>
            <a:r>
              <a:rPr lang="en-US" sz="900" dirty="0"/>
              <a:t> HI, My Aadhar card  number is 1234</a:t>
            </a:r>
            <a:endParaRPr lang="en-IN" sz="900" dirty="0"/>
          </a:p>
          <a:p>
            <a:pPr algn="ctr"/>
            <a:endParaRPr lang="en-IN" sz="900" dirty="0"/>
          </a:p>
          <a:p>
            <a:pPr algn="ctr"/>
            <a:endParaRPr lang="en-IN" sz="900" dirty="0"/>
          </a:p>
        </p:txBody>
      </p:sp>
      <p:sp>
        <p:nvSpPr>
          <p:cNvPr id="26" name="Double Wave 25">
            <a:extLst>
              <a:ext uri="{FF2B5EF4-FFF2-40B4-BE49-F238E27FC236}">
                <a16:creationId xmlns:a16="http://schemas.microsoft.com/office/drawing/2014/main" id="{BA593200-80BD-45D6-A760-72E3539BEFBA}"/>
              </a:ext>
            </a:extLst>
          </p:cNvPr>
          <p:cNvSpPr/>
          <p:nvPr/>
        </p:nvSpPr>
        <p:spPr>
          <a:xfrm>
            <a:off x="3623155" y="3420540"/>
            <a:ext cx="990856" cy="599095"/>
          </a:xfrm>
          <a:prstGeom prst="doubleWave">
            <a:avLst>
              <a:gd name="adj1" fmla="val 6250"/>
              <a:gd name="adj2" fmla="val -3947"/>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ABS#5&amp;</a:t>
            </a:r>
            <a:endParaRPr lang="en-IN" dirty="0"/>
          </a:p>
        </p:txBody>
      </p:sp>
      <p:sp>
        <p:nvSpPr>
          <p:cNvPr id="27" name="TextBox 26">
            <a:extLst>
              <a:ext uri="{FF2B5EF4-FFF2-40B4-BE49-F238E27FC236}">
                <a16:creationId xmlns:a16="http://schemas.microsoft.com/office/drawing/2014/main" id="{33231CC1-B9C0-48A7-8034-00E7FB9C907F}"/>
              </a:ext>
            </a:extLst>
          </p:cNvPr>
          <p:cNvSpPr txBox="1"/>
          <p:nvPr/>
        </p:nvSpPr>
        <p:spPr>
          <a:xfrm>
            <a:off x="4714449" y="3080551"/>
            <a:ext cx="958382" cy="369332"/>
          </a:xfrm>
          <a:prstGeom prst="rect">
            <a:avLst/>
          </a:prstGeom>
          <a:noFill/>
        </p:spPr>
        <p:txBody>
          <a:bodyPr wrap="square" rtlCol="0">
            <a:spAutoFit/>
          </a:bodyPr>
          <a:lstStyle/>
          <a:p>
            <a:r>
              <a:rPr lang="en-US" dirty="0"/>
              <a:t>SIGN </a:t>
            </a:r>
            <a:endParaRPr lang="en-IN" dirty="0"/>
          </a:p>
        </p:txBody>
      </p:sp>
      <p:cxnSp>
        <p:nvCxnSpPr>
          <p:cNvPr id="34" name="Connector: Curved 33">
            <a:extLst>
              <a:ext uri="{FF2B5EF4-FFF2-40B4-BE49-F238E27FC236}">
                <a16:creationId xmlns:a16="http://schemas.microsoft.com/office/drawing/2014/main" id="{695C5A34-C2B6-40B3-9FFB-8674003E3992}"/>
              </a:ext>
            </a:extLst>
          </p:cNvPr>
          <p:cNvCxnSpPr>
            <a:cxnSpLocks/>
          </p:cNvCxnSpPr>
          <p:nvPr/>
        </p:nvCxnSpPr>
        <p:spPr>
          <a:xfrm rot="16200000" flipH="1">
            <a:off x="6250786" y="2435504"/>
            <a:ext cx="748392" cy="40921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03F3F9AA-C80F-4F87-871C-128F96DFA3F6}"/>
              </a:ext>
            </a:extLst>
          </p:cNvPr>
          <p:cNvSpPr/>
          <p:nvPr/>
        </p:nvSpPr>
        <p:spPr>
          <a:xfrm>
            <a:off x="9896900" y="4563425"/>
            <a:ext cx="1057261" cy="898838"/>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endParaRPr lang="en-US" sz="1000" dirty="0"/>
          </a:p>
          <a:p>
            <a:r>
              <a:rPr lang="en-US" sz="1000" dirty="0"/>
              <a:t> HI, My Aadhar card  number is 1234</a:t>
            </a:r>
            <a:endParaRPr lang="en-IN" sz="1000" dirty="0"/>
          </a:p>
          <a:p>
            <a:pPr algn="ctr"/>
            <a:endParaRPr lang="en-IN" sz="1000" dirty="0"/>
          </a:p>
        </p:txBody>
      </p:sp>
      <p:sp>
        <p:nvSpPr>
          <p:cNvPr id="45" name="Oval 44">
            <a:extLst>
              <a:ext uri="{FF2B5EF4-FFF2-40B4-BE49-F238E27FC236}">
                <a16:creationId xmlns:a16="http://schemas.microsoft.com/office/drawing/2014/main" id="{7CA9EA67-797F-4DAF-A80C-C510F58AA4F8}"/>
              </a:ext>
            </a:extLst>
          </p:cNvPr>
          <p:cNvSpPr/>
          <p:nvPr/>
        </p:nvSpPr>
        <p:spPr>
          <a:xfrm>
            <a:off x="7122336" y="3791213"/>
            <a:ext cx="1057261" cy="89883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000" dirty="0"/>
          </a:p>
          <a:p>
            <a:r>
              <a:rPr lang="en-US" sz="1000" dirty="0"/>
              <a:t> HI, My Aadhar card  number is 1234</a:t>
            </a:r>
            <a:endParaRPr lang="en-IN" sz="1000" dirty="0"/>
          </a:p>
          <a:p>
            <a:pPr algn="ctr"/>
            <a:endParaRPr lang="en-IN" sz="1000" dirty="0"/>
          </a:p>
        </p:txBody>
      </p:sp>
      <p:sp>
        <p:nvSpPr>
          <p:cNvPr id="48" name="Double Wave 47">
            <a:extLst>
              <a:ext uri="{FF2B5EF4-FFF2-40B4-BE49-F238E27FC236}">
                <a16:creationId xmlns:a16="http://schemas.microsoft.com/office/drawing/2014/main" id="{5B60DF0B-3646-4206-93FE-90AC1E8F364B}"/>
              </a:ext>
            </a:extLst>
          </p:cNvPr>
          <p:cNvSpPr/>
          <p:nvPr/>
        </p:nvSpPr>
        <p:spPr>
          <a:xfrm>
            <a:off x="7173153" y="3964330"/>
            <a:ext cx="990856" cy="646331"/>
          </a:xfrm>
          <a:prstGeom prst="doubleWav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ABS#5&amp;</a:t>
            </a:r>
            <a:endParaRPr lang="en-IN" dirty="0"/>
          </a:p>
        </p:txBody>
      </p:sp>
      <p:pic>
        <p:nvPicPr>
          <p:cNvPr id="49" name="Picture 48">
            <a:extLst>
              <a:ext uri="{FF2B5EF4-FFF2-40B4-BE49-F238E27FC236}">
                <a16:creationId xmlns:a16="http://schemas.microsoft.com/office/drawing/2014/main" id="{9EFD3286-54C5-4C75-8AF6-FA9152440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489" y="3429000"/>
            <a:ext cx="599095" cy="569231"/>
          </a:xfrm>
          <a:prstGeom prst="rect">
            <a:avLst/>
          </a:prstGeom>
        </p:spPr>
      </p:pic>
      <p:sp>
        <p:nvSpPr>
          <p:cNvPr id="51" name="TextBox 50">
            <a:extLst>
              <a:ext uri="{FF2B5EF4-FFF2-40B4-BE49-F238E27FC236}">
                <a16:creationId xmlns:a16="http://schemas.microsoft.com/office/drawing/2014/main" id="{0F92C966-22A7-40A8-A69C-B990DE4A7F8E}"/>
              </a:ext>
            </a:extLst>
          </p:cNvPr>
          <p:cNvSpPr txBox="1"/>
          <p:nvPr/>
        </p:nvSpPr>
        <p:spPr>
          <a:xfrm>
            <a:off x="5408494" y="3373376"/>
            <a:ext cx="1462291" cy="307777"/>
          </a:xfrm>
          <a:prstGeom prst="rect">
            <a:avLst/>
          </a:prstGeom>
          <a:noFill/>
        </p:spPr>
        <p:txBody>
          <a:bodyPr wrap="square">
            <a:spAutoFit/>
          </a:bodyPr>
          <a:lstStyle/>
          <a:p>
            <a:r>
              <a:rPr lang="en-US" sz="1400" dirty="0"/>
              <a:t> Private Key </a:t>
            </a:r>
            <a:endParaRPr lang="en-IN" sz="1400" dirty="0"/>
          </a:p>
        </p:txBody>
      </p:sp>
      <p:sp>
        <p:nvSpPr>
          <p:cNvPr id="53" name="TextBox 52">
            <a:extLst>
              <a:ext uri="{FF2B5EF4-FFF2-40B4-BE49-F238E27FC236}">
                <a16:creationId xmlns:a16="http://schemas.microsoft.com/office/drawing/2014/main" id="{7312C8F1-C6AF-4CCA-B5E8-709E69164444}"/>
              </a:ext>
            </a:extLst>
          </p:cNvPr>
          <p:cNvSpPr txBox="1"/>
          <p:nvPr/>
        </p:nvSpPr>
        <p:spPr>
          <a:xfrm>
            <a:off x="8907359" y="3701676"/>
            <a:ext cx="1364818" cy="307777"/>
          </a:xfrm>
          <a:prstGeom prst="rect">
            <a:avLst/>
          </a:prstGeom>
          <a:noFill/>
        </p:spPr>
        <p:txBody>
          <a:bodyPr wrap="square">
            <a:spAutoFit/>
          </a:bodyPr>
          <a:lstStyle/>
          <a:p>
            <a:r>
              <a:rPr lang="en-US" sz="1400" dirty="0"/>
              <a:t> Public Key </a:t>
            </a:r>
            <a:endParaRPr lang="en-IN" sz="1400" dirty="0"/>
          </a:p>
        </p:txBody>
      </p:sp>
      <p:sp>
        <p:nvSpPr>
          <p:cNvPr id="55" name="TextBox 54">
            <a:extLst>
              <a:ext uri="{FF2B5EF4-FFF2-40B4-BE49-F238E27FC236}">
                <a16:creationId xmlns:a16="http://schemas.microsoft.com/office/drawing/2014/main" id="{2A9D8F31-75B9-4BB6-B613-6AA176BB42A3}"/>
              </a:ext>
            </a:extLst>
          </p:cNvPr>
          <p:cNvSpPr txBox="1"/>
          <p:nvPr/>
        </p:nvSpPr>
        <p:spPr>
          <a:xfrm>
            <a:off x="7463779" y="3366497"/>
            <a:ext cx="1082409" cy="369332"/>
          </a:xfrm>
          <a:prstGeom prst="rect">
            <a:avLst/>
          </a:prstGeom>
          <a:noFill/>
        </p:spPr>
        <p:txBody>
          <a:bodyPr wrap="square">
            <a:spAutoFit/>
          </a:bodyPr>
          <a:lstStyle/>
          <a:p>
            <a:r>
              <a:rPr lang="en-US" sz="1800" dirty="0"/>
              <a:t> </a:t>
            </a:r>
            <a:r>
              <a:rPr lang="en-US" dirty="0"/>
              <a:t>Verify</a:t>
            </a:r>
            <a:endParaRPr lang="en-IN" sz="1800" dirty="0"/>
          </a:p>
        </p:txBody>
      </p:sp>
    </p:spTree>
    <p:custDataLst>
      <p:tags r:id="rId1"/>
    </p:custDataLst>
    <p:extLst>
      <p:ext uri="{BB962C8B-B14F-4D97-AF65-F5344CB8AC3E}">
        <p14:creationId xmlns:p14="http://schemas.microsoft.com/office/powerpoint/2010/main" val="59425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animBg="1"/>
      <p:bldP spid="25" grpId="0" animBg="1"/>
      <p:bldP spid="26" grpId="0" animBg="1"/>
      <p:bldP spid="27" grpId="0"/>
      <p:bldP spid="44" grpId="0" animBg="1"/>
      <p:bldP spid="45" grpId="0" animBg="1"/>
      <p:bldP spid="48" grpId="0" animBg="1"/>
      <p:bldP spid="51" grpId="0"/>
      <p:bldP spid="53" grpId="0"/>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Alternate Process 5">
            <a:extLst>
              <a:ext uri="{FF2B5EF4-FFF2-40B4-BE49-F238E27FC236}">
                <a16:creationId xmlns:a16="http://schemas.microsoft.com/office/drawing/2014/main" id="{09A5E17E-E5B7-40A3-86BF-E8B6B259BD16}"/>
              </a:ext>
            </a:extLst>
          </p:cNvPr>
          <p:cNvSpPr/>
          <p:nvPr/>
        </p:nvSpPr>
        <p:spPr>
          <a:xfrm>
            <a:off x="4586869" y="187402"/>
            <a:ext cx="2639554" cy="675492"/>
          </a:xfrm>
          <a:prstGeom prst="flowChartAlternateProcess">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Access Control</a:t>
            </a:r>
            <a:endParaRPr lang="en-IN" dirty="0"/>
          </a:p>
        </p:txBody>
      </p:sp>
      <p:sp>
        <p:nvSpPr>
          <p:cNvPr id="7" name="Star: 6 Points 6">
            <a:extLst>
              <a:ext uri="{FF2B5EF4-FFF2-40B4-BE49-F238E27FC236}">
                <a16:creationId xmlns:a16="http://schemas.microsoft.com/office/drawing/2014/main" id="{AF15DFB4-E1DE-42DC-8B7C-5F7499DEFD9A}"/>
              </a:ext>
            </a:extLst>
          </p:cNvPr>
          <p:cNvSpPr/>
          <p:nvPr/>
        </p:nvSpPr>
        <p:spPr>
          <a:xfrm>
            <a:off x="3471170" y="130091"/>
            <a:ext cx="736846" cy="790113"/>
          </a:xfrm>
          <a:prstGeom prst="star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solidFill>
                  <a:srgbClr val="FF0000"/>
                </a:solidFill>
              </a:rPr>
              <a:t>3</a:t>
            </a:r>
            <a:endParaRPr lang="en-IN" sz="2000" dirty="0">
              <a:solidFill>
                <a:srgbClr val="FF0000"/>
              </a:solidFill>
            </a:endParaRPr>
          </a:p>
        </p:txBody>
      </p:sp>
      <p:sp>
        <p:nvSpPr>
          <p:cNvPr id="8" name="TextBox 7">
            <a:extLst>
              <a:ext uri="{FF2B5EF4-FFF2-40B4-BE49-F238E27FC236}">
                <a16:creationId xmlns:a16="http://schemas.microsoft.com/office/drawing/2014/main" id="{EB2510E0-503C-48D5-90D6-18BA64A18EE2}"/>
              </a:ext>
            </a:extLst>
          </p:cNvPr>
          <p:cNvSpPr txBox="1"/>
          <p:nvPr/>
        </p:nvSpPr>
        <p:spPr>
          <a:xfrm>
            <a:off x="1219200" y="1482571"/>
            <a:ext cx="8756082" cy="2785378"/>
          </a:xfrm>
          <a:prstGeom prst="rect">
            <a:avLst/>
          </a:prstGeom>
          <a:noFill/>
        </p:spPr>
        <p:txBody>
          <a:bodyPr wrap="square" rtlCol="0">
            <a:spAutoFit/>
          </a:bodyPr>
          <a:lstStyle/>
          <a:p>
            <a:r>
              <a:rPr lang="en-US" sz="2500" dirty="0"/>
              <a:t>When the sender sends information to the receiver it uses few methods such  that the receiver as to prove that he as right to access the data sent by sender </a:t>
            </a:r>
          </a:p>
          <a:p>
            <a:endParaRPr lang="en-US" sz="2500" dirty="0"/>
          </a:p>
          <a:p>
            <a:r>
              <a:rPr lang="en-US" sz="2500" dirty="0"/>
              <a:t>For Example:-</a:t>
            </a:r>
          </a:p>
          <a:p>
            <a:endParaRPr lang="en-US" sz="2500" dirty="0"/>
          </a:p>
          <a:p>
            <a:r>
              <a:rPr lang="en-US" sz="2500" dirty="0"/>
              <a:t>Passwords , pins .. Etc. </a:t>
            </a:r>
            <a:endParaRPr lang="en-IN" sz="2500" dirty="0"/>
          </a:p>
        </p:txBody>
      </p:sp>
    </p:spTree>
    <p:custDataLst>
      <p:tags r:id="rId1"/>
    </p:custDataLst>
    <p:extLst>
      <p:ext uri="{BB962C8B-B14F-4D97-AF65-F5344CB8AC3E}">
        <p14:creationId xmlns:p14="http://schemas.microsoft.com/office/powerpoint/2010/main" val="259998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4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CC0D07F1-6519-463D-A14B-E612C6BC1D62}"/>
              </a:ext>
            </a:extLst>
          </p:cNvPr>
          <p:cNvSpPr/>
          <p:nvPr/>
        </p:nvSpPr>
        <p:spPr>
          <a:xfrm>
            <a:off x="4799933" y="265395"/>
            <a:ext cx="2479756" cy="675492"/>
          </a:xfrm>
          <a:prstGeom prst="flowChartAlternateProcess">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integrity  </a:t>
            </a:r>
            <a:endParaRPr lang="en-IN" dirty="0"/>
          </a:p>
        </p:txBody>
      </p:sp>
      <p:sp>
        <p:nvSpPr>
          <p:cNvPr id="3" name="Star: 6 Points 2">
            <a:extLst>
              <a:ext uri="{FF2B5EF4-FFF2-40B4-BE49-F238E27FC236}">
                <a16:creationId xmlns:a16="http://schemas.microsoft.com/office/drawing/2014/main" id="{72E11C5C-F47B-46A1-B7B8-EF26AB3A8D48}"/>
              </a:ext>
            </a:extLst>
          </p:cNvPr>
          <p:cNvSpPr/>
          <p:nvPr/>
        </p:nvSpPr>
        <p:spPr>
          <a:xfrm>
            <a:off x="3478603" y="229095"/>
            <a:ext cx="719092" cy="798990"/>
          </a:xfrm>
          <a:prstGeom prst="star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solidFill>
                  <a:srgbClr val="FF0000"/>
                </a:solidFill>
              </a:rPr>
              <a:t>4</a:t>
            </a:r>
            <a:endParaRPr lang="en-IN" sz="2000" dirty="0">
              <a:solidFill>
                <a:srgbClr val="FF0000"/>
              </a:solidFill>
            </a:endParaRPr>
          </a:p>
        </p:txBody>
      </p:sp>
      <p:sp>
        <p:nvSpPr>
          <p:cNvPr id="4" name="TextBox 3">
            <a:extLst>
              <a:ext uri="{FF2B5EF4-FFF2-40B4-BE49-F238E27FC236}">
                <a16:creationId xmlns:a16="http://schemas.microsoft.com/office/drawing/2014/main" id="{8EA78456-B0CC-4831-AE89-AD68D94ADE92}"/>
              </a:ext>
            </a:extLst>
          </p:cNvPr>
          <p:cNvSpPr txBox="1"/>
          <p:nvPr/>
        </p:nvSpPr>
        <p:spPr>
          <a:xfrm>
            <a:off x="1988598" y="2175029"/>
            <a:ext cx="7954392" cy="923330"/>
          </a:xfrm>
          <a:prstGeom prst="rect">
            <a:avLst/>
          </a:prstGeom>
          <a:noFill/>
        </p:spPr>
        <p:txBody>
          <a:bodyPr wrap="square" rtlCol="0">
            <a:spAutoFit/>
          </a:bodyPr>
          <a:lstStyle/>
          <a:p>
            <a:r>
              <a:rPr lang="en-US" dirty="0"/>
              <a:t>When data is sent by sender to the receiver the receiver should make sure that the data which is received from sender is modified by unauthorized person or it came safely  so to check this we use checksums to verify integrity </a:t>
            </a:r>
            <a:endParaRPr lang="en-IN" dirty="0"/>
          </a:p>
        </p:txBody>
      </p:sp>
      <p:pic>
        <p:nvPicPr>
          <p:cNvPr id="5" name="Picture 4">
            <a:extLst>
              <a:ext uri="{FF2B5EF4-FFF2-40B4-BE49-F238E27FC236}">
                <a16:creationId xmlns:a16="http://schemas.microsoft.com/office/drawing/2014/main" id="{7EEA49AE-5FBD-4672-AA32-BAC74ADE7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598" y="4676503"/>
            <a:ext cx="961146" cy="1356818"/>
          </a:xfrm>
          <a:prstGeom prst="rect">
            <a:avLst/>
          </a:prstGeom>
        </p:spPr>
      </p:pic>
      <p:pic>
        <p:nvPicPr>
          <p:cNvPr id="6" name="Picture 5">
            <a:extLst>
              <a:ext uri="{FF2B5EF4-FFF2-40B4-BE49-F238E27FC236}">
                <a16:creationId xmlns:a16="http://schemas.microsoft.com/office/drawing/2014/main" id="{91432440-4148-4CAF-9CCD-898649739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7253" y="4561093"/>
            <a:ext cx="961146" cy="1356818"/>
          </a:xfrm>
          <a:prstGeom prst="rect">
            <a:avLst/>
          </a:prstGeom>
        </p:spPr>
      </p:pic>
      <p:pic>
        <p:nvPicPr>
          <p:cNvPr id="10" name="Picture 9">
            <a:extLst>
              <a:ext uri="{FF2B5EF4-FFF2-40B4-BE49-F238E27FC236}">
                <a16:creationId xmlns:a16="http://schemas.microsoft.com/office/drawing/2014/main" id="{4544B416-1BDF-4544-9180-B377081E52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556" y="3168721"/>
            <a:ext cx="1330712" cy="1330712"/>
          </a:xfrm>
          <a:prstGeom prst="rect">
            <a:avLst/>
          </a:prstGeom>
        </p:spPr>
      </p:pic>
      <p:pic>
        <p:nvPicPr>
          <p:cNvPr id="11" name="Picture 10">
            <a:extLst>
              <a:ext uri="{FF2B5EF4-FFF2-40B4-BE49-F238E27FC236}">
                <a16:creationId xmlns:a16="http://schemas.microsoft.com/office/drawing/2014/main" id="{C3BE3D80-BA9D-4B3F-9F60-CCE661F21D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5200" y="4974666"/>
            <a:ext cx="1833425" cy="1058655"/>
          </a:xfrm>
          <a:prstGeom prst="rect">
            <a:avLst/>
          </a:prstGeom>
        </p:spPr>
      </p:pic>
      <p:sp>
        <p:nvSpPr>
          <p:cNvPr id="12" name="Flowchart: Connector 11">
            <a:extLst>
              <a:ext uri="{FF2B5EF4-FFF2-40B4-BE49-F238E27FC236}">
                <a16:creationId xmlns:a16="http://schemas.microsoft.com/office/drawing/2014/main" id="{084CEA62-C43A-4350-B82D-CB225FA71FA3}"/>
              </a:ext>
            </a:extLst>
          </p:cNvPr>
          <p:cNvSpPr/>
          <p:nvPr/>
        </p:nvSpPr>
        <p:spPr>
          <a:xfrm>
            <a:off x="3272487" y="4857763"/>
            <a:ext cx="824180" cy="4971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a:t>
            </a:r>
            <a:endParaRPr lang="en-IN" sz="1100" dirty="0"/>
          </a:p>
        </p:txBody>
      </p:sp>
      <p:cxnSp>
        <p:nvCxnSpPr>
          <p:cNvPr id="14" name="Straight Arrow Connector 13">
            <a:extLst>
              <a:ext uri="{FF2B5EF4-FFF2-40B4-BE49-F238E27FC236}">
                <a16:creationId xmlns:a16="http://schemas.microsoft.com/office/drawing/2014/main" id="{3AC1B0C9-0F6B-42C5-BDE6-EE2D5285807A}"/>
              </a:ext>
            </a:extLst>
          </p:cNvPr>
          <p:cNvCxnSpPr>
            <a:cxnSpLocks/>
          </p:cNvCxnSpPr>
          <p:nvPr/>
        </p:nvCxnSpPr>
        <p:spPr>
          <a:xfrm flipH="1">
            <a:off x="5486996" y="4340294"/>
            <a:ext cx="249162" cy="11213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9D8536A-EFE4-4FCB-9397-154892D91CAF}"/>
              </a:ext>
            </a:extLst>
          </p:cNvPr>
          <p:cNvCxnSpPr>
            <a:cxnSpLocks/>
            <a:stCxn id="5" idx="3"/>
          </p:cNvCxnSpPr>
          <p:nvPr/>
        </p:nvCxnSpPr>
        <p:spPr>
          <a:xfrm>
            <a:off x="2949744" y="5354912"/>
            <a:ext cx="2573647" cy="1063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Flowchart: Connector 19">
            <a:extLst>
              <a:ext uri="{FF2B5EF4-FFF2-40B4-BE49-F238E27FC236}">
                <a16:creationId xmlns:a16="http://schemas.microsoft.com/office/drawing/2014/main" id="{217163FE-451B-4560-85D9-A00562AE1F13}"/>
              </a:ext>
            </a:extLst>
          </p:cNvPr>
          <p:cNvSpPr/>
          <p:nvPr/>
        </p:nvSpPr>
        <p:spPr>
          <a:xfrm rot="748000">
            <a:off x="7555830" y="4681128"/>
            <a:ext cx="851576" cy="48821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Data (&amp;&amp;%)</a:t>
            </a:r>
            <a:endParaRPr lang="en-IN" sz="1100" dirty="0"/>
          </a:p>
        </p:txBody>
      </p:sp>
      <p:sp>
        <p:nvSpPr>
          <p:cNvPr id="22" name="Double Wave 21">
            <a:extLst>
              <a:ext uri="{FF2B5EF4-FFF2-40B4-BE49-F238E27FC236}">
                <a16:creationId xmlns:a16="http://schemas.microsoft.com/office/drawing/2014/main" id="{2739AAF5-ED1C-4BAE-AB36-B5DF1202B1A1}"/>
              </a:ext>
            </a:extLst>
          </p:cNvPr>
          <p:cNvSpPr/>
          <p:nvPr/>
        </p:nvSpPr>
        <p:spPr>
          <a:xfrm>
            <a:off x="159798" y="88777"/>
            <a:ext cx="45719" cy="45719"/>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65C7BA86-0E74-4C5F-AA35-AAB2B30DCB03}"/>
              </a:ext>
            </a:extLst>
          </p:cNvPr>
          <p:cNvSpPr txBox="1"/>
          <p:nvPr/>
        </p:nvSpPr>
        <p:spPr>
          <a:xfrm>
            <a:off x="8849312" y="3646640"/>
            <a:ext cx="2396971" cy="923330"/>
          </a:xfrm>
          <a:prstGeom prst="rect">
            <a:avLst/>
          </a:prstGeom>
          <a:noFill/>
        </p:spPr>
        <p:txBody>
          <a:bodyPr wrap="square" rtlCol="0">
            <a:spAutoFit/>
          </a:bodyPr>
          <a:lstStyle/>
          <a:p>
            <a:r>
              <a:rPr lang="en-US" dirty="0"/>
              <a:t>Checks with checksum values i.e. some binary values </a:t>
            </a:r>
            <a:endParaRPr lang="en-IN" dirty="0"/>
          </a:p>
        </p:txBody>
      </p:sp>
      <p:cxnSp>
        <p:nvCxnSpPr>
          <p:cNvPr id="24" name="Straight Arrow Connector 23">
            <a:extLst>
              <a:ext uri="{FF2B5EF4-FFF2-40B4-BE49-F238E27FC236}">
                <a16:creationId xmlns:a16="http://schemas.microsoft.com/office/drawing/2014/main" id="{74830156-E255-4E46-B0A7-B17513D5AE25}"/>
              </a:ext>
            </a:extLst>
          </p:cNvPr>
          <p:cNvCxnSpPr>
            <a:cxnSpLocks/>
            <a:endCxn id="20" idx="2"/>
          </p:cNvCxnSpPr>
          <p:nvPr/>
        </p:nvCxnSpPr>
        <p:spPr>
          <a:xfrm>
            <a:off x="5764485" y="4332501"/>
            <a:ext cx="1801384" cy="5008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698593D-37E5-4D71-AEC6-B3787659A475}"/>
              </a:ext>
            </a:extLst>
          </p:cNvPr>
          <p:cNvSpPr txBox="1"/>
          <p:nvPr/>
        </p:nvSpPr>
        <p:spPr>
          <a:xfrm>
            <a:off x="3151573" y="4225771"/>
            <a:ext cx="1012280" cy="461665"/>
          </a:xfrm>
          <a:prstGeom prst="rect">
            <a:avLst/>
          </a:prstGeom>
          <a:noFill/>
        </p:spPr>
        <p:txBody>
          <a:bodyPr wrap="square" rtlCol="0">
            <a:spAutoFit/>
          </a:bodyPr>
          <a:lstStyle/>
          <a:p>
            <a:r>
              <a:rPr lang="en-US" sz="1200" dirty="0"/>
              <a:t>Encrypted data</a:t>
            </a:r>
            <a:endParaRPr lang="en-IN" sz="1200" dirty="0"/>
          </a:p>
        </p:txBody>
      </p:sp>
      <p:sp>
        <p:nvSpPr>
          <p:cNvPr id="28" name="TextBox 27">
            <a:extLst>
              <a:ext uri="{FF2B5EF4-FFF2-40B4-BE49-F238E27FC236}">
                <a16:creationId xmlns:a16="http://schemas.microsoft.com/office/drawing/2014/main" id="{815E8310-E029-4166-95EC-6AD849A5D695}"/>
              </a:ext>
            </a:extLst>
          </p:cNvPr>
          <p:cNvSpPr txBox="1"/>
          <p:nvPr/>
        </p:nvSpPr>
        <p:spPr>
          <a:xfrm>
            <a:off x="6865081" y="3877472"/>
            <a:ext cx="1012280" cy="461665"/>
          </a:xfrm>
          <a:prstGeom prst="rect">
            <a:avLst/>
          </a:prstGeom>
          <a:noFill/>
        </p:spPr>
        <p:txBody>
          <a:bodyPr wrap="square" rtlCol="0">
            <a:spAutoFit/>
          </a:bodyPr>
          <a:lstStyle/>
          <a:p>
            <a:r>
              <a:rPr lang="en-US" sz="1200" dirty="0"/>
              <a:t>Modified  data</a:t>
            </a:r>
            <a:endParaRPr lang="en-IN" sz="1200" dirty="0"/>
          </a:p>
        </p:txBody>
      </p:sp>
    </p:spTree>
    <p:custDataLst>
      <p:tags r:id="rId1"/>
    </p:custDataLst>
    <p:extLst>
      <p:ext uri="{BB962C8B-B14F-4D97-AF65-F5344CB8AC3E}">
        <p14:creationId xmlns:p14="http://schemas.microsoft.com/office/powerpoint/2010/main" val="21660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40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3"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390591D6-84BD-4A04-95F6-FA0AA128C62D}"/>
              </a:ext>
            </a:extLst>
          </p:cNvPr>
          <p:cNvSpPr/>
          <p:nvPr/>
        </p:nvSpPr>
        <p:spPr>
          <a:xfrm>
            <a:off x="1886879" y="575369"/>
            <a:ext cx="2454300" cy="743041"/>
          </a:xfrm>
          <a:prstGeom prst="flowChartAlternateProcess">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Authentication Exchange </a:t>
            </a:r>
            <a:endParaRPr lang="en-IN" dirty="0"/>
          </a:p>
        </p:txBody>
      </p:sp>
      <p:sp>
        <p:nvSpPr>
          <p:cNvPr id="3" name="Star: 6 Points 2">
            <a:extLst>
              <a:ext uri="{FF2B5EF4-FFF2-40B4-BE49-F238E27FC236}">
                <a16:creationId xmlns:a16="http://schemas.microsoft.com/office/drawing/2014/main" id="{440130A6-3129-4F60-9F9F-25A00CD6C943}"/>
              </a:ext>
            </a:extLst>
          </p:cNvPr>
          <p:cNvSpPr/>
          <p:nvPr/>
        </p:nvSpPr>
        <p:spPr>
          <a:xfrm>
            <a:off x="498967" y="575369"/>
            <a:ext cx="781235" cy="800730"/>
          </a:xfrm>
          <a:prstGeom prst="star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a:p>
            <a:pPr algn="ctr"/>
            <a:r>
              <a:rPr lang="en-US" dirty="0">
                <a:solidFill>
                  <a:srgbClr val="FFFF00"/>
                </a:solidFill>
              </a:rPr>
              <a:t>5</a:t>
            </a:r>
          </a:p>
          <a:p>
            <a:pPr algn="ctr"/>
            <a:r>
              <a:rPr lang="en-US" dirty="0"/>
              <a:t>	</a:t>
            </a:r>
            <a:endParaRPr lang="en-IN" dirty="0"/>
          </a:p>
        </p:txBody>
      </p:sp>
      <p:sp>
        <p:nvSpPr>
          <p:cNvPr id="6" name="TextBox 5">
            <a:extLst>
              <a:ext uri="{FF2B5EF4-FFF2-40B4-BE49-F238E27FC236}">
                <a16:creationId xmlns:a16="http://schemas.microsoft.com/office/drawing/2014/main" id="{376B3E77-D42B-40E8-ACC8-45D870C62E99}"/>
              </a:ext>
            </a:extLst>
          </p:cNvPr>
          <p:cNvSpPr txBox="1"/>
          <p:nvPr/>
        </p:nvSpPr>
        <p:spPr>
          <a:xfrm>
            <a:off x="6995604" y="1917576"/>
            <a:ext cx="4935984" cy="3785652"/>
          </a:xfrm>
          <a:prstGeom prst="rect">
            <a:avLst/>
          </a:prstGeom>
          <a:noFill/>
        </p:spPr>
        <p:txBody>
          <a:bodyPr wrap="square" rtlCol="0">
            <a:spAutoFit/>
          </a:bodyPr>
          <a:lstStyle/>
          <a:p>
            <a:r>
              <a:rPr lang="en-US" sz="3000" dirty="0"/>
              <a:t>Traffic Padding means inserting some false data into the data traffic to stop unauthorized person to use traffic analysis i.e. to access original data this type of prevention is called traffic padding </a:t>
            </a:r>
            <a:endParaRPr lang="en-IN" sz="3000" dirty="0"/>
          </a:p>
        </p:txBody>
      </p:sp>
      <p:sp>
        <p:nvSpPr>
          <p:cNvPr id="7" name="Flowchart: Alternate Process 6">
            <a:extLst>
              <a:ext uri="{FF2B5EF4-FFF2-40B4-BE49-F238E27FC236}">
                <a16:creationId xmlns:a16="http://schemas.microsoft.com/office/drawing/2014/main" id="{1FD08828-797B-4FE3-9E4E-AD6BDB358989}"/>
              </a:ext>
            </a:extLst>
          </p:cNvPr>
          <p:cNvSpPr/>
          <p:nvPr/>
        </p:nvSpPr>
        <p:spPr>
          <a:xfrm>
            <a:off x="8936927" y="642918"/>
            <a:ext cx="1837530" cy="675492"/>
          </a:xfrm>
          <a:prstGeom prst="flowChartAlternateProcess">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Traffic Padding</a:t>
            </a:r>
            <a:endParaRPr lang="en-IN" dirty="0"/>
          </a:p>
        </p:txBody>
      </p:sp>
      <p:sp>
        <p:nvSpPr>
          <p:cNvPr id="8" name="Star: 6 Points 7">
            <a:extLst>
              <a:ext uri="{FF2B5EF4-FFF2-40B4-BE49-F238E27FC236}">
                <a16:creationId xmlns:a16="http://schemas.microsoft.com/office/drawing/2014/main" id="{B425ADF2-48DB-48C0-BD05-9352389707D9}"/>
              </a:ext>
            </a:extLst>
          </p:cNvPr>
          <p:cNvSpPr/>
          <p:nvPr/>
        </p:nvSpPr>
        <p:spPr>
          <a:xfrm>
            <a:off x="7776838" y="642918"/>
            <a:ext cx="719091" cy="800730"/>
          </a:xfrm>
          <a:prstGeom prst="star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a:t>
            </a:r>
            <a:endParaRPr lang="en-IN" dirty="0"/>
          </a:p>
        </p:txBody>
      </p:sp>
      <p:sp>
        <p:nvSpPr>
          <p:cNvPr id="9" name="TextBox 8">
            <a:extLst>
              <a:ext uri="{FF2B5EF4-FFF2-40B4-BE49-F238E27FC236}">
                <a16:creationId xmlns:a16="http://schemas.microsoft.com/office/drawing/2014/main" id="{9A69CF92-A827-4F99-BAF3-B685D945E5FA}"/>
              </a:ext>
            </a:extLst>
          </p:cNvPr>
          <p:cNvSpPr txBox="1"/>
          <p:nvPr/>
        </p:nvSpPr>
        <p:spPr>
          <a:xfrm>
            <a:off x="1154097" y="2068497"/>
            <a:ext cx="4199138" cy="2862322"/>
          </a:xfrm>
          <a:prstGeom prst="rect">
            <a:avLst/>
          </a:prstGeom>
          <a:noFill/>
        </p:spPr>
        <p:txBody>
          <a:bodyPr wrap="square" rtlCol="0">
            <a:spAutoFit/>
          </a:bodyPr>
          <a:lstStyle/>
          <a:p>
            <a:r>
              <a:rPr lang="en-US" sz="3000" dirty="0"/>
              <a:t>In this both sender and receiver will exchange some messages to prove their identity to each other </a:t>
            </a:r>
          </a:p>
          <a:p>
            <a:endParaRPr lang="en-US" sz="3000" dirty="0"/>
          </a:p>
        </p:txBody>
      </p:sp>
    </p:spTree>
    <p:custDataLst>
      <p:tags r:id="rId1"/>
    </p:custDataLst>
    <p:extLst>
      <p:ext uri="{BB962C8B-B14F-4D97-AF65-F5344CB8AC3E}">
        <p14:creationId xmlns:p14="http://schemas.microsoft.com/office/powerpoint/2010/main" val="249698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wd">
                                    <p:tmAbs val="400"/>
                                  </p:iterate>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wd">
                                    <p:tmAbs val="400"/>
                                  </p:iterate>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1.2|1.5"/>
</p:tagLst>
</file>

<file path=ppt/tags/tag10.xml><?xml version="1.0" encoding="utf-8"?>
<p:tagLst xmlns:a="http://schemas.openxmlformats.org/drawingml/2006/main" xmlns:r="http://schemas.openxmlformats.org/officeDocument/2006/relationships" xmlns:p="http://schemas.openxmlformats.org/presentationml/2006/main">
  <p:tag name="TIMING" val="|5.9|4.8|16.6|13.8|28.7|11|20.8|11.1"/>
</p:tagLst>
</file>

<file path=ppt/tags/tag2.xml><?xml version="1.0" encoding="utf-8"?>
<p:tagLst xmlns:a="http://schemas.openxmlformats.org/drawingml/2006/main" xmlns:r="http://schemas.openxmlformats.org/officeDocument/2006/relationships" xmlns:p="http://schemas.openxmlformats.org/presentationml/2006/main">
  <p:tag name="TIMING" val="|4.6|1|1.5|0.3|0.6|0.2|3.1|21.8|17"/>
</p:tagLst>
</file>

<file path=ppt/tags/tag3.xml><?xml version="1.0" encoding="utf-8"?>
<p:tagLst xmlns:a="http://schemas.openxmlformats.org/drawingml/2006/main" xmlns:r="http://schemas.openxmlformats.org/officeDocument/2006/relationships" xmlns:p="http://schemas.openxmlformats.org/presentationml/2006/main">
  <p:tag name="TIMING" val="|1.9|0.8|3.8|0.4|1.4|0.2|0.8|0.2|0.7|0.2|1.8|0.2|1.2|0.2|1.4|0.2"/>
</p:tagLst>
</file>

<file path=ppt/tags/tag4.xml><?xml version="1.0" encoding="utf-8"?>
<p:tagLst xmlns:a="http://schemas.openxmlformats.org/drawingml/2006/main" xmlns:r="http://schemas.openxmlformats.org/officeDocument/2006/relationships" xmlns:p="http://schemas.openxmlformats.org/presentationml/2006/main">
  <p:tag name="TIMING" val="|3.2|12.5|34.4|0.3|14.1|2.7|13.2"/>
</p:tagLst>
</file>

<file path=ppt/tags/tag5.xml><?xml version="1.0" encoding="utf-8"?>
<p:tagLst xmlns:a="http://schemas.openxmlformats.org/drawingml/2006/main" xmlns:r="http://schemas.openxmlformats.org/officeDocument/2006/relationships" xmlns:p="http://schemas.openxmlformats.org/presentationml/2006/main">
  <p:tag name="TIMING" val="|21.6|0.4|0.6|0.6|0.3|1.9|0.8|8.3|0.8|0.9|1|0.7|7|1.7|0.2|5.3|0.4|1.3|3.8"/>
</p:tagLst>
</file>

<file path=ppt/tags/tag6.xml><?xml version="1.0" encoding="utf-8"?>
<p:tagLst xmlns:a="http://schemas.openxmlformats.org/drawingml/2006/main" xmlns:r="http://schemas.openxmlformats.org/officeDocument/2006/relationships" xmlns:p="http://schemas.openxmlformats.org/presentationml/2006/main">
  <p:tag name="TIMING" val="|4.8|14"/>
</p:tagLst>
</file>

<file path=ppt/tags/tag7.xml><?xml version="1.0" encoding="utf-8"?>
<p:tagLst xmlns:a="http://schemas.openxmlformats.org/drawingml/2006/main" xmlns:r="http://schemas.openxmlformats.org/officeDocument/2006/relationships" xmlns:p="http://schemas.openxmlformats.org/presentationml/2006/main">
  <p:tag name="TIMING" val="|2.7|25.3|0.5|1.9|1.1|0.6|1.4|5.6|1.8|2.4|0.4|1.2|12.3"/>
</p:tagLst>
</file>

<file path=ppt/tags/tag8.xml><?xml version="1.0" encoding="utf-8"?>
<p:tagLst xmlns:a="http://schemas.openxmlformats.org/drawingml/2006/main" xmlns:r="http://schemas.openxmlformats.org/officeDocument/2006/relationships" xmlns:p="http://schemas.openxmlformats.org/presentationml/2006/main">
  <p:tag name="TIMING" val="|0.5|1.3|2.3|37.9|0.4|1.1"/>
</p:tagLst>
</file>

<file path=ppt/tags/tag9.xml><?xml version="1.0" encoding="utf-8"?>
<p:tagLst xmlns:a="http://schemas.openxmlformats.org/drawingml/2006/main" xmlns:r="http://schemas.openxmlformats.org/officeDocument/2006/relationships" xmlns:p="http://schemas.openxmlformats.org/presentationml/2006/main">
  <p:tag name="TIMING" val="|1.8|0.4|1.8|42.9|0.4|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587</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navya boinpally</dc:creator>
  <cp:lastModifiedBy>navya boinpally</cp:lastModifiedBy>
  <cp:revision>26</cp:revision>
  <dcterms:created xsi:type="dcterms:W3CDTF">2020-09-25T06:33:30Z</dcterms:created>
  <dcterms:modified xsi:type="dcterms:W3CDTF">2020-09-25T14:35:57Z</dcterms:modified>
</cp:coreProperties>
</file>