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  <p:sldMasterId id="2147483870" r:id="rId2"/>
  </p:sldMasterIdLst>
  <p:sldIdLst>
    <p:sldId id="263" r:id="rId3"/>
    <p:sldId id="267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1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29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204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7396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521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386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57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95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48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00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3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23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35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40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26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02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607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0413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4571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4910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579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9320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2181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546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25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3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7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1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9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0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50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8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1841" y="1724297"/>
            <a:ext cx="5368834" cy="267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Chusnul Chotimah	4210161008</a:t>
            </a:r>
          </a:p>
          <a:p>
            <a:pPr algn="ctr"/>
            <a:endParaRPr lang="id-ID" sz="2400" b="1" dirty="0" smtClean="0"/>
          </a:p>
          <a:p>
            <a:pPr algn="ctr"/>
            <a:endParaRPr lang="id-ID" sz="2400" b="1" dirty="0"/>
          </a:p>
          <a:p>
            <a:pPr algn="ctr"/>
            <a:r>
              <a:rPr lang="id-ID" sz="3200" b="1" dirty="0" smtClean="0"/>
              <a:t>Sheep Ball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83135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9575" y="1097280"/>
            <a:ext cx="7390002" cy="44283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err="1" smtClean="0"/>
              <a:t>Sheep</a:t>
            </a:r>
            <a:r>
              <a:rPr lang="id-ID" dirty="0" smtClean="0"/>
              <a:t> </a:t>
            </a:r>
            <a:r>
              <a:rPr lang="id-ID" dirty="0" err="1" smtClean="0"/>
              <a:t>Ball</a:t>
            </a:r>
            <a:endParaRPr lang="id-ID" dirty="0" smtClean="0"/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Platform : </a:t>
            </a:r>
            <a:r>
              <a:rPr lang="id-ID" dirty="0" err="1" smtClean="0"/>
              <a:t>Android</a:t>
            </a:r>
            <a:endParaRPr lang="id-ID" dirty="0" smtClean="0"/>
          </a:p>
          <a:p>
            <a:pPr algn="ctr"/>
            <a:r>
              <a:rPr lang="id-ID" dirty="0" smtClean="0"/>
              <a:t>Genre : </a:t>
            </a:r>
            <a:r>
              <a:rPr lang="id-ID" dirty="0" err="1" smtClean="0"/>
              <a:t>Arcade</a:t>
            </a:r>
            <a:endParaRPr lang="id-ID" dirty="0" smtClean="0"/>
          </a:p>
          <a:p>
            <a:pPr algn="ctr"/>
            <a:r>
              <a:rPr lang="id-ID" dirty="0" smtClean="0"/>
              <a:t>Target : Usia 12th</a:t>
            </a:r>
          </a:p>
          <a:p>
            <a:pPr algn="ctr"/>
            <a:r>
              <a:rPr lang="id-ID" dirty="0" err="1" smtClean="0"/>
              <a:t>Gameplay</a:t>
            </a:r>
            <a:r>
              <a:rPr lang="id-ID" dirty="0" smtClean="0"/>
              <a:t> : Ping Pong</a:t>
            </a:r>
          </a:p>
          <a:p>
            <a:pPr algn="ctr"/>
            <a:r>
              <a:rPr lang="id-ID" dirty="0" err="1" smtClean="0"/>
              <a:t>Fitur</a:t>
            </a:r>
            <a:r>
              <a:rPr lang="id-ID" dirty="0" smtClean="0"/>
              <a:t> : </a:t>
            </a:r>
            <a:r>
              <a:rPr lang="id-ID" dirty="0" err="1" smtClean="0"/>
              <a:t>Multiplayer</a:t>
            </a:r>
            <a:endParaRPr lang="id-ID" dirty="0" smtClean="0"/>
          </a:p>
          <a:p>
            <a:pPr algn="ctr"/>
            <a:r>
              <a:rPr lang="id-ID" dirty="0" smtClean="0"/>
              <a:t>Total </a:t>
            </a:r>
            <a:r>
              <a:rPr lang="id-ID" dirty="0" err="1" smtClean="0"/>
              <a:t>player</a:t>
            </a:r>
            <a:r>
              <a:rPr lang="id-ID" dirty="0" smtClean="0"/>
              <a:t> : 2</a:t>
            </a:r>
          </a:p>
          <a:p>
            <a:pPr algn="ctr"/>
            <a:endParaRPr lang="id-ID" dirty="0" smtClean="0"/>
          </a:p>
          <a:p>
            <a:pPr algn="ctr"/>
            <a:endParaRPr lang="id-ID" dirty="0" smtClean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235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9575" y="1097280"/>
            <a:ext cx="7390002" cy="44283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 smtClean="0"/>
          </a:p>
          <a:p>
            <a:pPr algn="ctr"/>
            <a:r>
              <a:rPr lang="id-ID" dirty="0" smtClean="0"/>
              <a:t>Game Design</a:t>
            </a:r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Game Sheep Ball  adalah game multiplayer dimana domba akan melawan domba lainnya di satu arean peternakan dengan melemparkan  bola. Setiap domba yang berhasil melempar bola, maka akan mendapatkan skor. </a:t>
            </a:r>
          </a:p>
          <a:p>
            <a:pPr algn="ctr"/>
            <a:endParaRPr lang="id-ID" dirty="0" smtClean="0"/>
          </a:p>
          <a:p>
            <a:pPr algn="ctr"/>
            <a:r>
              <a:rPr lang="id-ID" dirty="0" err="1" smtClean="0"/>
              <a:t>Game</a:t>
            </a:r>
            <a:r>
              <a:rPr lang="id-ID" dirty="0" smtClean="0"/>
              <a:t> </a:t>
            </a:r>
            <a:r>
              <a:rPr lang="id-ID" dirty="0" err="1" smtClean="0"/>
              <a:t>sheep</a:t>
            </a:r>
            <a:r>
              <a:rPr lang="id-ID" dirty="0" smtClean="0"/>
              <a:t> </a:t>
            </a:r>
            <a:r>
              <a:rPr lang="id-ID" dirty="0" err="1" smtClean="0"/>
              <a:t>ball</a:t>
            </a:r>
            <a:r>
              <a:rPr lang="id-ID" dirty="0" smtClean="0"/>
              <a:t> dimainkan oleh dua </a:t>
            </a:r>
            <a:r>
              <a:rPr lang="id-ID" dirty="0" err="1" smtClean="0"/>
              <a:t>player</a:t>
            </a:r>
            <a:r>
              <a:rPr lang="id-ID" dirty="0" smtClean="0"/>
              <a:t>. </a:t>
            </a:r>
            <a:endParaRPr lang="id-ID" dirty="0" smtClean="0"/>
          </a:p>
          <a:p>
            <a:pPr algn="ctr"/>
            <a:endParaRPr lang="id-ID" dirty="0" smtClean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2664044" y="1341122"/>
            <a:ext cx="2652539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 smtClean="0"/>
          </a:p>
          <a:p>
            <a:pPr algn="ctr"/>
            <a:r>
              <a:rPr lang="id-ID" dirty="0" smtClean="0"/>
              <a:t>Game Sheep Ball</a:t>
            </a:r>
            <a:endParaRPr lang="id-ID" dirty="0"/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1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9575" y="1097280"/>
            <a:ext cx="7390002" cy="44283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Service</a:t>
            </a:r>
          </a:p>
          <a:p>
            <a:pPr marL="342900" indent="-342900" algn="ctr">
              <a:buAutoNum type="arabicPeriod"/>
            </a:pPr>
            <a:r>
              <a:rPr lang="id-ID" dirty="0" smtClean="0"/>
              <a:t>Akses google play service</a:t>
            </a:r>
          </a:p>
          <a:p>
            <a:pPr marL="342900" indent="-342900" algn="ctr">
              <a:buAutoNum type="arabicPeriod"/>
            </a:pPr>
            <a:r>
              <a:rPr lang="id-ID" dirty="0" smtClean="0"/>
              <a:t>Leaderboard</a:t>
            </a:r>
          </a:p>
          <a:p>
            <a:pPr marL="342900" indent="-342900" algn="ctr">
              <a:buAutoNum type="arabicPeriod"/>
            </a:pPr>
            <a:r>
              <a:rPr lang="id-ID" dirty="0" smtClean="0"/>
              <a:t>Achievement</a:t>
            </a:r>
          </a:p>
          <a:p>
            <a:pPr marL="342900" indent="-342900" algn="ctr">
              <a:buAutoNum type="arabicPeriod"/>
            </a:pPr>
            <a:endParaRPr lang="id-ID" dirty="0" smtClean="0"/>
          </a:p>
          <a:p>
            <a:pPr algn="ctr"/>
            <a:endParaRPr lang="id-ID" dirty="0" smtClean="0"/>
          </a:p>
          <a:p>
            <a:pPr algn="ctr"/>
            <a:endParaRPr lang="id-ID" dirty="0"/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7398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265</TotalTime>
  <Words>77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Bookman Old Style</vt:lpstr>
      <vt:lpstr>Rockwell</vt:lpstr>
      <vt:lpstr>Trebuchet MS</vt:lpstr>
      <vt:lpstr>Tw Cen MT</vt:lpstr>
      <vt:lpstr>Arial</vt:lpstr>
      <vt:lpstr>Damask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Chusnul Chotimah</dc:creator>
  <cp:lastModifiedBy>Microsoft Office User</cp:lastModifiedBy>
  <cp:revision>60</cp:revision>
  <dcterms:created xsi:type="dcterms:W3CDTF">2019-02-28T07:49:31Z</dcterms:created>
  <dcterms:modified xsi:type="dcterms:W3CDTF">2019-05-09T03:22:46Z</dcterms:modified>
</cp:coreProperties>
</file>