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58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86AC-41A0-4FFA-93FA-9C5E41B530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5579-B895-4BCD-867C-76DFB00C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554" y="686999"/>
            <a:ext cx="3170830" cy="404821"/>
          </a:xfrm>
        </p:spPr>
        <p:txBody>
          <a:bodyPr>
            <a:normAutofit fontScale="90000"/>
          </a:bodyPr>
          <a:lstStyle/>
          <a:p>
            <a:r>
              <a:rPr lang="en-ID" sz="2400" dirty="0" smtClean="0"/>
              <a:t>Game Super Mario Bros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0" y="1363805"/>
            <a:ext cx="9077661" cy="12180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dirty="0" err="1" smtClean="0"/>
              <a:t>Dalam</a:t>
            </a:r>
            <a:r>
              <a:rPr lang="en-ID" dirty="0" smtClean="0"/>
              <a:t> game super Mario bros,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menekan</a:t>
            </a:r>
            <a:r>
              <a:rPr lang="en-ID" dirty="0" smtClean="0"/>
              <a:t> </a:t>
            </a:r>
            <a:r>
              <a:rPr lang="en-ID" dirty="0" err="1" smtClean="0"/>
              <a:t>tombol</a:t>
            </a:r>
            <a:r>
              <a:rPr lang="en-ID" dirty="0" smtClean="0"/>
              <a:t> </a:t>
            </a:r>
            <a:r>
              <a:rPr lang="en-ID" dirty="0" err="1" smtClean="0"/>
              <a:t>lompat</a:t>
            </a:r>
            <a:r>
              <a:rPr lang="en-ID" dirty="0" smtClean="0"/>
              <a:t>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melompat</a:t>
            </a:r>
            <a:r>
              <a:rPr lang="en-ID" dirty="0" smtClean="0"/>
              <a:t>. </a:t>
            </a:r>
            <a:r>
              <a:rPr lang="en-ID" dirty="0" err="1" smtClean="0"/>
              <a:t>Begitupun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pengulangan</a:t>
            </a:r>
            <a:r>
              <a:rPr lang="en-ID" dirty="0" smtClean="0"/>
              <a:t> </a:t>
            </a:r>
            <a:r>
              <a:rPr lang="en-ID" dirty="0" err="1" smtClean="0"/>
              <a:t>selanjutnya</a:t>
            </a:r>
            <a:r>
              <a:rPr lang="en-ID" dirty="0" smtClean="0"/>
              <a:t> Mario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melompat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1026" name="Picture 2" descr="https://cdn.tutsplus.com/active/uploads/legacy/articles/049_theGameLoop/MarioTimeLa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97" y="2581835"/>
            <a:ext cx="6898134" cy="33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05643" y="484588"/>
            <a:ext cx="3170830" cy="4048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 smtClean="0"/>
              <a:t>Game Loop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6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012" y="1102105"/>
            <a:ext cx="2287137" cy="508332"/>
          </a:xfrm>
        </p:spPr>
        <p:txBody>
          <a:bodyPr>
            <a:noAutofit/>
          </a:bodyPr>
          <a:lstStyle/>
          <a:p>
            <a:r>
              <a:rPr lang="en-ID" sz="2000" dirty="0" smtClean="0"/>
              <a:t>Plants Vs. Zombies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plants vs. zombie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akuarium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garden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akuarium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level. Dan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aquarium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menanam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menyiram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akuarium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memainakn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Adventure,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akuarium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garden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78585"/>
            <a:ext cx="2287137" cy="508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 smtClean="0"/>
              <a:t>Double Buffer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71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double buffer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33" y="1366411"/>
            <a:ext cx="59340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78585"/>
            <a:ext cx="2287137" cy="508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 smtClean="0"/>
              <a:t>Double Buffer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3833" y="632751"/>
            <a:ext cx="2287137" cy="508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 smtClean="0"/>
              <a:t>Update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7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146" y="521861"/>
            <a:ext cx="2911522" cy="651846"/>
          </a:xfrm>
        </p:spPr>
        <p:txBody>
          <a:bodyPr>
            <a:normAutofit/>
          </a:bodyPr>
          <a:lstStyle/>
          <a:p>
            <a:r>
              <a:rPr lang="en-ID" sz="2400" dirty="0" smtClean="0"/>
              <a:t>Game Pong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3" y="1636760"/>
            <a:ext cx="9144000" cy="1655762"/>
          </a:xfrm>
        </p:spPr>
        <p:txBody>
          <a:bodyPr>
            <a:normAutofit fontScale="92500"/>
          </a:bodyPr>
          <a:lstStyle/>
          <a:p>
            <a:pPr algn="just"/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pong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method pattern,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bola, paddle,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brick yang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terkena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bola.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brick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terkena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bola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bola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mengenaik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brick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sil gambar untuk diagram design game po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28" y="3116707"/>
            <a:ext cx="4421876" cy="29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42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97</TotalTime>
  <Words>169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Times New Roman</vt:lpstr>
      <vt:lpstr>Damask</vt:lpstr>
      <vt:lpstr>Game Super Mario Bros </vt:lpstr>
      <vt:lpstr>Plants Vs. Zombies</vt:lpstr>
      <vt:lpstr>PowerPoint Presentation</vt:lpstr>
      <vt:lpstr>Game Pong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Mario </dc:title>
  <dc:creator>MiftaChus</dc:creator>
  <cp:lastModifiedBy>MiftaChus</cp:lastModifiedBy>
  <cp:revision>15</cp:revision>
  <dcterms:created xsi:type="dcterms:W3CDTF">2018-03-06T04:53:26Z</dcterms:created>
  <dcterms:modified xsi:type="dcterms:W3CDTF">2018-03-06T06:32:34Z</dcterms:modified>
</cp:coreProperties>
</file>