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24895" y="3838644"/>
            <a:ext cx="7038208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868" y="6063002"/>
            <a:ext cx="6109970" cy="4215765"/>
          </a:xfrm>
          <a:custGeom>
            <a:avLst/>
            <a:gdLst/>
            <a:ahLst/>
            <a:cxnLst/>
            <a:rect l="l" t="t" r="r" b="b"/>
            <a:pathLst>
              <a:path w="6109970" h="4215765">
                <a:moveTo>
                  <a:pt x="5469807" y="338132"/>
                </a:moveTo>
                <a:lnTo>
                  <a:pt x="5265586" y="233535"/>
                </a:lnTo>
                <a:lnTo>
                  <a:pt x="5303737" y="238806"/>
                </a:lnTo>
                <a:lnTo>
                  <a:pt x="5449528" y="313477"/>
                </a:lnTo>
                <a:lnTo>
                  <a:pt x="5469807" y="338132"/>
                </a:lnTo>
                <a:close/>
              </a:path>
              <a:path w="6109970" h="4215765">
                <a:moveTo>
                  <a:pt x="5714574" y="520571"/>
                </a:moveTo>
                <a:lnTo>
                  <a:pt x="4900122" y="103429"/>
                </a:lnTo>
                <a:lnTo>
                  <a:pt x="4929839" y="104381"/>
                </a:lnTo>
                <a:lnTo>
                  <a:pt x="4975120" y="127572"/>
                </a:lnTo>
                <a:lnTo>
                  <a:pt x="5129328" y="163747"/>
                </a:lnTo>
                <a:lnTo>
                  <a:pt x="5602575" y="406132"/>
                </a:lnTo>
                <a:lnTo>
                  <a:pt x="5680893" y="474782"/>
                </a:lnTo>
                <a:lnTo>
                  <a:pt x="5714574" y="520571"/>
                </a:lnTo>
                <a:close/>
              </a:path>
              <a:path w="6109970" h="4215765">
                <a:moveTo>
                  <a:pt x="5771866" y="564183"/>
                </a:moveTo>
                <a:lnTo>
                  <a:pt x="4846476" y="90222"/>
                </a:lnTo>
                <a:lnTo>
                  <a:pt x="4876193" y="91173"/>
                </a:lnTo>
                <a:lnTo>
                  <a:pt x="5760208" y="543943"/>
                </a:lnTo>
                <a:lnTo>
                  <a:pt x="5771866" y="564183"/>
                </a:lnTo>
                <a:close/>
              </a:path>
              <a:path w="6109970" h="4215765">
                <a:moveTo>
                  <a:pt x="3380398" y="1536736"/>
                </a:moveTo>
                <a:lnTo>
                  <a:pt x="2828946" y="1254296"/>
                </a:lnTo>
                <a:lnTo>
                  <a:pt x="2837395" y="1244355"/>
                </a:lnTo>
                <a:lnTo>
                  <a:pt x="2838724" y="1245035"/>
                </a:lnTo>
                <a:lnTo>
                  <a:pt x="2843184" y="1233051"/>
                </a:lnTo>
                <a:lnTo>
                  <a:pt x="2732994" y="1176614"/>
                </a:lnTo>
                <a:lnTo>
                  <a:pt x="2745118" y="1168555"/>
                </a:lnTo>
                <a:lnTo>
                  <a:pt x="2757991" y="1160879"/>
                </a:lnTo>
                <a:lnTo>
                  <a:pt x="2765697" y="1164826"/>
                </a:lnTo>
                <a:lnTo>
                  <a:pt x="2796946" y="1152293"/>
                </a:lnTo>
                <a:lnTo>
                  <a:pt x="2827572" y="1139442"/>
                </a:lnTo>
                <a:lnTo>
                  <a:pt x="2851660" y="1137510"/>
                </a:lnTo>
                <a:lnTo>
                  <a:pt x="2880666" y="1123829"/>
                </a:lnTo>
                <a:lnTo>
                  <a:pt x="2894660" y="1116727"/>
                </a:lnTo>
                <a:lnTo>
                  <a:pt x="2909028" y="1109817"/>
                </a:lnTo>
                <a:lnTo>
                  <a:pt x="2917856" y="1114339"/>
                </a:lnTo>
                <a:lnTo>
                  <a:pt x="2932598" y="1107620"/>
                </a:lnTo>
                <a:lnTo>
                  <a:pt x="2982539" y="1090393"/>
                </a:lnTo>
                <a:lnTo>
                  <a:pt x="3023716" y="1082944"/>
                </a:lnTo>
                <a:lnTo>
                  <a:pt x="3067881" y="1062758"/>
                </a:lnTo>
                <a:lnTo>
                  <a:pt x="3109420" y="1041227"/>
                </a:lnTo>
                <a:lnTo>
                  <a:pt x="3148508" y="1018440"/>
                </a:lnTo>
                <a:lnTo>
                  <a:pt x="3191110" y="983184"/>
                </a:lnTo>
                <a:lnTo>
                  <a:pt x="3225822" y="958156"/>
                </a:lnTo>
                <a:lnTo>
                  <a:pt x="3264397" y="920838"/>
                </a:lnTo>
                <a:lnTo>
                  <a:pt x="3295433" y="893928"/>
                </a:lnTo>
                <a:lnTo>
                  <a:pt x="3331132" y="855136"/>
                </a:lnTo>
                <a:lnTo>
                  <a:pt x="3365739" y="815786"/>
                </a:lnTo>
                <a:lnTo>
                  <a:pt x="3393509" y="787202"/>
                </a:lnTo>
                <a:lnTo>
                  <a:pt x="3426069" y="746803"/>
                </a:lnTo>
                <a:lnTo>
                  <a:pt x="3457676" y="705916"/>
                </a:lnTo>
                <a:lnTo>
                  <a:pt x="3482586" y="675868"/>
                </a:lnTo>
                <a:lnTo>
                  <a:pt x="3512426" y="634076"/>
                </a:lnTo>
                <a:lnTo>
                  <a:pt x="3527494" y="613256"/>
                </a:lnTo>
                <a:lnTo>
                  <a:pt x="3543560" y="592946"/>
                </a:lnTo>
                <a:lnTo>
                  <a:pt x="3554833" y="584451"/>
                </a:lnTo>
                <a:lnTo>
                  <a:pt x="3572892" y="565163"/>
                </a:lnTo>
                <a:lnTo>
                  <a:pt x="3603824" y="538199"/>
                </a:lnTo>
                <a:lnTo>
                  <a:pt x="3634382" y="511043"/>
                </a:lnTo>
                <a:lnTo>
                  <a:pt x="3670978" y="472712"/>
                </a:lnTo>
                <a:lnTo>
                  <a:pt x="3702658" y="446131"/>
                </a:lnTo>
                <a:lnTo>
                  <a:pt x="3731616" y="418156"/>
                </a:lnTo>
                <a:lnTo>
                  <a:pt x="3752542" y="400336"/>
                </a:lnTo>
                <a:lnTo>
                  <a:pt x="3777762" y="370447"/>
                </a:lnTo>
                <a:lnTo>
                  <a:pt x="3802234" y="340174"/>
                </a:lnTo>
                <a:lnTo>
                  <a:pt x="3812199" y="331009"/>
                </a:lnTo>
                <a:lnTo>
                  <a:pt x="3828077" y="310604"/>
                </a:lnTo>
                <a:lnTo>
                  <a:pt x="3843706" y="290071"/>
                </a:lnTo>
                <a:lnTo>
                  <a:pt x="3852923" y="280523"/>
                </a:lnTo>
                <a:lnTo>
                  <a:pt x="3868698" y="260064"/>
                </a:lnTo>
                <a:lnTo>
                  <a:pt x="3880926" y="252058"/>
                </a:lnTo>
                <a:lnTo>
                  <a:pt x="3900938" y="233770"/>
                </a:lnTo>
                <a:lnTo>
                  <a:pt x="3916906" y="227680"/>
                </a:lnTo>
                <a:lnTo>
                  <a:pt x="3932167" y="221227"/>
                </a:lnTo>
                <a:lnTo>
                  <a:pt x="3946431" y="214264"/>
                </a:lnTo>
                <a:lnTo>
                  <a:pt x="3965487" y="195486"/>
                </a:lnTo>
                <a:lnTo>
                  <a:pt x="3977757" y="187502"/>
                </a:lnTo>
                <a:lnTo>
                  <a:pt x="4023057" y="153628"/>
                </a:lnTo>
                <a:lnTo>
                  <a:pt x="4067801" y="133738"/>
                </a:lnTo>
                <a:lnTo>
                  <a:pt x="4121825" y="104332"/>
                </a:lnTo>
                <a:lnTo>
                  <a:pt x="4171803" y="87124"/>
                </a:lnTo>
                <a:lnTo>
                  <a:pt x="4220474" y="69245"/>
                </a:lnTo>
                <a:lnTo>
                  <a:pt x="4264725" y="63372"/>
                </a:lnTo>
                <a:lnTo>
                  <a:pt x="4314019" y="45812"/>
                </a:lnTo>
                <a:lnTo>
                  <a:pt x="4360446" y="26784"/>
                </a:lnTo>
                <a:lnTo>
                  <a:pt x="4410401" y="9564"/>
                </a:lnTo>
                <a:lnTo>
                  <a:pt x="4456008" y="4384"/>
                </a:lnTo>
                <a:lnTo>
                  <a:pt x="4503165" y="0"/>
                </a:lnTo>
                <a:lnTo>
                  <a:pt x="4546195" y="7769"/>
                </a:lnTo>
                <a:lnTo>
                  <a:pt x="4596786" y="5143"/>
                </a:lnTo>
                <a:lnTo>
                  <a:pt x="4690387" y="24546"/>
                </a:lnTo>
                <a:lnTo>
                  <a:pt x="4732012" y="45865"/>
                </a:lnTo>
                <a:lnTo>
                  <a:pt x="4779925" y="56136"/>
                </a:lnTo>
                <a:lnTo>
                  <a:pt x="5788317" y="572609"/>
                </a:lnTo>
                <a:lnTo>
                  <a:pt x="5797981" y="591827"/>
                </a:lnTo>
                <a:lnTo>
                  <a:pt x="5806648" y="610535"/>
                </a:lnTo>
                <a:lnTo>
                  <a:pt x="5814214" y="628679"/>
                </a:lnTo>
                <a:lnTo>
                  <a:pt x="5824148" y="648036"/>
                </a:lnTo>
                <a:lnTo>
                  <a:pt x="5835827" y="668287"/>
                </a:lnTo>
                <a:lnTo>
                  <a:pt x="5886156" y="694064"/>
                </a:lnTo>
                <a:lnTo>
                  <a:pt x="5895924" y="713335"/>
                </a:lnTo>
                <a:lnTo>
                  <a:pt x="5932299" y="746235"/>
                </a:lnTo>
                <a:lnTo>
                  <a:pt x="5970197" y="794183"/>
                </a:lnTo>
                <a:lnTo>
                  <a:pt x="5981861" y="828695"/>
                </a:lnTo>
                <a:lnTo>
                  <a:pt x="5997721" y="865355"/>
                </a:lnTo>
                <a:lnTo>
                  <a:pt x="6019494" y="890776"/>
                </a:lnTo>
                <a:lnTo>
                  <a:pt x="6034232" y="926862"/>
                </a:lnTo>
                <a:lnTo>
                  <a:pt x="6052444" y="978997"/>
                </a:lnTo>
                <a:lnTo>
                  <a:pt x="6060032" y="997151"/>
                </a:lnTo>
                <a:lnTo>
                  <a:pt x="6068616" y="1015817"/>
                </a:lnTo>
                <a:lnTo>
                  <a:pt x="6083488" y="1023434"/>
                </a:lnTo>
                <a:lnTo>
                  <a:pt x="6097306" y="1044780"/>
                </a:lnTo>
                <a:lnTo>
                  <a:pt x="6102344" y="1075898"/>
                </a:lnTo>
                <a:lnTo>
                  <a:pt x="6109682" y="1093925"/>
                </a:lnTo>
                <a:lnTo>
                  <a:pt x="6107242" y="1121213"/>
                </a:lnTo>
                <a:lnTo>
                  <a:pt x="6108572" y="1121894"/>
                </a:lnTo>
                <a:lnTo>
                  <a:pt x="6104111" y="1133879"/>
                </a:lnTo>
                <a:lnTo>
                  <a:pt x="6104731" y="1177003"/>
                </a:lnTo>
                <a:lnTo>
                  <a:pt x="6094632" y="1214637"/>
                </a:lnTo>
                <a:lnTo>
                  <a:pt x="6075561" y="1247675"/>
                </a:lnTo>
                <a:lnTo>
                  <a:pt x="6043472" y="1288316"/>
                </a:lnTo>
                <a:lnTo>
                  <a:pt x="6033715" y="1297587"/>
                </a:lnTo>
                <a:lnTo>
                  <a:pt x="6024083" y="1306923"/>
                </a:lnTo>
                <a:lnTo>
                  <a:pt x="6014700" y="1316386"/>
                </a:lnTo>
                <a:lnTo>
                  <a:pt x="6005691" y="1326041"/>
                </a:lnTo>
                <a:lnTo>
                  <a:pt x="5977750" y="1354537"/>
                </a:lnTo>
                <a:lnTo>
                  <a:pt x="5943204" y="1379650"/>
                </a:lnTo>
                <a:lnTo>
                  <a:pt x="5908715" y="1390523"/>
                </a:lnTo>
                <a:lnTo>
                  <a:pt x="5869365" y="1398907"/>
                </a:lnTo>
                <a:lnTo>
                  <a:pt x="5820008" y="1416433"/>
                </a:lnTo>
                <a:lnTo>
                  <a:pt x="5775929" y="1422395"/>
                </a:lnTo>
                <a:lnTo>
                  <a:pt x="5730829" y="1427834"/>
                </a:lnTo>
                <a:lnTo>
                  <a:pt x="5684198" y="1432488"/>
                </a:lnTo>
                <a:lnTo>
                  <a:pt x="5641315" y="1424793"/>
                </a:lnTo>
                <a:lnTo>
                  <a:pt x="5609894" y="1422969"/>
                </a:lnTo>
                <a:lnTo>
                  <a:pt x="5573431" y="1432832"/>
                </a:lnTo>
                <a:lnTo>
                  <a:pt x="5543755" y="1431901"/>
                </a:lnTo>
                <a:lnTo>
                  <a:pt x="5515326" y="1431609"/>
                </a:lnTo>
                <a:lnTo>
                  <a:pt x="5460333" y="1446250"/>
                </a:lnTo>
                <a:lnTo>
                  <a:pt x="5409713" y="1448861"/>
                </a:lnTo>
                <a:lnTo>
                  <a:pt x="5357753" y="1450786"/>
                </a:lnTo>
                <a:lnTo>
                  <a:pt x="5304530" y="1452065"/>
                </a:lnTo>
                <a:lnTo>
                  <a:pt x="5250124" y="1452737"/>
                </a:lnTo>
                <a:lnTo>
                  <a:pt x="4900552" y="1373577"/>
                </a:lnTo>
                <a:lnTo>
                  <a:pt x="4846530" y="1374446"/>
                </a:lnTo>
                <a:lnTo>
                  <a:pt x="4824097" y="1362956"/>
                </a:lnTo>
                <a:lnTo>
                  <a:pt x="4807279" y="1368611"/>
                </a:lnTo>
                <a:lnTo>
                  <a:pt x="4796872" y="1363281"/>
                </a:lnTo>
                <a:lnTo>
                  <a:pt x="4737178" y="1375514"/>
                </a:lnTo>
                <a:lnTo>
                  <a:pt x="4681996" y="1375789"/>
                </a:lnTo>
                <a:lnTo>
                  <a:pt x="4631966" y="1364434"/>
                </a:lnTo>
                <a:lnTo>
                  <a:pt x="4520966" y="1364657"/>
                </a:lnTo>
                <a:lnTo>
                  <a:pt x="4475489" y="1369903"/>
                </a:lnTo>
                <a:lnTo>
                  <a:pt x="4435801" y="1363845"/>
                </a:lnTo>
                <a:lnTo>
                  <a:pt x="4344846" y="1374335"/>
                </a:lnTo>
                <a:lnTo>
                  <a:pt x="4304079" y="1367724"/>
                </a:lnTo>
                <a:lnTo>
                  <a:pt x="4163771" y="1381475"/>
                </a:lnTo>
                <a:lnTo>
                  <a:pt x="4115939" y="1385514"/>
                </a:lnTo>
                <a:lnTo>
                  <a:pt x="4051020" y="1380802"/>
                </a:lnTo>
                <a:lnTo>
                  <a:pt x="4013706" y="1390228"/>
                </a:lnTo>
                <a:lnTo>
                  <a:pt x="3983303" y="1388926"/>
                </a:lnTo>
                <a:lnTo>
                  <a:pt x="3932903" y="1391650"/>
                </a:lnTo>
                <a:lnTo>
                  <a:pt x="3880883" y="1393544"/>
                </a:lnTo>
                <a:lnTo>
                  <a:pt x="3827617" y="1394800"/>
                </a:lnTo>
                <a:lnTo>
                  <a:pt x="3773478" y="1395610"/>
                </a:lnTo>
                <a:lnTo>
                  <a:pt x="3718446" y="1395961"/>
                </a:lnTo>
                <a:lnTo>
                  <a:pt x="3662111" y="1409915"/>
                </a:lnTo>
                <a:lnTo>
                  <a:pt x="3609765" y="1425910"/>
                </a:lnTo>
                <a:lnTo>
                  <a:pt x="3560908" y="1443694"/>
                </a:lnTo>
                <a:lnTo>
                  <a:pt x="3544379" y="1449497"/>
                </a:lnTo>
                <a:lnTo>
                  <a:pt x="3522436" y="1466796"/>
                </a:lnTo>
                <a:lnTo>
                  <a:pt x="3506531" y="1472919"/>
                </a:lnTo>
                <a:lnTo>
                  <a:pt x="3490751" y="1479105"/>
                </a:lnTo>
                <a:lnTo>
                  <a:pt x="3461018" y="1492415"/>
                </a:lnTo>
                <a:lnTo>
                  <a:pt x="3395264" y="1530081"/>
                </a:lnTo>
                <a:lnTo>
                  <a:pt x="3380398" y="1536736"/>
                </a:lnTo>
                <a:close/>
              </a:path>
              <a:path w="6109970" h="4215765">
                <a:moveTo>
                  <a:pt x="3344229" y="2859483"/>
                </a:moveTo>
                <a:lnTo>
                  <a:pt x="330274" y="1315811"/>
                </a:lnTo>
                <a:lnTo>
                  <a:pt x="345244" y="1309210"/>
                </a:lnTo>
                <a:lnTo>
                  <a:pt x="359467" y="1302225"/>
                </a:lnTo>
                <a:lnTo>
                  <a:pt x="412063" y="1286357"/>
                </a:lnTo>
                <a:lnTo>
                  <a:pt x="466653" y="1271510"/>
                </a:lnTo>
                <a:lnTo>
                  <a:pt x="516450" y="1268477"/>
                </a:lnTo>
                <a:lnTo>
                  <a:pt x="572037" y="1254141"/>
                </a:lnTo>
                <a:lnTo>
                  <a:pt x="630283" y="1241166"/>
                </a:lnTo>
                <a:lnTo>
                  <a:pt x="658006" y="1241097"/>
                </a:lnTo>
                <a:lnTo>
                  <a:pt x="719643" y="1244128"/>
                </a:lnTo>
                <a:lnTo>
                  <a:pt x="744028" y="1256618"/>
                </a:lnTo>
                <a:lnTo>
                  <a:pt x="774702" y="1258059"/>
                </a:lnTo>
                <a:lnTo>
                  <a:pt x="813128" y="1277740"/>
                </a:lnTo>
                <a:lnTo>
                  <a:pt x="824505" y="1269298"/>
                </a:lnTo>
                <a:lnTo>
                  <a:pt x="829718" y="1271968"/>
                </a:lnTo>
                <a:lnTo>
                  <a:pt x="928966" y="1279994"/>
                </a:lnTo>
                <a:lnTo>
                  <a:pt x="967672" y="1271280"/>
                </a:lnTo>
                <a:lnTo>
                  <a:pt x="981503" y="1278364"/>
                </a:lnTo>
                <a:lnTo>
                  <a:pt x="1001374" y="1274273"/>
                </a:lnTo>
                <a:lnTo>
                  <a:pt x="1022243" y="1270693"/>
                </a:lnTo>
                <a:lnTo>
                  <a:pt x="1044857" y="1268006"/>
                </a:lnTo>
                <a:lnTo>
                  <a:pt x="1080749" y="1286389"/>
                </a:lnTo>
                <a:lnTo>
                  <a:pt x="1098482" y="1281202"/>
                </a:lnTo>
                <a:lnTo>
                  <a:pt x="1133066" y="1298915"/>
                </a:lnTo>
                <a:lnTo>
                  <a:pt x="1185046" y="1297001"/>
                </a:lnTo>
                <a:lnTo>
                  <a:pt x="1230854" y="1306194"/>
                </a:lnTo>
                <a:lnTo>
                  <a:pt x="1333922" y="1301907"/>
                </a:lnTo>
                <a:lnTo>
                  <a:pt x="1380112" y="1311296"/>
                </a:lnTo>
                <a:lnTo>
                  <a:pt x="1434251" y="1310486"/>
                </a:lnTo>
                <a:lnTo>
                  <a:pt x="1487517" y="1309230"/>
                </a:lnTo>
                <a:lnTo>
                  <a:pt x="1539537" y="1307336"/>
                </a:lnTo>
                <a:lnTo>
                  <a:pt x="1589937" y="1304612"/>
                </a:lnTo>
                <a:lnTo>
                  <a:pt x="1610931" y="1301096"/>
                </a:lnTo>
                <a:lnTo>
                  <a:pt x="1632424" y="1297835"/>
                </a:lnTo>
                <a:lnTo>
                  <a:pt x="1648625" y="1306132"/>
                </a:lnTo>
                <a:lnTo>
                  <a:pt x="1671114" y="1303382"/>
                </a:lnTo>
                <a:lnTo>
                  <a:pt x="1746335" y="1313371"/>
                </a:lnTo>
                <a:lnTo>
                  <a:pt x="1789424" y="1306902"/>
                </a:lnTo>
                <a:lnTo>
                  <a:pt x="1826349" y="1311545"/>
                </a:lnTo>
                <a:lnTo>
                  <a:pt x="1933422" y="1309310"/>
                </a:lnTo>
                <a:lnTo>
                  <a:pt x="1981480" y="1319655"/>
                </a:lnTo>
                <a:lnTo>
                  <a:pt x="2035702" y="1318889"/>
                </a:lnTo>
                <a:lnTo>
                  <a:pt x="2050429" y="1326431"/>
                </a:lnTo>
                <a:lnTo>
                  <a:pt x="2070571" y="1322479"/>
                </a:lnTo>
                <a:lnTo>
                  <a:pt x="2110232" y="1314255"/>
                </a:lnTo>
                <a:lnTo>
                  <a:pt x="2265108" y="1307965"/>
                </a:lnTo>
                <a:lnTo>
                  <a:pt x="2322449" y="1294527"/>
                </a:lnTo>
                <a:lnTo>
                  <a:pt x="2424777" y="1289861"/>
                </a:lnTo>
                <a:lnTo>
                  <a:pt x="2458809" y="1278754"/>
                </a:lnTo>
                <a:lnTo>
                  <a:pt x="2518592" y="1266567"/>
                </a:lnTo>
                <a:lnTo>
                  <a:pt x="2597472" y="1235623"/>
                </a:lnTo>
                <a:lnTo>
                  <a:pt x="2643442" y="1216361"/>
                </a:lnTo>
                <a:lnTo>
                  <a:pt x="2681380" y="1207254"/>
                </a:lnTo>
                <a:lnTo>
                  <a:pt x="2727531" y="1173816"/>
                </a:lnTo>
                <a:lnTo>
                  <a:pt x="2839196" y="1231008"/>
                </a:lnTo>
                <a:lnTo>
                  <a:pt x="2829419" y="1240269"/>
                </a:lnTo>
                <a:lnTo>
                  <a:pt x="2823629" y="1251573"/>
                </a:lnTo>
                <a:lnTo>
                  <a:pt x="3380398" y="1536736"/>
                </a:lnTo>
                <a:lnTo>
                  <a:pt x="3365532" y="1543391"/>
                </a:lnTo>
                <a:lnTo>
                  <a:pt x="3315517" y="1574850"/>
                </a:lnTo>
                <a:lnTo>
                  <a:pt x="3277648" y="1598261"/>
                </a:lnTo>
                <a:lnTo>
                  <a:pt x="3234929" y="1647726"/>
                </a:lnTo>
                <a:lnTo>
                  <a:pt x="3205104" y="1689525"/>
                </a:lnTo>
                <a:lnTo>
                  <a:pt x="3178290" y="1732868"/>
                </a:lnTo>
                <a:lnTo>
                  <a:pt x="3153471" y="1777231"/>
                </a:lnTo>
                <a:lnTo>
                  <a:pt x="3130147" y="1822361"/>
                </a:lnTo>
                <a:lnTo>
                  <a:pt x="3109814" y="1869022"/>
                </a:lnTo>
                <a:lnTo>
                  <a:pt x="3093197" y="1917586"/>
                </a:lnTo>
                <a:lnTo>
                  <a:pt x="3076899" y="1966314"/>
                </a:lnTo>
                <a:lnTo>
                  <a:pt x="3060919" y="2015205"/>
                </a:lnTo>
                <a:lnTo>
                  <a:pt x="3045259" y="2064260"/>
                </a:lnTo>
                <a:lnTo>
                  <a:pt x="3029918" y="2113478"/>
                </a:lnTo>
                <a:lnTo>
                  <a:pt x="3019181" y="2165054"/>
                </a:lnTo>
                <a:lnTo>
                  <a:pt x="3015174" y="2220078"/>
                </a:lnTo>
                <a:lnTo>
                  <a:pt x="3017648" y="2278420"/>
                </a:lnTo>
                <a:lnTo>
                  <a:pt x="3032143" y="2328650"/>
                </a:lnTo>
                <a:lnTo>
                  <a:pt x="3035098" y="2344433"/>
                </a:lnTo>
                <a:lnTo>
                  <a:pt x="3037679" y="2360024"/>
                </a:lnTo>
                <a:lnTo>
                  <a:pt x="3040011" y="2375487"/>
                </a:lnTo>
                <a:lnTo>
                  <a:pt x="3048008" y="2379583"/>
                </a:lnTo>
                <a:lnTo>
                  <a:pt x="3056229" y="2426600"/>
                </a:lnTo>
                <a:lnTo>
                  <a:pt x="3073231" y="2463846"/>
                </a:lnTo>
                <a:lnTo>
                  <a:pt x="3092726" y="2502368"/>
                </a:lnTo>
                <a:lnTo>
                  <a:pt x="3114214" y="2541912"/>
                </a:lnTo>
                <a:lnTo>
                  <a:pt x="3206297" y="2674687"/>
                </a:lnTo>
                <a:lnTo>
                  <a:pt x="3237842" y="2719381"/>
                </a:lnTo>
                <a:lnTo>
                  <a:pt x="3270345" y="2764566"/>
                </a:lnTo>
                <a:lnTo>
                  <a:pt x="3344229" y="2859483"/>
                </a:lnTo>
                <a:close/>
              </a:path>
              <a:path w="6109970" h="4215765">
                <a:moveTo>
                  <a:pt x="2391" y="4215680"/>
                </a:moveTo>
                <a:lnTo>
                  <a:pt x="0" y="1432030"/>
                </a:lnTo>
                <a:lnTo>
                  <a:pt x="24938" y="1416265"/>
                </a:lnTo>
                <a:lnTo>
                  <a:pt x="58514" y="1404924"/>
                </a:lnTo>
                <a:lnTo>
                  <a:pt x="81543" y="1402450"/>
                </a:lnTo>
                <a:lnTo>
                  <a:pt x="110113" y="1388545"/>
                </a:lnTo>
                <a:lnTo>
                  <a:pt x="131397" y="1385178"/>
                </a:lnTo>
                <a:lnTo>
                  <a:pt x="155730" y="1369102"/>
                </a:lnTo>
                <a:lnTo>
                  <a:pt x="191818" y="1359048"/>
                </a:lnTo>
                <a:lnTo>
                  <a:pt x="232201" y="1336925"/>
                </a:lnTo>
                <a:lnTo>
                  <a:pt x="267292" y="1326360"/>
                </a:lnTo>
                <a:lnTo>
                  <a:pt x="304877" y="1317072"/>
                </a:lnTo>
                <a:lnTo>
                  <a:pt x="320595" y="1310854"/>
                </a:lnTo>
                <a:lnTo>
                  <a:pt x="3366828" y="2871058"/>
                </a:lnTo>
                <a:lnTo>
                  <a:pt x="3388373" y="2896361"/>
                </a:lnTo>
                <a:lnTo>
                  <a:pt x="3444039" y="2924872"/>
                </a:lnTo>
                <a:lnTo>
                  <a:pt x="3465584" y="2950176"/>
                </a:lnTo>
                <a:lnTo>
                  <a:pt x="3484159" y="2973958"/>
                </a:lnTo>
                <a:lnTo>
                  <a:pt x="3503357" y="2998060"/>
                </a:lnTo>
                <a:lnTo>
                  <a:pt x="3528594" y="3010986"/>
                </a:lnTo>
                <a:lnTo>
                  <a:pt x="3547917" y="3035151"/>
                </a:lnTo>
                <a:lnTo>
                  <a:pt x="3569067" y="3060253"/>
                </a:lnTo>
                <a:lnTo>
                  <a:pt x="3596132" y="3074115"/>
                </a:lnTo>
                <a:lnTo>
                  <a:pt x="3639555" y="3124892"/>
                </a:lnTo>
                <a:lnTo>
                  <a:pt x="3669444" y="3140201"/>
                </a:lnTo>
                <a:lnTo>
                  <a:pt x="3693420" y="3166750"/>
                </a:lnTo>
                <a:lnTo>
                  <a:pt x="3722935" y="3181867"/>
                </a:lnTo>
                <a:lnTo>
                  <a:pt x="3746287" y="3208096"/>
                </a:lnTo>
                <a:lnTo>
                  <a:pt x="3817294" y="3273001"/>
                </a:lnTo>
                <a:lnTo>
                  <a:pt x="3895087" y="3327114"/>
                </a:lnTo>
                <a:lnTo>
                  <a:pt x="3927012" y="3343465"/>
                </a:lnTo>
                <a:lnTo>
                  <a:pt x="3953272" y="3371184"/>
                </a:lnTo>
                <a:lnTo>
                  <a:pt x="4121933" y="3457568"/>
                </a:lnTo>
                <a:lnTo>
                  <a:pt x="4192232" y="3522111"/>
                </a:lnTo>
                <a:lnTo>
                  <a:pt x="4233651" y="3543324"/>
                </a:lnTo>
                <a:lnTo>
                  <a:pt x="4269502" y="3575955"/>
                </a:lnTo>
                <a:lnTo>
                  <a:pt x="5315598" y="4111739"/>
                </a:lnTo>
                <a:lnTo>
                  <a:pt x="5354184" y="4145771"/>
                </a:lnTo>
                <a:lnTo>
                  <a:pt x="5398736" y="4168589"/>
                </a:lnTo>
                <a:lnTo>
                  <a:pt x="5437610" y="4202768"/>
                </a:lnTo>
                <a:lnTo>
                  <a:pt x="5457756" y="4213087"/>
                </a:lnTo>
                <a:lnTo>
                  <a:pt x="2391" y="4215680"/>
                </a:lnTo>
                <a:close/>
              </a:path>
              <a:path w="6109970" h="4215765">
                <a:moveTo>
                  <a:pt x="4070587" y="3431270"/>
                </a:moveTo>
                <a:lnTo>
                  <a:pt x="4018244" y="3404461"/>
                </a:lnTo>
                <a:lnTo>
                  <a:pt x="4050517" y="3406721"/>
                </a:lnTo>
                <a:lnTo>
                  <a:pt x="4070587" y="3431270"/>
                </a:lnTo>
                <a:close/>
              </a:path>
              <a:path w="6109970" h="4215765">
                <a:moveTo>
                  <a:pt x="5233816" y="4055584"/>
                </a:moveTo>
                <a:lnTo>
                  <a:pt x="4943188" y="3906732"/>
                </a:lnTo>
                <a:lnTo>
                  <a:pt x="4962936" y="3902577"/>
                </a:lnTo>
                <a:lnTo>
                  <a:pt x="4982669" y="3912684"/>
                </a:lnTo>
                <a:lnTo>
                  <a:pt x="5007941" y="3911359"/>
                </a:lnTo>
                <a:lnTo>
                  <a:pt x="5047157" y="3931444"/>
                </a:lnTo>
                <a:lnTo>
                  <a:pt x="5080863" y="3934438"/>
                </a:lnTo>
                <a:lnTo>
                  <a:pt x="5136695" y="3963034"/>
                </a:lnTo>
                <a:lnTo>
                  <a:pt x="5158822" y="3988636"/>
                </a:lnTo>
                <a:lnTo>
                  <a:pt x="5233816" y="4055584"/>
                </a:lnTo>
                <a:close/>
              </a:path>
              <a:path w="6109970" h="4215765">
                <a:moveTo>
                  <a:pt x="5315598" y="4111739"/>
                </a:moveTo>
                <a:lnTo>
                  <a:pt x="4529955" y="3709353"/>
                </a:lnTo>
                <a:lnTo>
                  <a:pt x="4548623" y="3704645"/>
                </a:lnTo>
                <a:lnTo>
                  <a:pt x="4568785" y="3700703"/>
                </a:lnTo>
                <a:lnTo>
                  <a:pt x="4879167" y="3859673"/>
                </a:lnTo>
                <a:lnTo>
                  <a:pt x="4901314" y="3885285"/>
                </a:lnTo>
                <a:lnTo>
                  <a:pt x="5277539" y="4077978"/>
                </a:lnTo>
                <a:lnTo>
                  <a:pt x="5315598" y="4111739"/>
                </a:lnTo>
                <a:close/>
              </a:path>
              <a:path w="6109970" h="4215765">
                <a:moveTo>
                  <a:pt x="4385223" y="3635224"/>
                </a:moveTo>
                <a:lnTo>
                  <a:pt x="4311290" y="3597358"/>
                </a:lnTo>
                <a:lnTo>
                  <a:pt x="4358941" y="3607495"/>
                </a:lnTo>
                <a:lnTo>
                  <a:pt x="4374914" y="3615676"/>
                </a:lnTo>
                <a:lnTo>
                  <a:pt x="4385223" y="3635224"/>
                </a:lnTo>
                <a:close/>
              </a:path>
            </a:pathLst>
          </a:custGeom>
          <a:solidFill>
            <a:srgbClr val="EFD5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87275" y="4003706"/>
            <a:ext cx="6313448" cy="214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D5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3874115" cy="10287000"/>
          </a:xfrm>
          <a:custGeom>
            <a:avLst/>
            <a:gdLst/>
            <a:ahLst/>
            <a:cxnLst/>
            <a:rect l="l" t="t" r="r" b="b"/>
            <a:pathLst>
              <a:path w="13874115" h="10287000">
                <a:moveTo>
                  <a:pt x="13858158" y="5479099"/>
                </a:moveTo>
                <a:lnTo>
                  <a:pt x="13849336" y="5578720"/>
                </a:lnTo>
                <a:lnTo>
                  <a:pt x="13838523" y="5678416"/>
                </a:lnTo>
                <a:lnTo>
                  <a:pt x="13825714" y="5778189"/>
                </a:lnTo>
                <a:lnTo>
                  <a:pt x="13810905" y="5878040"/>
                </a:lnTo>
                <a:lnTo>
                  <a:pt x="13794092" y="5977969"/>
                </a:lnTo>
                <a:lnTo>
                  <a:pt x="13775271" y="6077978"/>
                </a:lnTo>
                <a:lnTo>
                  <a:pt x="13535889" y="7253286"/>
                </a:lnTo>
                <a:lnTo>
                  <a:pt x="13523731" y="7304170"/>
                </a:lnTo>
                <a:lnTo>
                  <a:pt x="13510512" y="7354805"/>
                </a:lnTo>
                <a:lnTo>
                  <a:pt x="13496195" y="7405104"/>
                </a:lnTo>
                <a:lnTo>
                  <a:pt x="13480746" y="7454983"/>
                </a:lnTo>
                <a:lnTo>
                  <a:pt x="13464131" y="7504356"/>
                </a:lnTo>
                <a:lnTo>
                  <a:pt x="13446314" y="7553135"/>
                </a:lnTo>
                <a:lnTo>
                  <a:pt x="13408923" y="7647231"/>
                </a:lnTo>
                <a:lnTo>
                  <a:pt x="13391506" y="7693563"/>
                </a:lnTo>
                <a:lnTo>
                  <a:pt x="13374797" y="7740148"/>
                </a:lnTo>
                <a:lnTo>
                  <a:pt x="13294462" y="7973921"/>
                </a:lnTo>
                <a:lnTo>
                  <a:pt x="13277554" y="8020256"/>
                </a:lnTo>
                <a:lnTo>
                  <a:pt x="13259872" y="8066256"/>
                </a:lnTo>
                <a:lnTo>
                  <a:pt x="13241203" y="8111835"/>
                </a:lnTo>
                <a:lnTo>
                  <a:pt x="13221336" y="8156911"/>
                </a:lnTo>
                <a:lnTo>
                  <a:pt x="13200059" y="8201398"/>
                </a:lnTo>
                <a:lnTo>
                  <a:pt x="13177160" y="8245213"/>
                </a:lnTo>
                <a:lnTo>
                  <a:pt x="13152427" y="8288272"/>
                </a:lnTo>
                <a:lnTo>
                  <a:pt x="13125649" y="8330490"/>
                </a:lnTo>
                <a:lnTo>
                  <a:pt x="12651386" y="9046536"/>
                </a:lnTo>
                <a:lnTo>
                  <a:pt x="12461205" y="9343976"/>
                </a:lnTo>
                <a:lnTo>
                  <a:pt x="12432959" y="9387575"/>
                </a:lnTo>
                <a:lnTo>
                  <a:pt x="12403981" y="9430411"/>
                </a:lnTo>
                <a:lnTo>
                  <a:pt x="12374294" y="9472512"/>
                </a:lnTo>
                <a:lnTo>
                  <a:pt x="12343921" y="9513903"/>
                </a:lnTo>
                <a:lnTo>
                  <a:pt x="12312888" y="9554612"/>
                </a:lnTo>
                <a:lnTo>
                  <a:pt x="12281218" y="9594665"/>
                </a:lnTo>
                <a:lnTo>
                  <a:pt x="12248935" y="9634090"/>
                </a:lnTo>
                <a:lnTo>
                  <a:pt x="12216062" y="9672912"/>
                </a:lnTo>
                <a:lnTo>
                  <a:pt x="12182624" y="9711159"/>
                </a:lnTo>
                <a:lnTo>
                  <a:pt x="12148644" y="9748857"/>
                </a:lnTo>
                <a:lnTo>
                  <a:pt x="12114146" y="9786034"/>
                </a:lnTo>
                <a:lnTo>
                  <a:pt x="12079155" y="9822715"/>
                </a:lnTo>
                <a:lnTo>
                  <a:pt x="12043694" y="9858928"/>
                </a:lnTo>
                <a:lnTo>
                  <a:pt x="12007786" y="9894699"/>
                </a:lnTo>
                <a:lnTo>
                  <a:pt x="11971457" y="9930056"/>
                </a:lnTo>
                <a:lnTo>
                  <a:pt x="11934729" y="9965024"/>
                </a:lnTo>
                <a:lnTo>
                  <a:pt x="11897627" y="9999631"/>
                </a:lnTo>
                <a:lnTo>
                  <a:pt x="11860175" y="10033903"/>
                </a:lnTo>
                <a:lnTo>
                  <a:pt x="11822396" y="10067868"/>
                </a:lnTo>
                <a:lnTo>
                  <a:pt x="11784314" y="10101551"/>
                </a:lnTo>
                <a:lnTo>
                  <a:pt x="11745953" y="10134980"/>
                </a:lnTo>
                <a:lnTo>
                  <a:pt x="11707337" y="10168181"/>
                </a:lnTo>
                <a:lnTo>
                  <a:pt x="11668491" y="10201181"/>
                </a:lnTo>
                <a:lnTo>
                  <a:pt x="11629437" y="10234008"/>
                </a:lnTo>
                <a:lnTo>
                  <a:pt x="11565620" y="10286999"/>
                </a:lnTo>
                <a:lnTo>
                  <a:pt x="0" y="10286999"/>
                </a:lnTo>
                <a:lnTo>
                  <a:pt x="0" y="0"/>
                </a:lnTo>
                <a:lnTo>
                  <a:pt x="11714563" y="0"/>
                </a:lnTo>
                <a:lnTo>
                  <a:pt x="11737147" y="15017"/>
                </a:lnTo>
                <a:lnTo>
                  <a:pt x="11778740" y="43181"/>
                </a:lnTo>
                <a:lnTo>
                  <a:pt x="11820081" y="71697"/>
                </a:lnTo>
                <a:lnTo>
                  <a:pt x="11861160" y="100574"/>
                </a:lnTo>
                <a:lnTo>
                  <a:pt x="11901969" y="129824"/>
                </a:lnTo>
                <a:lnTo>
                  <a:pt x="11942501" y="159454"/>
                </a:lnTo>
                <a:lnTo>
                  <a:pt x="11982747" y="189475"/>
                </a:lnTo>
                <a:lnTo>
                  <a:pt x="12022699" y="219896"/>
                </a:lnTo>
                <a:lnTo>
                  <a:pt x="12062347" y="250728"/>
                </a:lnTo>
                <a:lnTo>
                  <a:pt x="12101685" y="281979"/>
                </a:lnTo>
                <a:lnTo>
                  <a:pt x="12140703" y="313659"/>
                </a:lnTo>
                <a:lnTo>
                  <a:pt x="12179393" y="345779"/>
                </a:lnTo>
                <a:lnTo>
                  <a:pt x="12217747" y="378347"/>
                </a:lnTo>
                <a:lnTo>
                  <a:pt x="12255756" y="411373"/>
                </a:lnTo>
                <a:lnTo>
                  <a:pt x="12293413" y="444868"/>
                </a:lnTo>
                <a:lnTo>
                  <a:pt x="12330709" y="478840"/>
                </a:lnTo>
                <a:lnTo>
                  <a:pt x="12367172" y="513019"/>
                </a:lnTo>
                <a:lnTo>
                  <a:pt x="12403195" y="547591"/>
                </a:lnTo>
                <a:lnTo>
                  <a:pt x="12438745" y="582573"/>
                </a:lnTo>
                <a:lnTo>
                  <a:pt x="12473789" y="617979"/>
                </a:lnTo>
                <a:lnTo>
                  <a:pt x="12508295" y="653826"/>
                </a:lnTo>
                <a:lnTo>
                  <a:pt x="12542230" y="690129"/>
                </a:lnTo>
                <a:lnTo>
                  <a:pt x="12575562" y="726904"/>
                </a:lnTo>
                <a:lnTo>
                  <a:pt x="12608257" y="764167"/>
                </a:lnTo>
                <a:lnTo>
                  <a:pt x="12640282" y="801932"/>
                </a:lnTo>
                <a:lnTo>
                  <a:pt x="12671606" y="840216"/>
                </a:lnTo>
                <a:lnTo>
                  <a:pt x="12702196" y="879035"/>
                </a:lnTo>
                <a:lnTo>
                  <a:pt x="12732017" y="918404"/>
                </a:lnTo>
                <a:lnTo>
                  <a:pt x="12761039" y="958338"/>
                </a:lnTo>
                <a:lnTo>
                  <a:pt x="12789228" y="998853"/>
                </a:lnTo>
                <a:lnTo>
                  <a:pt x="12816552" y="1039966"/>
                </a:lnTo>
                <a:lnTo>
                  <a:pt x="12842977" y="1081691"/>
                </a:lnTo>
                <a:lnTo>
                  <a:pt x="12868472" y="1124044"/>
                </a:lnTo>
                <a:lnTo>
                  <a:pt x="12893003" y="1167041"/>
                </a:lnTo>
                <a:lnTo>
                  <a:pt x="12916537" y="1210697"/>
                </a:lnTo>
                <a:lnTo>
                  <a:pt x="12939043" y="1255029"/>
                </a:lnTo>
                <a:lnTo>
                  <a:pt x="12960486" y="1300051"/>
                </a:lnTo>
                <a:lnTo>
                  <a:pt x="12980836" y="1345779"/>
                </a:lnTo>
                <a:lnTo>
                  <a:pt x="13000057" y="1392230"/>
                </a:lnTo>
                <a:lnTo>
                  <a:pt x="13018119" y="1439418"/>
                </a:lnTo>
                <a:lnTo>
                  <a:pt x="13034989" y="1487360"/>
                </a:lnTo>
                <a:lnTo>
                  <a:pt x="13153762" y="1852985"/>
                </a:lnTo>
                <a:lnTo>
                  <a:pt x="13300591" y="2282684"/>
                </a:lnTo>
                <a:lnTo>
                  <a:pt x="13347420" y="2426363"/>
                </a:lnTo>
                <a:lnTo>
                  <a:pt x="13377273" y="2522572"/>
                </a:lnTo>
                <a:lnTo>
                  <a:pt x="13405723" y="2619239"/>
                </a:lnTo>
                <a:lnTo>
                  <a:pt x="13419339" y="2667776"/>
                </a:lnTo>
                <a:lnTo>
                  <a:pt x="13432503" y="2716466"/>
                </a:lnTo>
                <a:lnTo>
                  <a:pt x="13445183" y="2765322"/>
                </a:lnTo>
                <a:lnTo>
                  <a:pt x="13457346" y="2814356"/>
                </a:lnTo>
                <a:lnTo>
                  <a:pt x="13468957" y="2863582"/>
                </a:lnTo>
                <a:lnTo>
                  <a:pt x="13479984" y="2913012"/>
                </a:lnTo>
                <a:lnTo>
                  <a:pt x="13490394" y="2962659"/>
                </a:lnTo>
                <a:lnTo>
                  <a:pt x="13500152" y="3012536"/>
                </a:lnTo>
                <a:lnTo>
                  <a:pt x="13510371" y="3061919"/>
                </a:lnTo>
                <a:lnTo>
                  <a:pt x="13521291" y="3111162"/>
                </a:lnTo>
                <a:lnTo>
                  <a:pt x="13532841" y="3160283"/>
                </a:lnTo>
                <a:lnTo>
                  <a:pt x="13544951" y="3209300"/>
                </a:lnTo>
                <a:lnTo>
                  <a:pt x="13570562" y="3307094"/>
                </a:lnTo>
                <a:lnTo>
                  <a:pt x="13681127" y="3697657"/>
                </a:lnTo>
                <a:lnTo>
                  <a:pt x="13694524" y="3746869"/>
                </a:lnTo>
                <a:lnTo>
                  <a:pt x="13707442" y="3796096"/>
                </a:lnTo>
                <a:lnTo>
                  <a:pt x="13719881" y="3845336"/>
                </a:lnTo>
                <a:lnTo>
                  <a:pt x="13731841" y="3894591"/>
                </a:lnTo>
                <a:lnTo>
                  <a:pt x="13743320" y="3943861"/>
                </a:lnTo>
                <a:lnTo>
                  <a:pt x="13754319" y="3993145"/>
                </a:lnTo>
                <a:lnTo>
                  <a:pt x="13764836" y="4042444"/>
                </a:lnTo>
                <a:lnTo>
                  <a:pt x="13774871" y="4091757"/>
                </a:lnTo>
                <a:lnTo>
                  <a:pt x="13784425" y="4141086"/>
                </a:lnTo>
                <a:lnTo>
                  <a:pt x="13793495" y="4190430"/>
                </a:lnTo>
                <a:lnTo>
                  <a:pt x="13802082" y="4239789"/>
                </a:lnTo>
                <a:lnTo>
                  <a:pt x="13810186" y="4289163"/>
                </a:lnTo>
                <a:lnTo>
                  <a:pt x="13817805" y="4338553"/>
                </a:lnTo>
                <a:lnTo>
                  <a:pt x="13824939" y="4387959"/>
                </a:lnTo>
                <a:lnTo>
                  <a:pt x="13831587" y="4437380"/>
                </a:lnTo>
                <a:lnTo>
                  <a:pt x="13837750" y="4486817"/>
                </a:lnTo>
                <a:lnTo>
                  <a:pt x="13843426" y="4536270"/>
                </a:lnTo>
                <a:lnTo>
                  <a:pt x="13848616" y="4585740"/>
                </a:lnTo>
                <a:lnTo>
                  <a:pt x="13853318" y="4635225"/>
                </a:lnTo>
                <a:lnTo>
                  <a:pt x="13857531" y="4684727"/>
                </a:lnTo>
                <a:lnTo>
                  <a:pt x="13861257" y="4734246"/>
                </a:lnTo>
                <a:lnTo>
                  <a:pt x="13864493" y="4783781"/>
                </a:lnTo>
                <a:lnTo>
                  <a:pt x="13867240" y="4833333"/>
                </a:lnTo>
                <a:lnTo>
                  <a:pt x="13869496" y="4882902"/>
                </a:lnTo>
                <a:lnTo>
                  <a:pt x="13871262" y="4932489"/>
                </a:lnTo>
                <a:lnTo>
                  <a:pt x="13872537" y="4982092"/>
                </a:lnTo>
                <a:lnTo>
                  <a:pt x="13873611" y="5081351"/>
                </a:lnTo>
                <a:lnTo>
                  <a:pt x="13872714" y="5180680"/>
                </a:lnTo>
                <a:lnTo>
                  <a:pt x="13869843" y="5280080"/>
                </a:lnTo>
                <a:lnTo>
                  <a:pt x="13864992" y="5379553"/>
                </a:lnTo>
                <a:lnTo>
                  <a:pt x="13858158" y="5479099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545294" y="95796"/>
            <a:ext cx="2743200" cy="10117455"/>
          </a:xfrm>
          <a:custGeom>
            <a:avLst/>
            <a:gdLst/>
            <a:ahLst/>
            <a:cxnLst/>
            <a:rect l="l" t="t" r="r" b="b"/>
            <a:pathLst>
              <a:path w="2743200" h="10117455">
                <a:moveTo>
                  <a:pt x="22255" y="4947503"/>
                </a:moveTo>
                <a:lnTo>
                  <a:pt x="18462" y="4901001"/>
                </a:lnTo>
                <a:lnTo>
                  <a:pt x="11868" y="4807882"/>
                </a:lnTo>
                <a:lnTo>
                  <a:pt x="6657" y="4714640"/>
                </a:lnTo>
                <a:lnTo>
                  <a:pt x="2895" y="4621310"/>
                </a:lnTo>
                <a:lnTo>
                  <a:pt x="653" y="4527930"/>
                </a:lnTo>
                <a:lnTo>
                  <a:pt x="0" y="4434536"/>
                </a:lnTo>
                <a:lnTo>
                  <a:pt x="1003" y="4341165"/>
                </a:lnTo>
                <a:lnTo>
                  <a:pt x="3733" y="4247854"/>
                </a:lnTo>
                <a:lnTo>
                  <a:pt x="8259" y="4154639"/>
                </a:lnTo>
                <a:lnTo>
                  <a:pt x="11217" y="4108079"/>
                </a:lnTo>
                <a:lnTo>
                  <a:pt x="14649" y="4061556"/>
                </a:lnTo>
                <a:lnTo>
                  <a:pt x="18565" y="4015076"/>
                </a:lnTo>
                <a:lnTo>
                  <a:pt x="22972" y="3968643"/>
                </a:lnTo>
                <a:lnTo>
                  <a:pt x="27880" y="3922262"/>
                </a:lnTo>
                <a:lnTo>
                  <a:pt x="33298" y="3875937"/>
                </a:lnTo>
                <a:lnTo>
                  <a:pt x="39233" y="3829672"/>
                </a:lnTo>
                <a:lnTo>
                  <a:pt x="45695" y="3783473"/>
                </a:lnTo>
                <a:lnTo>
                  <a:pt x="52692" y="3737343"/>
                </a:lnTo>
                <a:lnTo>
                  <a:pt x="60232" y="3691288"/>
                </a:lnTo>
                <a:lnTo>
                  <a:pt x="68325" y="3645312"/>
                </a:lnTo>
                <a:lnTo>
                  <a:pt x="76979" y="3599419"/>
                </a:lnTo>
                <a:lnTo>
                  <a:pt x="86202" y="3553615"/>
                </a:lnTo>
                <a:lnTo>
                  <a:pt x="96004" y="3507904"/>
                </a:lnTo>
                <a:lnTo>
                  <a:pt x="106393" y="3462289"/>
                </a:lnTo>
                <a:lnTo>
                  <a:pt x="117377" y="3416777"/>
                </a:lnTo>
                <a:lnTo>
                  <a:pt x="128965" y="3371371"/>
                </a:lnTo>
                <a:lnTo>
                  <a:pt x="141165" y="3326077"/>
                </a:lnTo>
                <a:lnTo>
                  <a:pt x="153988" y="3280897"/>
                </a:lnTo>
                <a:lnTo>
                  <a:pt x="167440" y="3235839"/>
                </a:lnTo>
                <a:lnTo>
                  <a:pt x="181530" y="3190905"/>
                </a:lnTo>
                <a:lnTo>
                  <a:pt x="196268" y="3146100"/>
                </a:lnTo>
                <a:lnTo>
                  <a:pt x="211662" y="3101429"/>
                </a:lnTo>
                <a:lnTo>
                  <a:pt x="227720" y="3056897"/>
                </a:lnTo>
                <a:lnTo>
                  <a:pt x="244451" y="3012508"/>
                </a:lnTo>
                <a:lnTo>
                  <a:pt x="261864" y="2968267"/>
                </a:lnTo>
                <a:lnTo>
                  <a:pt x="279968" y="2924178"/>
                </a:lnTo>
                <a:lnTo>
                  <a:pt x="298770" y="2880246"/>
                </a:lnTo>
                <a:lnTo>
                  <a:pt x="318280" y="2836476"/>
                </a:lnTo>
                <a:lnTo>
                  <a:pt x="338506" y="2792871"/>
                </a:lnTo>
                <a:lnTo>
                  <a:pt x="359457" y="2749437"/>
                </a:lnTo>
                <a:lnTo>
                  <a:pt x="381141" y="2706179"/>
                </a:lnTo>
                <a:lnTo>
                  <a:pt x="403567" y="2663100"/>
                </a:lnTo>
                <a:lnTo>
                  <a:pt x="426744" y="2620205"/>
                </a:lnTo>
                <a:lnTo>
                  <a:pt x="450681" y="2577500"/>
                </a:lnTo>
                <a:lnTo>
                  <a:pt x="475385" y="2534987"/>
                </a:lnTo>
                <a:lnTo>
                  <a:pt x="500866" y="2492674"/>
                </a:lnTo>
                <a:lnTo>
                  <a:pt x="527133" y="2450562"/>
                </a:lnTo>
                <a:lnTo>
                  <a:pt x="554193" y="2408658"/>
                </a:lnTo>
                <a:lnTo>
                  <a:pt x="582055" y="2366966"/>
                </a:lnTo>
                <a:lnTo>
                  <a:pt x="610729" y="2325490"/>
                </a:lnTo>
                <a:lnTo>
                  <a:pt x="640222" y="2284236"/>
                </a:lnTo>
                <a:lnTo>
                  <a:pt x="670543" y="2243207"/>
                </a:lnTo>
                <a:lnTo>
                  <a:pt x="701702" y="2202408"/>
                </a:lnTo>
                <a:lnTo>
                  <a:pt x="733706" y="2161843"/>
                </a:lnTo>
                <a:lnTo>
                  <a:pt x="766565" y="2121519"/>
                </a:lnTo>
                <a:lnTo>
                  <a:pt x="800286" y="2081438"/>
                </a:lnTo>
                <a:lnTo>
                  <a:pt x="834878" y="2041605"/>
                </a:lnTo>
                <a:lnTo>
                  <a:pt x="870351" y="2002026"/>
                </a:lnTo>
                <a:lnTo>
                  <a:pt x="906712" y="1962704"/>
                </a:lnTo>
                <a:lnTo>
                  <a:pt x="943971" y="1923645"/>
                </a:lnTo>
                <a:lnTo>
                  <a:pt x="982136" y="1884852"/>
                </a:lnTo>
                <a:lnTo>
                  <a:pt x="1021215" y="1846331"/>
                </a:lnTo>
                <a:lnTo>
                  <a:pt x="1089624" y="1779642"/>
                </a:lnTo>
                <a:lnTo>
                  <a:pt x="1156203" y="1714190"/>
                </a:lnTo>
                <a:lnTo>
                  <a:pt x="1220989" y="1649964"/>
                </a:lnTo>
                <a:lnTo>
                  <a:pt x="1345332" y="1525153"/>
                </a:lnTo>
                <a:lnTo>
                  <a:pt x="1462955" y="1405125"/>
                </a:lnTo>
                <a:lnTo>
                  <a:pt x="1574161" y="1289796"/>
                </a:lnTo>
                <a:lnTo>
                  <a:pt x="1679251" y="1179084"/>
                </a:lnTo>
                <a:lnTo>
                  <a:pt x="1778526" y="1072907"/>
                </a:lnTo>
                <a:lnTo>
                  <a:pt x="1872289" y="971180"/>
                </a:lnTo>
                <a:lnTo>
                  <a:pt x="2003256" y="826755"/>
                </a:lnTo>
                <a:lnTo>
                  <a:pt x="2123516" y="691878"/>
                </a:lnTo>
                <a:lnTo>
                  <a:pt x="2545750" y="210922"/>
                </a:lnTo>
                <a:lnTo>
                  <a:pt x="2599839" y="150925"/>
                </a:lnTo>
                <a:lnTo>
                  <a:pt x="2626098" y="122243"/>
                </a:lnTo>
                <a:lnTo>
                  <a:pt x="2677235" y="67461"/>
                </a:lnTo>
                <a:lnTo>
                  <a:pt x="2726780" y="16052"/>
                </a:lnTo>
                <a:lnTo>
                  <a:pt x="2742704" y="0"/>
                </a:lnTo>
                <a:lnTo>
                  <a:pt x="2742704" y="10117108"/>
                </a:lnTo>
                <a:lnTo>
                  <a:pt x="2703014" y="10093708"/>
                </a:lnTo>
                <a:lnTo>
                  <a:pt x="2660251" y="10067937"/>
                </a:lnTo>
                <a:lnTo>
                  <a:pt x="2617779" y="10041778"/>
                </a:lnTo>
                <a:lnTo>
                  <a:pt x="2575599" y="10015236"/>
                </a:lnTo>
                <a:lnTo>
                  <a:pt x="2533716" y="9988315"/>
                </a:lnTo>
                <a:lnTo>
                  <a:pt x="2492133" y="9961020"/>
                </a:lnTo>
                <a:lnTo>
                  <a:pt x="2450852" y="9933354"/>
                </a:lnTo>
                <a:lnTo>
                  <a:pt x="2409876" y="9905323"/>
                </a:lnTo>
                <a:lnTo>
                  <a:pt x="2369209" y="9876930"/>
                </a:lnTo>
                <a:lnTo>
                  <a:pt x="2328854" y="9848179"/>
                </a:lnTo>
                <a:lnTo>
                  <a:pt x="2288813" y="9819075"/>
                </a:lnTo>
                <a:lnTo>
                  <a:pt x="2249089" y="9789623"/>
                </a:lnTo>
                <a:lnTo>
                  <a:pt x="2209687" y="9759825"/>
                </a:lnTo>
                <a:lnTo>
                  <a:pt x="2170608" y="9729688"/>
                </a:lnTo>
                <a:lnTo>
                  <a:pt x="2131856" y="9699214"/>
                </a:lnTo>
                <a:lnTo>
                  <a:pt x="2093433" y="9668408"/>
                </a:lnTo>
                <a:lnTo>
                  <a:pt x="2055344" y="9637275"/>
                </a:lnTo>
                <a:lnTo>
                  <a:pt x="2017590" y="9605818"/>
                </a:lnTo>
                <a:lnTo>
                  <a:pt x="1980175" y="9574043"/>
                </a:lnTo>
                <a:lnTo>
                  <a:pt x="1943102" y="9541952"/>
                </a:lnTo>
                <a:lnTo>
                  <a:pt x="1906374" y="9509551"/>
                </a:lnTo>
                <a:lnTo>
                  <a:pt x="1869994" y="9476844"/>
                </a:lnTo>
                <a:lnTo>
                  <a:pt x="1833965" y="9443835"/>
                </a:lnTo>
                <a:lnTo>
                  <a:pt x="1798290" y="9410529"/>
                </a:lnTo>
                <a:lnTo>
                  <a:pt x="1762972" y="9376928"/>
                </a:lnTo>
                <a:lnTo>
                  <a:pt x="1728015" y="9343039"/>
                </a:lnTo>
                <a:lnTo>
                  <a:pt x="1693420" y="9308865"/>
                </a:lnTo>
                <a:lnTo>
                  <a:pt x="1659192" y="9274410"/>
                </a:lnTo>
                <a:lnTo>
                  <a:pt x="1625332" y="9239678"/>
                </a:lnTo>
                <a:lnTo>
                  <a:pt x="1591845" y="9204675"/>
                </a:lnTo>
                <a:lnTo>
                  <a:pt x="1558734" y="9169404"/>
                </a:lnTo>
                <a:lnTo>
                  <a:pt x="1526001" y="9133869"/>
                </a:lnTo>
                <a:lnTo>
                  <a:pt x="1493649" y="9098075"/>
                </a:lnTo>
                <a:lnTo>
                  <a:pt x="1461681" y="9062025"/>
                </a:lnTo>
                <a:lnTo>
                  <a:pt x="1430101" y="9025725"/>
                </a:lnTo>
                <a:lnTo>
                  <a:pt x="1398911" y="8989179"/>
                </a:lnTo>
                <a:lnTo>
                  <a:pt x="1368115" y="8952390"/>
                </a:lnTo>
                <a:lnTo>
                  <a:pt x="1337716" y="8915364"/>
                </a:lnTo>
                <a:lnTo>
                  <a:pt x="1307716" y="8878103"/>
                </a:lnTo>
                <a:lnTo>
                  <a:pt x="1278118" y="8840613"/>
                </a:lnTo>
                <a:lnTo>
                  <a:pt x="1248926" y="8802898"/>
                </a:lnTo>
                <a:lnTo>
                  <a:pt x="1220143" y="8764962"/>
                </a:lnTo>
                <a:lnTo>
                  <a:pt x="1191772" y="8726810"/>
                </a:lnTo>
                <a:lnTo>
                  <a:pt x="1163815" y="8688445"/>
                </a:lnTo>
                <a:lnTo>
                  <a:pt x="1136276" y="8649872"/>
                </a:lnTo>
                <a:lnTo>
                  <a:pt x="1109158" y="8611095"/>
                </a:lnTo>
                <a:lnTo>
                  <a:pt x="1082464" y="8572118"/>
                </a:lnTo>
                <a:lnTo>
                  <a:pt x="1056197" y="8532947"/>
                </a:lnTo>
                <a:lnTo>
                  <a:pt x="1030360" y="8493584"/>
                </a:lnTo>
                <a:lnTo>
                  <a:pt x="1004955" y="8454034"/>
                </a:lnTo>
                <a:lnTo>
                  <a:pt x="979987" y="8414302"/>
                </a:lnTo>
                <a:lnTo>
                  <a:pt x="955457" y="8374392"/>
                </a:lnTo>
                <a:lnTo>
                  <a:pt x="931370" y="8334307"/>
                </a:lnTo>
                <a:lnTo>
                  <a:pt x="907728" y="8294053"/>
                </a:lnTo>
                <a:lnTo>
                  <a:pt x="884534" y="8253634"/>
                </a:lnTo>
                <a:lnTo>
                  <a:pt x="861791" y="8213053"/>
                </a:lnTo>
                <a:lnTo>
                  <a:pt x="839502" y="8172316"/>
                </a:lnTo>
                <a:lnTo>
                  <a:pt x="817670" y="8131425"/>
                </a:lnTo>
                <a:lnTo>
                  <a:pt x="796299" y="8090387"/>
                </a:lnTo>
                <a:lnTo>
                  <a:pt x="775391" y="8049204"/>
                </a:lnTo>
                <a:lnTo>
                  <a:pt x="754950" y="8007881"/>
                </a:lnTo>
                <a:lnTo>
                  <a:pt x="734978" y="7966423"/>
                </a:lnTo>
                <a:lnTo>
                  <a:pt x="715478" y="7924834"/>
                </a:lnTo>
                <a:lnTo>
                  <a:pt x="696453" y="7883117"/>
                </a:lnTo>
                <a:lnTo>
                  <a:pt x="677908" y="7841278"/>
                </a:lnTo>
                <a:lnTo>
                  <a:pt x="659843" y="7799320"/>
                </a:lnTo>
                <a:lnTo>
                  <a:pt x="642263" y="7757248"/>
                </a:lnTo>
                <a:lnTo>
                  <a:pt x="625171" y="7715066"/>
                </a:lnTo>
                <a:lnTo>
                  <a:pt x="608570" y="7672779"/>
                </a:lnTo>
                <a:lnTo>
                  <a:pt x="592462" y="7630389"/>
                </a:lnTo>
                <a:lnTo>
                  <a:pt x="576850" y="7587903"/>
                </a:lnTo>
                <a:lnTo>
                  <a:pt x="561739" y="7545324"/>
                </a:lnTo>
                <a:lnTo>
                  <a:pt x="547130" y="7502656"/>
                </a:lnTo>
                <a:lnTo>
                  <a:pt x="533027" y="7459904"/>
                </a:lnTo>
                <a:lnTo>
                  <a:pt x="519433" y="7417071"/>
                </a:lnTo>
                <a:lnTo>
                  <a:pt x="506351" y="7374163"/>
                </a:lnTo>
                <a:lnTo>
                  <a:pt x="493783" y="7331183"/>
                </a:lnTo>
                <a:lnTo>
                  <a:pt x="481734" y="7288136"/>
                </a:lnTo>
                <a:lnTo>
                  <a:pt x="470205" y="7245026"/>
                </a:lnTo>
                <a:lnTo>
                  <a:pt x="459201" y="7201857"/>
                </a:lnTo>
                <a:lnTo>
                  <a:pt x="265261" y="6386982"/>
                </a:lnTo>
                <a:lnTo>
                  <a:pt x="198487" y="6083619"/>
                </a:lnTo>
                <a:lnTo>
                  <a:pt x="153735" y="5862064"/>
                </a:lnTo>
                <a:lnTo>
                  <a:pt x="120528" y="5682340"/>
                </a:lnTo>
                <a:lnTo>
                  <a:pt x="90224" y="5500729"/>
                </a:lnTo>
                <a:lnTo>
                  <a:pt x="69734" y="5363458"/>
                </a:lnTo>
                <a:lnTo>
                  <a:pt x="51420" y="5225414"/>
                </a:lnTo>
                <a:lnTo>
                  <a:pt x="35516" y="5086721"/>
                </a:lnTo>
                <a:lnTo>
                  <a:pt x="26367" y="4993960"/>
                </a:lnTo>
                <a:lnTo>
                  <a:pt x="22255" y="4947503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2401" y="0"/>
            <a:ext cx="13177519" cy="2943225"/>
          </a:xfrm>
          <a:custGeom>
            <a:avLst/>
            <a:gdLst/>
            <a:ahLst/>
            <a:cxnLst/>
            <a:rect l="l" t="t" r="r" b="b"/>
            <a:pathLst>
              <a:path w="13177519" h="2943225">
                <a:moveTo>
                  <a:pt x="2666503" y="1245389"/>
                </a:moveTo>
                <a:lnTo>
                  <a:pt x="1742659" y="1673447"/>
                </a:lnTo>
                <a:lnTo>
                  <a:pt x="1781780" y="1641323"/>
                </a:lnTo>
                <a:lnTo>
                  <a:pt x="2618720" y="1253533"/>
                </a:lnTo>
                <a:lnTo>
                  <a:pt x="2666503" y="1245389"/>
                </a:lnTo>
                <a:close/>
              </a:path>
              <a:path w="13177519" h="2943225">
                <a:moveTo>
                  <a:pt x="2950438" y="1141824"/>
                </a:moveTo>
                <a:lnTo>
                  <a:pt x="1634217" y="1751687"/>
                </a:lnTo>
                <a:lnTo>
                  <a:pt x="1659750" y="1725859"/>
                </a:lnTo>
                <a:lnTo>
                  <a:pt x="1698423" y="1693943"/>
                </a:lnTo>
                <a:lnTo>
                  <a:pt x="2846583" y="1161950"/>
                </a:lnTo>
                <a:lnTo>
                  <a:pt x="2950438" y="1141824"/>
                </a:lnTo>
                <a:close/>
              </a:path>
              <a:path w="13177519" h="2943225">
                <a:moveTo>
                  <a:pt x="3042084" y="1113358"/>
                </a:moveTo>
                <a:lnTo>
                  <a:pt x="1576021" y="1792649"/>
                </a:lnTo>
                <a:lnTo>
                  <a:pt x="1602673" y="1766302"/>
                </a:lnTo>
                <a:lnTo>
                  <a:pt x="2993479" y="1121881"/>
                </a:lnTo>
                <a:lnTo>
                  <a:pt x="3042084" y="1113358"/>
                </a:lnTo>
                <a:close/>
              </a:path>
              <a:path w="13177519" h="2943225">
                <a:moveTo>
                  <a:pt x="3181794" y="1062621"/>
                </a:moveTo>
                <a:lnTo>
                  <a:pt x="1438348" y="1870435"/>
                </a:lnTo>
                <a:lnTo>
                  <a:pt x="1453429" y="1849451"/>
                </a:lnTo>
                <a:lnTo>
                  <a:pt x="3130183" y="1072538"/>
                </a:lnTo>
                <a:lnTo>
                  <a:pt x="3181794" y="1062621"/>
                </a:lnTo>
                <a:close/>
              </a:path>
              <a:path w="13177519" h="2943225">
                <a:moveTo>
                  <a:pt x="874948" y="2145480"/>
                </a:moveTo>
                <a:lnTo>
                  <a:pt x="778701" y="2190076"/>
                </a:lnTo>
                <a:lnTo>
                  <a:pt x="821485" y="2156255"/>
                </a:lnTo>
                <a:lnTo>
                  <a:pt x="874948" y="2145480"/>
                </a:lnTo>
                <a:close/>
              </a:path>
              <a:path w="13177519" h="2943225">
                <a:moveTo>
                  <a:pt x="3325571" y="1010000"/>
                </a:moveTo>
                <a:lnTo>
                  <a:pt x="1355691" y="1922731"/>
                </a:lnTo>
                <a:lnTo>
                  <a:pt x="1398629" y="1888839"/>
                </a:lnTo>
                <a:lnTo>
                  <a:pt x="3274136" y="1019835"/>
                </a:lnTo>
                <a:lnTo>
                  <a:pt x="3325571" y="1010000"/>
                </a:lnTo>
                <a:close/>
              </a:path>
              <a:path w="13177519" h="2943225">
                <a:moveTo>
                  <a:pt x="3571839" y="937884"/>
                </a:moveTo>
                <a:lnTo>
                  <a:pt x="237370" y="2482889"/>
                </a:lnTo>
                <a:lnTo>
                  <a:pt x="314902" y="2418971"/>
                </a:lnTo>
                <a:lnTo>
                  <a:pt x="359274" y="2398412"/>
                </a:lnTo>
                <a:lnTo>
                  <a:pt x="398446" y="2366264"/>
                </a:lnTo>
                <a:lnTo>
                  <a:pt x="3371634" y="988657"/>
                </a:lnTo>
                <a:lnTo>
                  <a:pt x="3474393" y="969038"/>
                </a:lnTo>
                <a:lnTo>
                  <a:pt x="3520437" y="947704"/>
                </a:lnTo>
                <a:lnTo>
                  <a:pt x="3571839" y="937884"/>
                </a:lnTo>
                <a:close/>
              </a:path>
              <a:path w="13177519" h="2943225">
                <a:moveTo>
                  <a:pt x="3669416" y="906670"/>
                </a:moveTo>
                <a:lnTo>
                  <a:pt x="226881" y="2501746"/>
                </a:lnTo>
                <a:lnTo>
                  <a:pt x="229792" y="2486400"/>
                </a:lnTo>
                <a:lnTo>
                  <a:pt x="3617935" y="916526"/>
                </a:lnTo>
                <a:lnTo>
                  <a:pt x="3669416" y="906670"/>
                </a:lnTo>
                <a:close/>
              </a:path>
              <a:path w="13177519" h="2943225">
                <a:moveTo>
                  <a:pt x="8708" y="2938764"/>
                </a:moveTo>
                <a:lnTo>
                  <a:pt x="78" y="2942763"/>
                </a:lnTo>
                <a:lnTo>
                  <a:pt x="0" y="2704849"/>
                </a:lnTo>
                <a:lnTo>
                  <a:pt x="12316" y="2685145"/>
                </a:lnTo>
                <a:lnTo>
                  <a:pt x="49717" y="2653819"/>
                </a:lnTo>
                <a:lnTo>
                  <a:pt x="81945" y="2610892"/>
                </a:lnTo>
                <a:lnTo>
                  <a:pt x="119596" y="2579450"/>
                </a:lnTo>
                <a:lnTo>
                  <a:pt x="158194" y="2533572"/>
                </a:lnTo>
                <a:lnTo>
                  <a:pt x="3715616" y="885263"/>
                </a:lnTo>
                <a:lnTo>
                  <a:pt x="3767227" y="875346"/>
                </a:lnTo>
                <a:lnTo>
                  <a:pt x="3815010" y="853207"/>
                </a:lnTo>
                <a:lnTo>
                  <a:pt x="3868131" y="842590"/>
                </a:lnTo>
                <a:lnTo>
                  <a:pt x="3969036" y="809834"/>
                </a:lnTo>
                <a:lnTo>
                  <a:pt x="4075279" y="788601"/>
                </a:lnTo>
                <a:lnTo>
                  <a:pt x="4121679" y="767102"/>
                </a:lnTo>
                <a:lnTo>
                  <a:pt x="4224228" y="747580"/>
                </a:lnTo>
                <a:lnTo>
                  <a:pt x="4269831" y="726450"/>
                </a:lnTo>
                <a:lnTo>
                  <a:pt x="4320608" y="716920"/>
                </a:lnTo>
                <a:lnTo>
                  <a:pt x="553479" y="2462395"/>
                </a:lnTo>
                <a:lnTo>
                  <a:pt x="517248" y="2493180"/>
                </a:lnTo>
                <a:lnTo>
                  <a:pt x="434106" y="2531703"/>
                </a:lnTo>
                <a:lnTo>
                  <a:pt x="392494" y="2564981"/>
                </a:lnTo>
                <a:lnTo>
                  <a:pt x="346231" y="2586416"/>
                </a:lnTo>
                <a:lnTo>
                  <a:pt x="227301" y="2683513"/>
                </a:lnTo>
                <a:lnTo>
                  <a:pt x="194182" y="2726852"/>
                </a:lnTo>
                <a:lnTo>
                  <a:pt x="156269" y="2758416"/>
                </a:lnTo>
                <a:lnTo>
                  <a:pt x="92640" y="2843887"/>
                </a:lnTo>
                <a:lnTo>
                  <a:pt x="40361" y="2896103"/>
                </a:lnTo>
                <a:lnTo>
                  <a:pt x="24758" y="2917330"/>
                </a:lnTo>
                <a:lnTo>
                  <a:pt x="8708" y="2938764"/>
                </a:lnTo>
                <a:close/>
              </a:path>
              <a:path w="13177519" h="2943225">
                <a:moveTo>
                  <a:pt x="4597796" y="672469"/>
                </a:moveTo>
                <a:lnTo>
                  <a:pt x="2649993" y="1574971"/>
                </a:lnTo>
                <a:lnTo>
                  <a:pt x="2599109" y="1584551"/>
                </a:lnTo>
                <a:lnTo>
                  <a:pt x="2507935" y="1626796"/>
                </a:lnTo>
                <a:lnTo>
                  <a:pt x="2456987" y="1636405"/>
                </a:lnTo>
                <a:lnTo>
                  <a:pt x="2356644" y="1682898"/>
                </a:lnTo>
                <a:lnTo>
                  <a:pt x="2308301" y="1691301"/>
                </a:lnTo>
                <a:lnTo>
                  <a:pt x="2136284" y="1771004"/>
                </a:lnTo>
                <a:lnTo>
                  <a:pt x="2087940" y="1779406"/>
                </a:lnTo>
                <a:lnTo>
                  <a:pt x="1135875" y="2220540"/>
                </a:lnTo>
                <a:lnTo>
                  <a:pt x="1083948" y="2230603"/>
                </a:lnTo>
                <a:lnTo>
                  <a:pt x="767566" y="2377197"/>
                </a:lnTo>
                <a:lnTo>
                  <a:pt x="717851" y="2386235"/>
                </a:lnTo>
                <a:lnTo>
                  <a:pt x="4320608" y="716920"/>
                </a:lnTo>
                <a:lnTo>
                  <a:pt x="4371385" y="707390"/>
                </a:lnTo>
                <a:lnTo>
                  <a:pt x="4583871" y="664924"/>
                </a:lnTo>
                <a:lnTo>
                  <a:pt x="4597796" y="672469"/>
                </a:lnTo>
                <a:close/>
              </a:path>
              <a:path w="13177519" h="2943225">
                <a:moveTo>
                  <a:pt x="1455384" y="2086495"/>
                </a:moveTo>
                <a:lnTo>
                  <a:pt x="1233007" y="2189531"/>
                </a:lnTo>
                <a:lnTo>
                  <a:pt x="1182463" y="2198954"/>
                </a:lnTo>
                <a:lnTo>
                  <a:pt x="1473338" y="2064178"/>
                </a:lnTo>
                <a:lnTo>
                  <a:pt x="1455384" y="2086495"/>
                </a:lnTo>
                <a:close/>
              </a:path>
              <a:path w="13177519" h="2943225">
                <a:moveTo>
                  <a:pt x="1852155" y="1902653"/>
                </a:moveTo>
                <a:lnTo>
                  <a:pt x="1590557" y="2023863"/>
                </a:lnTo>
                <a:lnTo>
                  <a:pt x="1519926" y="2042592"/>
                </a:lnTo>
                <a:lnTo>
                  <a:pt x="1895041" y="1868785"/>
                </a:lnTo>
                <a:lnTo>
                  <a:pt x="1852155" y="1902653"/>
                </a:lnTo>
                <a:close/>
              </a:path>
              <a:path w="13177519" h="2943225">
                <a:moveTo>
                  <a:pt x="9978901" y="1384488"/>
                </a:moveTo>
                <a:lnTo>
                  <a:pt x="8817906" y="1922428"/>
                </a:lnTo>
                <a:lnTo>
                  <a:pt x="8506932" y="1982534"/>
                </a:lnTo>
                <a:lnTo>
                  <a:pt x="8449763" y="1981029"/>
                </a:lnTo>
                <a:lnTo>
                  <a:pt x="8350264" y="1999137"/>
                </a:lnTo>
                <a:lnTo>
                  <a:pt x="8296474" y="1996066"/>
                </a:lnTo>
                <a:lnTo>
                  <a:pt x="8248730" y="2004191"/>
                </a:lnTo>
                <a:lnTo>
                  <a:pt x="8196237" y="2000519"/>
                </a:lnTo>
                <a:lnTo>
                  <a:pt x="8041118" y="1988410"/>
                </a:lnTo>
                <a:lnTo>
                  <a:pt x="7995144" y="1995715"/>
                </a:lnTo>
                <a:lnTo>
                  <a:pt x="7943477" y="1991660"/>
                </a:lnTo>
                <a:lnTo>
                  <a:pt x="7887238" y="1975727"/>
                </a:lnTo>
                <a:lnTo>
                  <a:pt x="7836986" y="1971017"/>
                </a:lnTo>
                <a:lnTo>
                  <a:pt x="7688946" y="1955628"/>
                </a:lnTo>
                <a:lnTo>
                  <a:pt x="7634771" y="1938739"/>
                </a:lnTo>
                <a:lnTo>
                  <a:pt x="7537159" y="1927979"/>
                </a:lnTo>
                <a:lnTo>
                  <a:pt x="7491503" y="1921139"/>
                </a:lnTo>
                <a:lnTo>
                  <a:pt x="7442075" y="1902050"/>
                </a:lnTo>
                <a:lnTo>
                  <a:pt x="7399330" y="1893862"/>
                </a:lnTo>
                <a:lnTo>
                  <a:pt x="7352366" y="1873631"/>
                </a:lnTo>
                <a:lnTo>
                  <a:pt x="7204567" y="1816140"/>
                </a:lnTo>
                <a:lnTo>
                  <a:pt x="7155920" y="1796689"/>
                </a:lnTo>
                <a:lnTo>
                  <a:pt x="7102465" y="1765469"/>
                </a:lnTo>
                <a:lnTo>
                  <a:pt x="7055013" y="1745464"/>
                </a:lnTo>
                <a:lnTo>
                  <a:pt x="7022272" y="1732640"/>
                </a:lnTo>
                <a:lnTo>
                  <a:pt x="6986209" y="1707359"/>
                </a:lnTo>
                <a:lnTo>
                  <a:pt x="6956828" y="1692978"/>
                </a:lnTo>
                <a:lnTo>
                  <a:pt x="6922780" y="1666763"/>
                </a:lnTo>
                <a:lnTo>
                  <a:pt x="6884114" y="1642688"/>
                </a:lnTo>
                <a:lnTo>
                  <a:pt x="6840681" y="1606824"/>
                </a:lnTo>
                <a:lnTo>
                  <a:pt x="6797822" y="1570694"/>
                </a:lnTo>
                <a:lnTo>
                  <a:pt x="6755537" y="1534299"/>
                </a:lnTo>
                <a:lnTo>
                  <a:pt x="6713825" y="1497637"/>
                </a:lnTo>
                <a:lnTo>
                  <a:pt x="6678171" y="1472166"/>
                </a:lnTo>
                <a:lnTo>
                  <a:pt x="6636619" y="1435431"/>
                </a:lnTo>
                <a:lnTo>
                  <a:pt x="6594523" y="1398948"/>
                </a:lnTo>
                <a:lnTo>
                  <a:pt x="6557235" y="1374234"/>
                </a:lnTo>
                <a:lnTo>
                  <a:pt x="6514092" y="1338236"/>
                </a:lnTo>
                <a:lnTo>
                  <a:pt x="6475786" y="1313994"/>
                </a:lnTo>
                <a:lnTo>
                  <a:pt x="6431654" y="1278454"/>
                </a:lnTo>
                <a:lnTo>
                  <a:pt x="6392388" y="1254657"/>
                </a:lnTo>
                <a:lnTo>
                  <a:pt x="6347323" y="1219549"/>
                </a:lnTo>
                <a:lnTo>
                  <a:pt x="6307154" y="1196170"/>
                </a:lnTo>
                <a:lnTo>
                  <a:pt x="6272845" y="1170076"/>
                </a:lnTo>
                <a:lnTo>
                  <a:pt x="6208669" y="1129826"/>
                </a:lnTo>
                <a:lnTo>
                  <a:pt x="6174360" y="1103732"/>
                </a:lnTo>
                <a:lnTo>
                  <a:pt x="6132286" y="1081235"/>
                </a:lnTo>
                <a:lnTo>
                  <a:pt x="6087973" y="1059777"/>
                </a:lnTo>
                <a:lnTo>
                  <a:pt x="6040971" y="1039563"/>
                </a:lnTo>
                <a:lnTo>
                  <a:pt x="5990834" y="1020803"/>
                </a:lnTo>
                <a:lnTo>
                  <a:pt x="5941289" y="1001768"/>
                </a:lnTo>
                <a:lnTo>
                  <a:pt x="5896492" y="994531"/>
                </a:lnTo>
                <a:lnTo>
                  <a:pt x="5851102" y="987568"/>
                </a:lnTo>
                <a:lnTo>
                  <a:pt x="5799781" y="969356"/>
                </a:lnTo>
                <a:lnTo>
                  <a:pt x="5753206" y="962942"/>
                </a:lnTo>
                <a:lnTo>
                  <a:pt x="5706040" y="956802"/>
                </a:lnTo>
                <a:lnTo>
                  <a:pt x="5658280" y="950937"/>
                </a:lnTo>
                <a:lnTo>
                  <a:pt x="5560985" y="940030"/>
                </a:lnTo>
                <a:lnTo>
                  <a:pt x="5461321" y="930221"/>
                </a:lnTo>
                <a:lnTo>
                  <a:pt x="5409059" y="926442"/>
                </a:lnTo>
                <a:lnTo>
                  <a:pt x="5362763" y="933896"/>
                </a:lnTo>
                <a:lnTo>
                  <a:pt x="5260371" y="925350"/>
                </a:lnTo>
                <a:lnTo>
                  <a:pt x="5214452" y="932630"/>
                </a:lnTo>
                <a:lnTo>
                  <a:pt x="5162817" y="928560"/>
                </a:lnTo>
                <a:lnTo>
                  <a:pt x="5115895" y="936304"/>
                </a:lnTo>
                <a:lnTo>
                  <a:pt x="5055045" y="936505"/>
                </a:lnTo>
                <a:lnTo>
                  <a:pt x="5029959" y="948128"/>
                </a:lnTo>
                <a:lnTo>
                  <a:pt x="4999534" y="948228"/>
                </a:lnTo>
                <a:lnTo>
                  <a:pt x="4957901" y="967518"/>
                </a:lnTo>
                <a:lnTo>
                  <a:pt x="4724370" y="1005739"/>
                </a:lnTo>
                <a:lnTo>
                  <a:pt x="4590090" y="1025965"/>
                </a:lnTo>
                <a:lnTo>
                  <a:pt x="4550670" y="1044230"/>
                </a:lnTo>
                <a:lnTo>
                  <a:pt x="4393383" y="1075117"/>
                </a:lnTo>
                <a:lnTo>
                  <a:pt x="4346580" y="1096803"/>
                </a:lnTo>
                <a:lnTo>
                  <a:pt x="3935711" y="1175200"/>
                </a:lnTo>
                <a:lnTo>
                  <a:pt x="3890262" y="1196259"/>
                </a:lnTo>
                <a:lnTo>
                  <a:pt x="3686032" y="1234899"/>
                </a:lnTo>
                <a:lnTo>
                  <a:pt x="3640206" y="1256132"/>
                </a:lnTo>
                <a:lnTo>
                  <a:pt x="3537973" y="1275507"/>
                </a:lnTo>
                <a:lnTo>
                  <a:pt x="3492308" y="1296666"/>
                </a:lnTo>
                <a:lnTo>
                  <a:pt x="3444097" y="1305007"/>
                </a:lnTo>
                <a:lnTo>
                  <a:pt x="3263185" y="1360837"/>
                </a:lnTo>
                <a:lnTo>
                  <a:pt x="3166972" y="1377423"/>
                </a:lnTo>
                <a:lnTo>
                  <a:pt x="3120422" y="1398992"/>
                </a:lnTo>
                <a:lnTo>
                  <a:pt x="3068756" y="1408934"/>
                </a:lnTo>
                <a:lnTo>
                  <a:pt x="2977671" y="1451138"/>
                </a:lnTo>
                <a:lnTo>
                  <a:pt x="2927315" y="1460473"/>
                </a:lnTo>
                <a:lnTo>
                  <a:pt x="2882191" y="1481381"/>
                </a:lnTo>
                <a:lnTo>
                  <a:pt x="2831631" y="1490810"/>
                </a:lnTo>
                <a:lnTo>
                  <a:pt x="4622658" y="660949"/>
                </a:lnTo>
                <a:lnTo>
                  <a:pt x="4823386" y="623931"/>
                </a:lnTo>
                <a:lnTo>
                  <a:pt x="4878465" y="626405"/>
                </a:lnTo>
                <a:lnTo>
                  <a:pt x="4977826" y="608361"/>
                </a:lnTo>
                <a:lnTo>
                  <a:pt x="5032904" y="610834"/>
                </a:lnTo>
                <a:lnTo>
                  <a:pt x="5132375" y="592740"/>
                </a:lnTo>
                <a:lnTo>
                  <a:pt x="5185983" y="595895"/>
                </a:lnTo>
                <a:lnTo>
                  <a:pt x="5232459" y="588357"/>
                </a:lnTo>
                <a:lnTo>
                  <a:pt x="5282036" y="593380"/>
                </a:lnTo>
                <a:lnTo>
                  <a:pt x="5297081" y="600406"/>
                </a:lnTo>
                <a:lnTo>
                  <a:pt x="5307682" y="595494"/>
                </a:lnTo>
                <a:lnTo>
                  <a:pt x="5323623" y="602105"/>
                </a:lnTo>
                <a:lnTo>
                  <a:pt x="5333329" y="597608"/>
                </a:lnTo>
                <a:lnTo>
                  <a:pt x="5380180" y="603894"/>
                </a:lnTo>
                <a:lnTo>
                  <a:pt x="5421916" y="598553"/>
                </a:lnTo>
                <a:lnTo>
                  <a:pt x="5468543" y="604943"/>
                </a:lnTo>
                <a:lnTo>
                  <a:pt x="5514050" y="611851"/>
                </a:lnTo>
                <a:lnTo>
                  <a:pt x="5561793" y="617724"/>
                </a:lnTo>
                <a:lnTo>
                  <a:pt x="5607346" y="624611"/>
                </a:lnTo>
                <a:lnTo>
                  <a:pt x="5650908" y="632421"/>
                </a:lnTo>
                <a:lnTo>
                  <a:pt x="5698018" y="652584"/>
                </a:lnTo>
                <a:lnTo>
                  <a:pt x="5738195" y="661962"/>
                </a:lnTo>
                <a:lnTo>
                  <a:pt x="5782318" y="683509"/>
                </a:lnTo>
                <a:lnTo>
                  <a:pt x="5843693" y="711060"/>
                </a:lnTo>
                <a:lnTo>
                  <a:pt x="5915818" y="733629"/>
                </a:lnTo>
                <a:lnTo>
                  <a:pt x="6010866" y="773572"/>
                </a:lnTo>
                <a:lnTo>
                  <a:pt x="6059586" y="806986"/>
                </a:lnTo>
                <a:lnTo>
                  <a:pt x="6100466" y="844032"/>
                </a:lnTo>
                <a:lnTo>
                  <a:pt x="6135461" y="883806"/>
                </a:lnTo>
                <a:lnTo>
                  <a:pt x="6168103" y="910672"/>
                </a:lnTo>
                <a:lnTo>
                  <a:pt x="6208473" y="947955"/>
                </a:lnTo>
                <a:lnTo>
                  <a:pt x="6245296" y="972885"/>
                </a:lnTo>
                <a:lnTo>
                  <a:pt x="6283313" y="997261"/>
                </a:lnTo>
                <a:lnTo>
                  <a:pt x="6327267" y="1032883"/>
                </a:lnTo>
                <a:lnTo>
                  <a:pt x="6366549" y="1056673"/>
                </a:lnTo>
                <a:lnTo>
                  <a:pt x="6410626" y="1092238"/>
                </a:lnTo>
                <a:lnTo>
                  <a:pt x="6448863" y="1116513"/>
                </a:lnTo>
                <a:lnTo>
                  <a:pt x="6491980" y="1152523"/>
                </a:lnTo>
                <a:lnTo>
                  <a:pt x="6534679" y="1188727"/>
                </a:lnTo>
                <a:lnTo>
                  <a:pt x="6571662" y="1213582"/>
                </a:lnTo>
                <a:lnTo>
                  <a:pt x="6655650" y="1286643"/>
                </a:lnTo>
                <a:lnTo>
                  <a:pt x="6696083" y="1323897"/>
                </a:lnTo>
                <a:lnTo>
                  <a:pt x="6735171" y="1361773"/>
                </a:lnTo>
                <a:lnTo>
                  <a:pt x="6773140" y="1400169"/>
                </a:lnTo>
                <a:lnTo>
                  <a:pt x="6803836" y="1427937"/>
                </a:lnTo>
                <a:lnTo>
                  <a:pt x="6837170" y="1454483"/>
                </a:lnTo>
                <a:lnTo>
                  <a:pt x="6877105" y="1491968"/>
                </a:lnTo>
                <a:lnTo>
                  <a:pt x="6911585" y="1517983"/>
                </a:lnTo>
                <a:lnTo>
                  <a:pt x="6944575" y="1544688"/>
                </a:lnTo>
                <a:lnTo>
                  <a:pt x="6954693" y="1553997"/>
                </a:lnTo>
                <a:lnTo>
                  <a:pt x="6966602" y="1562476"/>
                </a:lnTo>
                <a:lnTo>
                  <a:pt x="6992213" y="1578604"/>
                </a:lnTo>
                <a:lnTo>
                  <a:pt x="7027977" y="1590027"/>
                </a:lnTo>
                <a:lnTo>
                  <a:pt x="7104844" y="1624396"/>
                </a:lnTo>
                <a:lnTo>
                  <a:pt x="7140609" y="1635819"/>
                </a:lnTo>
                <a:lnTo>
                  <a:pt x="7188946" y="1655413"/>
                </a:lnTo>
                <a:lnTo>
                  <a:pt x="7238411" y="1674485"/>
                </a:lnTo>
                <a:lnTo>
                  <a:pt x="7288963" y="1693053"/>
                </a:lnTo>
                <a:lnTo>
                  <a:pt x="7340560" y="1711137"/>
                </a:lnTo>
                <a:lnTo>
                  <a:pt x="7393159" y="1728757"/>
                </a:lnTo>
                <a:lnTo>
                  <a:pt x="7446720" y="1745931"/>
                </a:lnTo>
                <a:lnTo>
                  <a:pt x="7495861" y="1751155"/>
                </a:lnTo>
                <a:lnTo>
                  <a:pt x="7545924" y="1769950"/>
                </a:lnTo>
                <a:lnTo>
                  <a:pt x="7635370" y="1784494"/>
                </a:lnTo>
                <a:lnTo>
                  <a:pt x="7685433" y="1803289"/>
                </a:lnTo>
                <a:lnTo>
                  <a:pt x="7692227" y="1800141"/>
                </a:lnTo>
                <a:lnTo>
                  <a:pt x="7703913" y="1808723"/>
                </a:lnTo>
                <a:lnTo>
                  <a:pt x="7710259" y="1805783"/>
                </a:lnTo>
                <a:lnTo>
                  <a:pt x="7722392" y="1814158"/>
                </a:lnTo>
                <a:lnTo>
                  <a:pt x="7768521" y="1806782"/>
                </a:lnTo>
                <a:lnTo>
                  <a:pt x="7818107" y="1811800"/>
                </a:lnTo>
                <a:lnTo>
                  <a:pt x="7963107" y="1828598"/>
                </a:lnTo>
                <a:lnTo>
                  <a:pt x="8012694" y="1833616"/>
                </a:lnTo>
                <a:lnTo>
                  <a:pt x="8064162" y="1837763"/>
                </a:lnTo>
                <a:lnTo>
                  <a:pt x="8114508" y="1842429"/>
                </a:lnTo>
                <a:lnTo>
                  <a:pt x="8159097" y="1835766"/>
                </a:lnTo>
                <a:lnTo>
                  <a:pt x="8208774" y="1840743"/>
                </a:lnTo>
                <a:lnTo>
                  <a:pt x="8253029" y="1834235"/>
                </a:lnTo>
                <a:lnTo>
                  <a:pt x="8302706" y="1839211"/>
                </a:lnTo>
                <a:lnTo>
                  <a:pt x="8347296" y="1832548"/>
                </a:lnTo>
                <a:lnTo>
                  <a:pt x="8397642" y="1837214"/>
                </a:lnTo>
                <a:lnTo>
                  <a:pt x="8446138" y="1828741"/>
                </a:lnTo>
                <a:lnTo>
                  <a:pt x="8500309" y="1831635"/>
                </a:lnTo>
                <a:lnTo>
                  <a:pt x="8750941" y="1785491"/>
                </a:lnTo>
                <a:lnTo>
                  <a:pt x="8803852" y="1774972"/>
                </a:lnTo>
                <a:lnTo>
                  <a:pt x="8851883" y="1752718"/>
                </a:lnTo>
                <a:lnTo>
                  <a:pt x="8959541" y="1730829"/>
                </a:lnTo>
                <a:lnTo>
                  <a:pt x="9008260" y="1708255"/>
                </a:lnTo>
                <a:lnTo>
                  <a:pt x="9059862" y="1698343"/>
                </a:lnTo>
                <a:lnTo>
                  <a:pt x="9152386" y="1655473"/>
                </a:lnTo>
                <a:lnTo>
                  <a:pt x="9203987" y="1645561"/>
                </a:lnTo>
                <a:lnTo>
                  <a:pt x="9250249" y="1624125"/>
                </a:lnTo>
                <a:lnTo>
                  <a:pt x="9348113" y="1592778"/>
                </a:lnTo>
                <a:lnTo>
                  <a:pt x="9440637" y="1549908"/>
                </a:lnTo>
                <a:lnTo>
                  <a:pt x="9492238" y="1539996"/>
                </a:lnTo>
                <a:lnTo>
                  <a:pt x="9538500" y="1518560"/>
                </a:lnTo>
                <a:lnTo>
                  <a:pt x="9586806" y="1510175"/>
                </a:lnTo>
                <a:lnTo>
                  <a:pt x="9629549" y="1490370"/>
                </a:lnTo>
                <a:lnTo>
                  <a:pt x="9724146" y="1474534"/>
                </a:lnTo>
                <a:lnTo>
                  <a:pt x="9752815" y="1461250"/>
                </a:lnTo>
                <a:lnTo>
                  <a:pt x="9772489" y="1466131"/>
                </a:lnTo>
                <a:lnTo>
                  <a:pt x="9927074" y="1394505"/>
                </a:lnTo>
                <a:lnTo>
                  <a:pt x="9978901" y="1384488"/>
                </a:lnTo>
                <a:close/>
              </a:path>
              <a:path w="13177519" h="2943225">
                <a:moveTo>
                  <a:pt x="12931739" y="142283"/>
                </a:moveTo>
                <a:lnTo>
                  <a:pt x="9930999" y="1532657"/>
                </a:lnTo>
                <a:lnTo>
                  <a:pt x="9484939" y="1697345"/>
                </a:lnTo>
                <a:lnTo>
                  <a:pt x="9452723" y="1712272"/>
                </a:lnTo>
                <a:lnTo>
                  <a:pt x="9415392" y="1715572"/>
                </a:lnTo>
                <a:lnTo>
                  <a:pt x="11871171" y="577702"/>
                </a:lnTo>
                <a:lnTo>
                  <a:pt x="11908969" y="546192"/>
                </a:lnTo>
                <a:lnTo>
                  <a:pt x="12306268" y="362106"/>
                </a:lnTo>
                <a:lnTo>
                  <a:pt x="12345429" y="329964"/>
                </a:lnTo>
                <a:lnTo>
                  <a:pt x="12478996" y="268076"/>
                </a:lnTo>
                <a:lnTo>
                  <a:pt x="12562923" y="215192"/>
                </a:lnTo>
                <a:lnTo>
                  <a:pt x="12607672" y="194458"/>
                </a:lnTo>
                <a:lnTo>
                  <a:pt x="12647487" y="162013"/>
                </a:lnTo>
                <a:lnTo>
                  <a:pt x="12737796" y="120169"/>
                </a:lnTo>
                <a:lnTo>
                  <a:pt x="12822766" y="66802"/>
                </a:lnTo>
                <a:lnTo>
                  <a:pt x="12913075" y="24958"/>
                </a:lnTo>
                <a:lnTo>
                  <a:pt x="12936731" y="0"/>
                </a:lnTo>
                <a:lnTo>
                  <a:pt x="13176993" y="652"/>
                </a:lnTo>
                <a:lnTo>
                  <a:pt x="13159973" y="8538"/>
                </a:lnTo>
                <a:lnTo>
                  <a:pt x="13117530" y="42201"/>
                </a:lnTo>
                <a:lnTo>
                  <a:pt x="12974182" y="108620"/>
                </a:lnTo>
                <a:lnTo>
                  <a:pt x="12931739" y="142283"/>
                </a:lnTo>
                <a:close/>
              </a:path>
              <a:path w="13177519" h="2943225">
                <a:moveTo>
                  <a:pt x="10220938" y="1300336"/>
                </a:moveTo>
                <a:lnTo>
                  <a:pt x="8967620" y="1881053"/>
                </a:lnTo>
                <a:lnTo>
                  <a:pt x="8865180" y="1900524"/>
                </a:lnTo>
                <a:lnTo>
                  <a:pt x="10071602" y="1341536"/>
                </a:lnTo>
                <a:lnTo>
                  <a:pt x="10123193" y="1331629"/>
                </a:lnTo>
                <a:lnTo>
                  <a:pt x="10220938" y="1300336"/>
                </a:lnTo>
                <a:close/>
              </a:path>
              <a:path w="13177519" h="2943225">
                <a:moveTo>
                  <a:pt x="10552392" y="1160756"/>
                </a:moveTo>
                <a:lnTo>
                  <a:pt x="9064835" y="1850006"/>
                </a:lnTo>
                <a:lnTo>
                  <a:pt x="9013536" y="1859778"/>
                </a:lnTo>
                <a:lnTo>
                  <a:pt x="10453877" y="1192405"/>
                </a:lnTo>
                <a:lnTo>
                  <a:pt x="10552392" y="1160756"/>
                </a:lnTo>
                <a:close/>
              </a:path>
              <a:path w="13177519" h="2943225">
                <a:moveTo>
                  <a:pt x="10957680" y="986965"/>
                </a:moveTo>
                <a:lnTo>
                  <a:pt x="9162280" y="1818853"/>
                </a:lnTo>
                <a:lnTo>
                  <a:pt x="9110852" y="1828685"/>
                </a:lnTo>
                <a:lnTo>
                  <a:pt x="10908171" y="995908"/>
                </a:lnTo>
                <a:lnTo>
                  <a:pt x="10957680" y="986965"/>
                </a:lnTo>
                <a:close/>
              </a:path>
              <a:path w="13177519" h="2943225">
                <a:moveTo>
                  <a:pt x="11100437" y="934817"/>
                </a:moveTo>
                <a:lnTo>
                  <a:pt x="9306458" y="1766046"/>
                </a:lnTo>
                <a:lnTo>
                  <a:pt x="9254729" y="1776017"/>
                </a:lnTo>
                <a:lnTo>
                  <a:pt x="11046307" y="945901"/>
                </a:lnTo>
                <a:lnTo>
                  <a:pt x="11100437" y="934817"/>
                </a:lnTo>
                <a:close/>
              </a:path>
              <a:path w="13177519" h="2943225">
                <a:moveTo>
                  <a:pt x="12806133" y="214479"/>
                </a:moveTo>
                <a:lnTo>
                  <a:pt x="10154345" y="1443168"/>
                </a:lnTo>
                <a:lnTo>
                  <a:pt x="10073749" y="1466515"/>
                </a:lnTo>
                <a:lnTo>
                  <a:pt x="12844312" y="182792"/>
                </a:lnTo>
                <a:lnTo>
                  <a:pt x="12806133" y="214479"/>
                </a:lnTo>
                <a:close/>
              </a:path>
              <a:path w="13177519" h="2943225">
                <a:moveTo>
                  <a:pt x="12637403" y="306656"/>
                </a:moveTo>
                <a:lnTo>
                  <a:pt x="10280455" y="1398733"/>
                </a:lnTo>
                <a:lnTo>
                  <a:pt x="10233545" y="1406471"/>
                </a:lnTo>
                <a:lnTo>
                  <a:pt x="12675693" y="274917"/>
                </a:lnTo>
                <a:lnTo>
                  <a:pt x="12637403" y="306656"/>
                </a:lnTo>
                <a:close/>
              </a:path>
              <a:path w="13177519" h="2943225">
                <a:moveTo>
                  <a:pt x="12473405" y="396640"/>
                </a:moveTo>
                <a:lnTo>
                  <a:pt x="10942599" y="1105930"/>
                </a:lnTo>
                <a:lnTo>
                  <a:pt x="10889136" y="1116704"/>
                </a:lnTo>
                <a:lnTo>
                  <a:pt x="12512375" y="364587"/>
                </a:lnTo>
                <a:lnTo>
                  <a:pt x="12473405" y="396640"/>
                </a:lnTo>
                <a:close/>
              </a:path>
              <a:path w="13177519" h="2943225">
                <a:moveTo>
                  <a:pt x="12301292" y="490385"/>
                </a:moveTo>
                <a:lnTo>
                  <a:pt x="11183949" y="1008098"/>
                </a:lnTo>
                <a:lnTo>
                  <a:pt x="11132022" y="1018162"/>
                </a:lnTo>
                <a:lnTo>
                  <a:pt x="12340370" y="458281"/>
                </a:lnTo>
                <a:lnTo>
                  <a:pt x="12301292" y="490385"/>
                </a:lnTo>
                <a:close/>
              </a:path>
            </a:pathLst>
          </a:custGeom>
          <a:solidFill>
            <a:srgbClr val="994B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24177" y="0"/>
            <a:ext cx="3164205" cy="2768600"/>
          </a:xfrm>
          <a:custGeom>
            <a:avLst/>
            <a:gdLst/>
            <a:ahLst/>
            <a:cxnLst/>
            <a:rect l="l" t="t" r="r" b="b"/>
            <a:pathLst>
              <a:path w="3164205" h="2768600">
                <a:moveTo>
                  <a:pt x="1211425" y="2133600"/>
                </a:moveTo>
                <a:lnTo>
                  <a:pt x="41355" y="2133600"/>
                </a:lnTo>
                <a:lnTo>
                  <a:pt x="33111" y="2120900"/>
                </a:lnTo>
                <a:lnTo>
                  <a:pt x="23413" y="2095500"/>
                </a:lnTo>
                <a:lnTo>
                  <a:pt x="15207" y="2082800"/>
                </a:lnTo>
                <a:lnTo>
                  <a:pt x="9525" y="2070100"/>
                </a:lnTo>
                <a:lnTo>
                  <a:pt x="7402" y="2044700"/>
                </a:lnTo>
                <a:lnTo>
                  <a:pt x="5088" y="2019300"/>
                </a:lnTo>
                <a:lnTo>
                  <a:pt x="1740" y="1993900"/>
                </a:lnTo>
                <a:lnTo>
                  <a:pt x="0" y="1968500"/>
                </a:lnTo>
                <a:lnTo>
                  <a:pt x="2505" y="1943100"/>
                </a:lnTo>
                <a:lnTo>
                  <a:pt x="3730" y="1930400"/>
                </a:lnTo>
                <a:lnTo>
                  <a:pt x="2505" y="1930400"/>
                </a:lnTo>
                <a:lnTo>
                  <a:pt x="4954" y="1917700"/>
                </a:lnTo>
                <a:lnTo>
                  <a:pt x="13849" y="1892300"/>
                </a:lnTo>
                <a:lnTo>
                  <a:pt x="18267" y="1866900"/>
                </a:lnTo>
                <a:lnTo>
                  <a:pt x="20620" y="1828800"/>
                </a:lnTo>
                <a:lnTo>
                  <a:pt x="23317" y="1803400"/>
                </a:lnTo>
                <a:lnTo>
                  <a:pt x="25402" y="1778000"/>
                </a:lnTo>
                <a:lnTo>
                  <a:pt x="28061" y="1765300"/>
                </a:lnTo>
                <a:lnTo>
                  <a:pt x="31408" y="1752600"/>
                </a:lnTo>
                <a:lnTo>
                  <a:pt x="35559" y="1739900"/>
                </a:lnTo>
                <a:lnTo>
                  <a:pt x="45047" y="1701800"/>
                </a:lnTo>
                <a:lnTo>
                  <a:pt x="53617" y="1663700"/>
                </a:lnTo>
                <a:lnTo>
                  <a:pt x="69838" y="1600200"/>
                </a:lnTo>
                <a:lnTo>
                  <a:pt x="79134" y="1574800"/>
                </a:lnTo>
                <a:lnTo>
                  <a:pt x="90037" y="1536700"/>
                </a:lnTo>
                <a:lnTo>
                  <a:pt x="101859" y="1511300"/>
                </a:lnTo>
                <a:lnTo>
                  <a:pt x="122039" y="1447800"/>
                </a:lnTo>
                <a:lnTo>
                  <a:pt x="130284" y="1435100"/>
                </a:lnTo>
                <a:lnTo>
                  <a:pt x="139216" y="1409700"/>
                </a:lnTo>
                <a:lnTo>
                  <a:pt x="149412" y="1397000"/>
                </a:lnTo>
                <a:lnTo>
                  <a:pt x="178028" y="1346200"/>
                </a:lnTo>
                <a:lnTo>
                  <a:pt x="194000" y="1320800"/>
                </a:lnTo>
                <a:lnTo>
                  <a:pt x="213072" y="1295400"/>
                </a:lnTo>
                <a:lnTo>
                  <a:pt x="228068" y="1282700"/>
                </a:lnTo>
                <a:lnTo>
                  <a:pt x="243065" y="1257300"/>
                </a:lnTo>
                <a:lnTo>
                  <a:pt x="257144" y="1244600"/>
                </a:lnTo>
                <a:lnTo>
                  <a:pt x="269386" y="1231900"/>
                </a:lnTo>
                <a:lnTo>
                  <a:pt x="273058" y="1219200"/>
                </a:lnTo>
                <a:lnTo>
                  <a:pt x="284076" y="1219200"/>
                </a:lnTo>
                <a:lnTo>
                  <a:pt x="312233" y="1193800"/>
                </a:lnTo>
                <a:lnTo>
                  <a:pt x="340391" y="1181100"/>
                </a:lnTo>
                <a:lnTo>
                  <a:pt x="369466" y="1155700"/>
                </a:lnTo>
                <a:lnTo>
                  <a:pt x="400377" y="1143000"/>
                </a:lnTo>
                <a:lnTo>
                  <a:pt x="508109" y="1092200"/>
                </a:lnTo>
                <a:lnTo>
                  <a:pt x="538715" y="1092200"/>
                </a:lnTo>
                <a:lnTo>
                  <a:pt x="689294" y="1041400"/>
                </a:lnTo>
                <a:lnTo>
                  <a:pt x="714237" y="1041400"/>
                </a:lnTo>
                <a:lnTo>
                  <a:pt x="726307" y="1028700"/>
                </a:lnTo>
                <a:lnTo>
                  <a:pt x="738263" y="1028700"/>
                </a:lnTo>
                <a:lnTo>
                  <a:pt x="879048" y="977900"/>
                </a:lnTo>
                <a:lnTo>
                  <a:pt x="907684" y="977900"/>
                </a:lnTo>
                <a:lnTo>
                  <a:pt x="936434" y="965200"/>
                </a:lnTo>
                <a:lnTo>
                  <a:pt x="964954" y="965200"/>
                </a:lnTo>
                <a:lnTo>
                  <a:pt x="1075020" y="914400"/>
                </a:lnTo>
                <a:lnTo>
                  <a:pt x="1103081" y="914400"/>
                </a:lnTo>
                <a:lnTo>
                  <a:pt x="1118231" y="901700"/>
                </a:lnTo>
                <a:lnTo>
                  <a:pt x="1132462" y="901700"/>
                </a:lnTo>
                <a:lnTo>
                  <a:pt x="1145776" y="889000"/>
                </a:lnTo>
                <a:lnTo>
                  <a:pt x="1183115" y="850900"/>
                </a:lnTo>
                <a:lnTo>
                  <a:pt x="1209894" y="825500"/>
                </a:lnTo>
                <a:lnTo>
                  <a:pt x="1280823" y="787400"/>
                </a:lnTo>
                <a:lnTo>
                  <a:pt x="1317320" y="749300"/>
                </a:lnTo>
                <a:lnTo>
                  <a:pt x="1333426" y="736600"/>
                </a:lnTo>
                <a:lnTo>
                  <a:pt x="1350680" y="723900"/>
                </a:lnTo>
                <a:lnTo>
                  <a:pt x="1369311" y="698500"/>
                </a:lnTo>
                <a:lnTo>
                  <a:pt x="1389549" y="685800"/>
                </a:lnTo>
                <a:lnTo>
                  <a:pt x="1420824" y="660400"/>
                </a:lnTo>
                <a:lnTo>
                  <a:pt x="1447853" y="635000"/>
                </a:lnTo>
                <a:lnTo>
                  <a:pt x="1472356" y="609600"/>
                </a:lnTo>
                <a:lnTo>
                  <a:pt x="1496056" y="571500"/>
                </a:lnTo>
                <a:lnTo>
                  <a:pt x="1508050" y="558800"/>
                </a:lnTo>
                <a:lnTo>
                  <a:pt x="1520388" y="546100"/>
                </a:lnTo>
                <a:lnTo>
                  <a:pt x="1533414" y="533400"/>
                </a:lnTo>
                <a:lnTo>
                  <a:pt x="1547474" y="520700"/>
                </a:lnTo>
                <a:lnTo>
                  <a:pt x="1571250" y="495300"/>
                </a:lnTo>
                <a:lnTo>
                  <a:pt x="1591699" y="469900"/>
                </a:lnTo>
                <a:lnTo>
                  <a:pt x="1609622" y="444500"/>
                </a:lnTo>
                <a:lnTo>
                  <a:pt x="1625824" y="419100"/>
                </a:lnTo>
                <a:lnTo>
                  <a:pt x="1651513" y="368300"/>
                </a:lnTo>
                <a:lnTo>
                  <a:pt x="1678006" y="317500"/>
                </a:lnTo>
                <a:lnTo>
                  <a:pt x="1703810" y="279400"/>
                </a:lnTo>
                <a:lnTo>
                  <a:pt x="1727434" y="228600"/>
                </a:lnTo>
                <a:lnTo>
                  <a:pt x="1729883" y="228600"/>
                </a:lnTo>
                <a:lnTo>
                  <a:pt x="1733555" y="215900"/>
                </a:lnTo>
                <a:lnTo>
                  <a:pt x="1737228" y="215900"/>
                </a:lnTo>
                <a:lnTo>
                  <a:pt x="1759398" y="177800"/>
                </a:lnTo>
                <a:lnTo>
                  <a:pt x="1777780" y="152400"/>
                </a:lnTo>
                <a:lnTo>
                  <a:pt x="1794556" y="114300"/>
                </a:lnTo>
                <a:lnTo>
                  <a:pt x="1811906" y="88900"/>
                </a:lnTo>
                <a:lnTo>
                  <a:pt x="1824052" y="50800"/>
                </a:lnTo>
                <a:lnTo>
                  <a:pt x="1839298" y="12700"/>
                </a:lnTo>
                <a:lnTo>
                  <a:pt x="1847989" y="0"/>
                </a:lnTo>
                <a:lnTo>
                  <a:pt x="1943484" y="0"/>
                </a:lnTo>
                <a:lnTo>
                  <a:pt x="1934674" y="25400"/>
                </a:lnTo>
                <a:lnTo>
                  <a:pt x="1920861" y="76200"/>
                </a:lnTo>
                <a:lnTo>
                  <a:pt x="1905118" y="127000"/>
                </a:lnTo>
                <a:lnTo>
                  <a:pt x="1888303" y="165100"/>
                </a:lnTo>
                <a:lnTo>
                  <a:pt x="1870397" y="215900"/>
                </a:lnTo>
                <a:lnTo>
                  <a:pt x="1851377" y="266700"/>
                </a:lnTo>
                <a:lnTo>
                  <a:pt x="1831222" y="317500"/>
                </a:lnTo>
                <a:lnTo>
                  <a:pt x="1809910" y="355600"/>
                </a:lnTo>
                <a:lnTo>
                  <a:pt x="1787421" y="406400"/>
                </a:lnTo>
                <a:lnTo>
                  <a:pt x="1762363" y="457200"/>
                </a:lnTo>
                <a:lnTo>
                  <a:pt x="1734779" y="495300"/>
                </a:lnTo>
                <a:lnTo>
                  <a:pt x="1704442" y="533400"/>
                </a:lnTo>
                <a:lnTo>
                  <a:pt x="1671120" y="584200"/>
                </a:lnTo>
                <a:lnTo>
                  <a:pt x="1636459" y="622300"/>
                </a:lnTo>
                <a:lnTo>
                  <a:pt x="1602257" y="660400"/>
                </a:lnTo>
                <a:lnTo>
                  <a:pt x="1568515" y="698500"/>
                </a:lnTo>
                <a:lnTo>
                  <a:pt x="1535231" y="749300"/>
                </a:lnTo>
                <a:lnTo>
                  <a:pt x="1501315" y="787400"/>
                </a:lnTo>
                <a:lnTo>
                  <a:pt x="1465754" y="825500"/>
                </a:lnTo>
                <a:lnTo>
                  <a:pt x="1428665" y="863600"/>
                </a:lnTo>
                <a:lnTo>
                  <a:pt x="1390166" y="901700"/>
                </a:lnTo>
                <a:lnTo>
                  <a:pt x="1350374" y="939800"/>
                </a:lnTo>
                <a:lnTo>
                  <a:pt x="1309884" y="977900"/>
                </a:lnTo>
                <a:lnTo>
                  <a:pt x="1268033" y="1003300"/>
                </a:lnTo>
                <a:lnTo>
                  <a:pt x="1224891" y="1028700"/>
                </a:lnTo>
                <a:lnTo>
                  <a:pt x="1180524" y="1054100"/>
                </a:lnTo>
                <a:lnTo>
                  <a:pt x="1135001" y="1079500"/>
                </a:lnTo>
                <a:lnTo>
                  <a:pt x="1088390" y="1104900"/>
                </a:lnTo>
                <a:lnTo>
                  <a:pt x="1007477" y="1143000"/>
                </a:lnTo>
                <a:lnTo>
                  <a:pt x="747958" y="1219200"/>
                </a:lnTo>
                <a:lnTo>
                  <a:pt x="702858" y="1244600"/>
                </a:lnTo>
                <a:lnTo>
                  <a:pt x="569320" y="1282700"/>
                </a:lnTo>
                <a:lnTo>
                  <a:pt x="511322" y="1308100"/>
                </a:lnTo>
                <a:lnTo>
                  <a:pt x="482725" y="1308100"/>
                </a:lnTo>
                <a:lnTo>
                  <a:pt x="454243" y="1333500"/>
                </a:lnTo>
                <a:lnTo>
                  <a:pt x="336718" y="1384300"/>
                </a:lnTo>
                <a:lnTo>
                  <a:pt x="320669" y="1397000"/>
                </a:lnTo>
                <a:lnTo>
                  <a:pt x="305653" y="1397000"/>
                </a:lnTo>
                <a:lnTo>
                  <a:pt x="291785" y="1409700"/>
                </a:lnTo>
                <a:lnTo>
                  <a:pt x="279179" y="1422400"/>
                </a:lnTo>
                <a:lnTo>
                  <a:pt x="266306" y="1447800"/>
                </a:lnTo>
                <a:lnTo>
                  <a:pt x="253318" y="1460500"/>
                </a:lnTo>
                <a:lnTo>
                  <a:pt x="240100" y="1473200"/>
                </a:lnTo>
                <a:lnTo>
                  <a:pt x="226538" y="1485900"/>
                </a:lnTo>
                <a:lnTo>
                  <a:pt x="216801" y="1498600"/>
                </a:lnTo>
                <a:lnTo>
                  <a:pt x="207409" y="1511300"/>
                </a:lnTo>
                <a:lnTo>
                  <a:pt x="197788" y="1524000"/>
                </a:lnTo>
                <a:lnTo>
                  <a:pt x="187363" y="1524000"/>
                </a:lnTo>
                <a:lnTo>
                  <a:pt x="177224" y="1536700"/>
                </a:lnTo>
                <a:lnTo>
                  <a:pt x="155533" y="1574800"/>
                </a:lnTo>
                <a:lnTo>
                  <a:pt x="143176" y="1612900"/>
                </a:lnTo>
                <a:lnTo>
                  <a:pt x="131967" y="1651000"/>
                </a:lnTo>
                <a:lnTo>
                  <a:pt x="122134" y="1689100"/>
                </a:lnTo>
                <a:lnTo>
                  <a:pt x="113909" y="1727200"/>
                </a:lnTo>
                <a:lnTo>
                  <a:pt x="103427" y="1778000"/>
                </a:lnTo>
                <a:lnTo>
                  <a:pt x="81544" y="1879600"/>
                </a:lnTo>
                <a:lnTo>
                  <a:pt x="71061" y="1943100"/>
                </a:lnTo>
                <a:lnTo>
                  <a:pt x="69837" y="1943100"/>
                </a:lnTo>
                <a:lnTo>
                  <a:pt x="69837" y="1955800"/>
                </a:lnTo>
                <a:lnTo>
                  <a:pt x="68613" y="1955800"/>
                </a:lnTo>
                <a:lnTo>
                  <a:pt x="67389" y="1968500"/>
                </a:lnTo>
                <a:lnTo>
                  <a:pt x="73510" y="1981200"/>
                </a:lnTo>
                <a:lnTo>
                  <a:pt x="130647" y="1981200"/>
                </a:lnTo>
                <a:lnTo>
                  <a:pt x="166092" y="1993900"/>
                </a:lnTo>
                <a:lnTo>
                  <a:pt x="729694" y="1993900"/>
                </a:lnTo>
                <a:lnTo>
                  <a:pt x="757239" y="2006600"/>
                </a:lnTo>
                <a:lnTo>
                  <a:pt x="872411" y="2006600"/>
                </a:lnTo>
                <a:lnTo>
                  <a:pt x="901085" y="2019300"/>
                </a:lnTo>
                <a:lnTo>
                  <a:pt x="1328951" y="2019300"/>
                </a:lnTo>
                <a:lnTo>
                  <a:pt x="1356496" y="2032000"/>
                </a:lnTo>
                <a:lnTo>
                  <a:pt x="1411413" y="2032000"/>
                </a:lnTo>
                <a:lnTo>
                  <a:pt x="1466216" y="2044700"/>
                </a:lnTo>
                <a:lnTo>
                  <a:pt x="1616031" y="2044700"/>
                </a:lnTo>
                <a:lnTo>
                  <a:pt x="1659395" y="2057400"/>
                </a:lnTo>
                <a:lnTo>
                  <a:pt x="1703103" y="2057400"/>
                </a:lnTo>
                <a:lnTo>
                  <a:pt x="1747042" y="2070100"/>
                </a:lnTo>
                <a:lnTo>
                  <a:pt x="1836391" y="2070100"/>
                </a:lnTo>
                <a:lnTo>
                  <a:pt x="1882089" y="2082800"/>
                </a:lnTo>
                <a:lnTo>
                  <a:pt x="1972566" y="2082800"/>
                </a:lnTo>
                <a:lnTo>
                  <a:pt x="2017575" y="2095500"/>
                </a:lnTo>
                <a:lnTo>
                  <a:pt x="2036704" y="2095500"/>
                </a:lnTo>
                <a:lnTo>
                  <a:pt x="2046670" y="2108200"/>
                </a:lnTo>
                <a:lnTo>
                  <a:pt x="2081235" y="2108200"/>
                </a:lnTo>
                <a:lnTo>
                  <a:pt x="2097685" y="2120900"/>
                </a:lnTo>
                <a:lnTo>
                  <a:pt x="1268351" y="2120900"/>
                </a:lnTo>
                <a:lnTo>
                  <a:pt x="1211425" y="2133600"/>
                </a:lnTo>
                <a:close/>
              </a:path>
              <a:path w="3164205" h="2768600">
                <a:moveTo>
                  <a:pt x="529993" y="1993900"/>
                </a:moveTo>
                <a:lnTo>
                  <a:pt x="237556" y="1993900"/>
                </a:lnTo>
                <a:lnTo>
                  <a:pt x="284861" y="1981200"/>
                </a:lnTo>
                <a:lnTo>
                  <a:pt x="476376" y="1981200"/>
                </a:lnTo>
                <a:lnTo>
                  <a:pt x="529993" y="1993900"/>
                </a:lnTo>
                <a:close/>
              </a:path>
              <a:path w="3164205" h="2768600">
                <a:moveTo>
                  <a:pt x="2115513" y="2133600"/>
                </a:moveTo>
                <a:lnTo>
                  <a:pt x="1472796" y="2133600"/>
                </a:lnTo>
                <a:lnTo>
                  <a:pt x="1445251" y="2120900"/>
                </a:lnTo>
                <a:lnTo>
                  <a:pt x="2097685" y="2120900"/>
                </a:lnTo>
                <a:lnTo>
                  <a:pt x="2115513" y="2133600"/>
                </a:lnTo>
                <a:close/>
              </a:path>
              <a:path w="3164205" h="2768600">
                <a:moveTo>
                  <a:pt x="887517" y="2146300"/>
                </a:moveTo>
                <a:lnTo>
                  <a:pt x="62894" y="2146300"/>
                </a:lnTo>
                <a:lnTo>
                  <a:pt x="51321" y="2133600"/>
                </a:lnTo>
                <a:lnTo>
                  <a:pt x="936587" y="2133600"/>
                </a:lnTo>
                <a:lnTo>
                  <a:pt x="887517" y="2146300"/>
                </a:lnTo>
                <a:close/>
              </a:path>
              <a:path w="3164205" h="2768600">
                <a:moveTo>
                  <a:pt x="2198473" y="2146300"/>
                </a:moveTo>
                <a:lnTo>
                  <a:pt x="1638066" y="2146300"/>
                </a:lnTo>
                <a:lnTo>
                  <a:pt x="1582976" y="2133600"/>
                </a:lnTo>
                <a:lnTo>
                  <a:pt x="2153464" y="2133600"/>
                </a:lnTo>
                <a:lnTo>
                  <a:pt x="2198473" y="2146300"/>
                </a:lnTo>
                <a:close/>
              </a:path>
              <a:path w="3164205" h="2768600">
                <a:moveTo>
                  <a:pt x="317130" y="2159000"/>
                </a:moveTo>
                <a:lnTo>
                  <a:pt x="172486" y="2159000"/>
                </a:lnTo>
                <a:lnTo>
                  <a:pt x="124311" y="2146300"/>
                </a:lnTo>
                <a:lnTo>
                  <a:pt x="333466" y="2146300"/>
                </a:lnTo>
                <a:lnTo>
                  <a:pt x="317130" y="2159000"/>
                </a:lnTo>
                <a:close/>
              </a:path>
              <a:path w="3164205" h="2768600">
                <a:moveTo>
                  <a:pt x="2419120" y="2159000"/>
                </a:moveTo>
                <a:lnTo>
                  <a:pt x="1748246" y="2159000"/>
                </a:lnTo>
                <a:lnTo>
                  <a:pt x="1693156" y="2146300"/>
                </a:lnTo>
                <a:lnTo>
                  <a:pt x="2376885" y="2146300"/>
                </a:lnTo>
                <a:lnTo>
                  <a:pt x="2419120" y="2159000"/>
                </a:lnTo>
                <a:close/>
              </a:path>
              <a:path w="3164205" h="2768600">
                <a:moveTo>
                  <a:pt x="2594184" y="2171700"/>
                </a:moveTo>
                <a:lnTo>
                  <a:pt x="1851693" y="2171700"/>
                </a:lnTo>
                <a:lnTo>
                  <a:pt x="1799854" y="2159000"/>
                </a:lnTo>
                <a:lnTo>
                  <a:pt x="2569585" y="2159000"/>
                </a:lnTo>
                <a:lnTo>
                  <a:pt x="2594184" y="2171700"/>
                </a:lnTo>
                <a:close/>
              </a:path>
              <a:path w="3164205" h="2768600">
                <a:moveTo>
                  <a:pt x="2651168" y="2184400"/>
                </a:moveTo>
                <a:lnTo>
                  <a:pt x="1955139" y="2184400"/>
                </a:lnTo>
                <a:lnTo>
                  <a:pt x="1903531" y="2171700"/>
                </a:lnTo>
                <a:lnTo>
                  <a:pt x="2632900" y="2171700"/>
                </a:lnTo>
                <a:lnTo>
                  <a:pt x="2651168" y="2184400"/>
                </a:lnTo>
                <a:close/>
              </a:path>
              <a:path w="3164205" h="2768600">
                <a:moveTo>
                  <a:pt x="2683361" y="2197100"/>
                </a:moveTo>
                <a:lnTo>
                  <a:pt x="2002482" y="2197100"/>
                </a:lnTo>
                <a:lnTo>
                  <a:pt x="1986510" y="2184400"/>
                </a:lnTo>
                <a:lnTo>
                  <a:pt x="2668862" y="2184400"/>
                </a:lnTo>
                <a:lnTo>
                  <a:pt x="2683361" y="2197100"/>
                </a:lnTo>
                <a:close/>
              </a:path>
              <a:path w="3164205" h="2768600">
                <a:moveTo>
                  <a:pt x="3163822" y="2768600"/>
                </a:moveTo>
                <a:lnTo>
                  <a:pt x="3154877" y="2755900"/>
                </a:lnTo>
                <a:lnTo>
                  <a:pt x="3083107" y="2679700"/>
                </a:lnTo>
                <a:lnTo>
                  <a:pt x="3047968" y="2654300"/>
                </a:lnTo>
                <a:lnTo>
                  <a:pt x="3014091" y="2616200"/>
                </a:lnTo>
                <a:lnTo>
                  <a:pt x="2977659" y="2578100"/>
                </a:lnTo>
                <a:lnTo>
                  <a:pt x="2939731" y="2540000"/>
                </a:lnTo>
                <a:lnTo>
                  <a:pt x="2822410" y="2425700"/>
                </a:lnTo>
                <a:lnTo>
                  <a:pt x="2783938" y="2387600"/>
                </a:lnTo>
                <a:lnTo>
                  <a:pt x="2751917" y="2362200"/>
                </a:lnTo>
                <a:lnTo>
                  <a:pt x="2716912" y="2336800"/>
                </a:lnTo>
                <a:lnTo>
                  <a:pt x="2679611" y="2324100"/>
                </a:lnTo>
                <a:lnTo>
                  <a:pt x="2640704" y="2298700"/>
                </a:lnTo>
                <a:lnTo>
                  <a:pt x="2613006" y="2298700"/>
                </a:lnTo>
                <a:lnTo>
                  <a:pt x="2598870" y="2286000"/>
                </a:lnTo>
                <a:lnTo>
                  <a:pt x="2584390" y="2286000"/>
                </a:lnTo>
                <a:lnTo>
                  <a:pt x="2547663" y="2273300"/>
                </a:lnTo>
                <a:lnTo>
                  <a:pt x="2510936" y="2273300"/>
                </a:lnTo>
                <a:lnTo>
                  <a:pt x="2474210" y="2260600"/>
                </a:lnTo>
                <a:lnTo>
                  <a:pt x="2405328" y="2260600"/>
                </a:lnTo>
                <a:lnTo>
                  <a:pt x="2373058" y="2247900"/>
                </a:lnTo>
                <a:lnTo>
                  <a:pt x="2299471" y="2247900"/>
                </a:lnTo>
                <a:lnTo>
                  <a:pt x="2291341" y="2235200"/>
                </a:lnTo>
                <a:lnTo>
                  <a:pt x="2275885" y="2235200"/>
                </a:lnTo>
                <a:lnTo>
                  <a:pt x="2224586" y="2222500"/>
                </a:lnTo>
                <a:lnTo>
                  <a:pt x="2173403" y="2222500"/>
                </a:lnTo>
                <a:lnTo>
                  <a:pt x="2070686" y="2197100"/>
                </a:lnTo>
                <a:lnTo>
                  <a:pt x="2697631" y="2197100"/>
                </a:lnTo>
                <a:lnTo>
                  <a:pt x="2711901" y="2209800"/>
                </a:lnTo>
                <a:lnTo>
                  <a:pt x="2726400" y="2222500"/>
                </a:lnTo>
                <a:lnTo>
                  <a:pt x="2748876" y="2235200"/>
                </a:lnTo>
                <a:lnTo>
                  <a:pt x="2770319" y="2247900"/>
                </a:lnTo>
                <a:lnTo>
                  <a:pt x="2790614" y="2260600"/>
                </a:lnTo>
                <a:lnTo>
                  <a:pt x="2809647" y="2286000"/>
                </a:lnTo>
                <a:lnTo>
                  <a:pt x="2840252" y="2311400"/>
                </a:lnTo>
                <a:lnTo>
                  <a:pt x="2871776" y="2336800"/>
                </a:lnTo>
                <a:lnTo>
                  <a:pt x="2904677" y="2362200"/>
                </a:lnTo>
                <a:lnTo>
                  <a:pt x="2939415" y="2387600"/>
                </a:lnTo>
                <a:lnTo>
                  <a:pt x="2956209" y="2400300"/>
                </a:lnTo>
                <a:lnTo>
                  <a:pt x="2971856" y="2413000"/>
                </a:lnTo>
                <a:lnTo>
                  <a:pt x="2986585" y="2425700"/>
                </a:lnTo>
                <a:lnTo>
                  <a:pt x="3000626" y="2451100"/>
                </a:lnTo>
                <a:lnTo>
                  <a:pt x="3035443" y="2489200"/>
                </a:lnTo>
                <a:lnTo>
                  <a:pt x="3070847" y="2514600"/>
                </a:lnTo>
                <a:lnTo>
                  <a:pt x="3106839" y="2552700"/>
                </a:lnTo>
                <a:lnTo>
                  <a:pt x="3143419" y="2590800"/>
                </a:lnTo>
                <a:lnTo>
                  <a:pt x="3163822" y="2616200"/>
                </a:lnTo>
                <a:lnTo>
                  <a:pt x="3163822" y="2768600"/>
                </a:lnTo>
                <a:close/>
              </a:path>
            </a:pathLst>
          </a:custGeom>
          <a:solidFill>
            <a:srgbClr val="994B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21205" y="8992348"/>
            <a:ext cx="5013325" cy="1291590"/>
          </a:xfrm>
          <a:custGeom>
            <a:avLst/>
            <a:gdLst/>
            <a:ahLst/>
            <a:cxnLst/>
            <a:rect l="l" t="t" r="r" b="b"/>
            <a:pathLst>
              <a:path w="5013325" h="1291590">
                <a:moveTo>
                  <a:pt x="402485" y="609353"/>
                </a:moveTo>
                <a:lnTo>
                  <a:pt x="167419" y="794421"/>
                </a:lnTo>
                <a:lnTo>
                  <a:pt x="171057" y="775393"/>
                </a:lnTo>
                <a:lnTo>
                  <a:pt x="183037" y="765961"/>
                </a:lnTo>
                <a:lnTo>
                  <a:pt x="187403" y="746360"/>
                </a:lnTo>
                <a:lnTo>
                  <a:pt x="331487" y="632922"/>
                </a:lnTo>
                <a:lnTo>
                  <a:pt x="367441" y="620779"/>
                </a:lnTo>
                <a:lnTo>
                  <a:pt x="402485" y="609353"/>
                </a:lnTo>
                <a:close/>
              </a:path>
              <a:path w="5013325" h="1291590">
                <a:moveTo>
                  <a:pt x="416169" y="614743"/>
                </a:moveTo>
                <a:lnTo>
                  <a:pt x="148239" y="825685"/>
                </a:lnTo>
                <a:lnTo>
                  <a:pt x="154083" y="804920"/>
                </a:lnTo>
                <a:lnTo>
                  <a:pt x="405075" y="607314"/>
                </a:lnTo>
                <a:lnTo>
                  <a:pt x="416169" y="614743"/>
                </a:lnTo>
                <a:close/>
              </a:path>
              <a:path w="5013325" h="1291590">
                <a:moveTo>
                  <a:pt x="620774" y="582966"/>
                </a:moveTo>
                <a:lnTo>
                  <a:pt x="30255" y="1047883"/>
                </a:lnTo>
                <a:lnTo>
                  <a:pt x="36150" y="1027079"/>
                </a:lnTo>
                <a:lnTo>
                  <a:pt x="41498" y="1006705"/>
                </a:lnTo>
                <a:lnTo>
                  <a:pt x="46482" y="986617"/>
                </a:lnTo>
                <a:lnTo>
                  <a:pt x="51283" y="966673"/>
                </a:lnTo>
                <a:lnTo>
                  <a:pt x="61483" y="958643"/>
                </a:lnTo>
                <a:lnTo>
                  <a:pt x="59090" y="944363"/>
                </a:lnTo>
                <a:lnTo>
                  <a:pt x="64797" y="939870"/>
                </a:lnTo>
                <a:lnTo>
                  <a:pt x="87372" y="889769"/>
                </a:lnTo>
                <a:lnTo>
                  <a:pt x="107275" y="874100"/>
                </a:lnTo>
                <a:lnTo>
                  <a:pt x="120232" y="847735"/>
                </a:lnTo>
                <a:lnTo>
                  <a:pt x="436496" y="598739"/>
                </a:lnTo>
                <a:lnTo>
                  <a:pt x="460046" y="596362"/>
                </a:lnTo>
                <a:lnTo>
                  <a:pt x="482746" y="594654"/>
                </a:lnTo>
                <a:lnTo>
                  <a:pt x="505142" y="593186"/>
                </a:lnTo>
                <a:lnTo>
                  <a:pt x="544976" y="594152"/>
                </a:lnTo>
                <a:lnTo>
                  <a:pt x="557279" y="584465"/>
                </a:lnTo>
                <a:lnTo>
                  <a:pt x="577925" y="584374"/>
                </a:lnTo>
                <a:lnTo>
                  <a:pt x="587132" y="577125"/>
                </a:lnTo>
                <a:lnTo>
                  <a:pt x="604075" y="579950"/>
                </a:lnTo>
                <a:lnTo>
                  <a:pt x="620774" y="582966"/>
                </a:lnTo>
                <a:close/>
              </a:path>
              <a:path w="5013325" h="1291590">
                <a:moveTo>
                  <a:pt x="232600" y="1114869"/>
                </a:moveTo>
                <a:lnTo>
                  <a:pt x="8907" y="1290983"/>
                </a:lnTo>
                <a:lnTo>
                  <a:pt x="8052" y="1275492"/>
                </a:lnTo>
                <a:lnTo>
                  <a:pt x="0" y="1249504"/>
                </a:lnTo>
                <a:lnTo>
                  <a:pt x="592" y="1232874"/>
                </a:lnTo>
                <a:lnTo>
                  <a:pt x="2035" y="1215575"/>
                </a:lnTo>
                <a:lnTo>
                  <a:pt x="4388" y="1197558"/>
                </a:lnTo>
                <a:lnTo>
                  <a:pt x="6666" y="1163438"/>
                </a:lnTo>
                <a:lnTo>
                  <a:pt x="16921" y="1139200"/>
                </a:lnTo>
                <a:lnTo>
                  <a:pt x="19563" y="1104792"/>
                </a:lnTo>
                <a:lnTo>
                  <a:pt x="22570" y="1070098"/>
                </a:lnTo>
                <a:lnTo>
                  <a:pt x="25075" y="1051962"/>
                </a:lnTo>
                <a:lnTo>
                  <a:pt x="629253" y="576291"/>
                </a:lnTo>
                <a:lnTo>
                  <a:pt x="652236" y="574360"/>
                </a:lnTo>
                <a:lnTo>
                  <a:pt x="667625" y="578408"/>
                </a:lnTo>
                <a:lnTo>
                  <a:pt x="339446" y="836784"/>
                </a:lnTo>
                <a:lnTo>
                  <a:pt x="338023" y="854068"/>
                </a:lnTo>
                <a:lnTo>
                  <a:pt x="320620" y="867769"/>
                </a:lnTo>
                <a:lnTo>
                  <a:pt x="323883" y="881365"/>
                </a:lnTo>
                <a:lnTo>
                  <a:pt x="313724" y="889363"/>
                </a:lnTo>
                <a:lnTo>
                  <a:pt x="316258" y="903531"/>
                </a:lnTo>
                <a:lnTo>
                  <a:pt x="298743" y="917321"/>
                </a:lnTo>
                <a:lnTo>
                  <a:pt x="288903" y="941232"/>
                </a:lnTo>
                <a:lnTo>
                  <a:pt x="278698" y="965430"/>
                </a:lnTo>
                <a:lnTo>
                  <a:pt x="260090" y="980079"/>
                </a:lnTo>
                <a:lnTo>
                  <a:pt x="261744" y="994941"/>
                </a:lnTo>
                <a:lnTo>
                  <a:pt x="238806" y="1013000"/>
                </a:lnTo>
                <a:lnTo>
                  <a:pt x="242129" y="1026548"/>
                </a:lnTo>
                <a:lnTo>
                  <a:pt x="238244" y="1029607"/>
                </a:lnTo>
                <a:lnTo>
                  <a:pt x="237955" y="1045998"/>
                </a:lnTo>
                <a:lnTo>
                  <a:pt x="229992" y="1052267"/>
                </a:lnTo>
                <a:lnTo>
                  <a:pt x="230081" y="1084524"/>
                </a:lnTo>
                <a:lnTo>
                  <a:pt x="225549" y="1088093"/>
                </a:lnTo>
                <a:lnTo>
                  <a:pt x="232757" y="1098581"/>
                </a:lnTo>
                <a:lnTo>
                  <a:pt x="229266" y="1101329"/>
                </a:lnTo>
                <a:lnTo>
                  <a:pt x="232600" y="1114869"/>
                </a:lnTo>
                <a:close/>
              </a:path>
              <a:path w="5013325" h="1291590">
                <a:moveTo>
                  <a:pt x="1939553" y="740802"/>
                </a:moveTo>
                <a:lnTo>
                  <a:pt x="1619868" y="992490"/>
                </a:lnTo>
                <a:lnTo>
                  <a:pt x="1579042" y="992305"/>
                </a:lnTo>
                <a:lnTo>
                  <a:pt x="1532667" y="980325"/>
                </a:lnTo>
                <a:lnTo>
                  <a:pt x="1496577" y="976412"/>
                </a:lnTo>
                <a:lnTo>
                  <a:pt x="1455180" y="960512"/>
                </a:lnTo>
                <a:lnTo>
                  <a:pt x="1438147" y="957759"/>
                </a:lnTo>
                <a:lnTo>
                  <a:pt x="1413075" y="945171"/>
                </a:lnTo>
                <a:lnTo>
                  <a:pt x="1387397" y="933060"/>
                </a:lnTo>
                <a:lnTo>
                  <a:pt x="1368542" y="931741"/>
                </a:lnTo>
                <a:lnTo>
                  <a:pt x="1304092" y="917828"/>
                </a:lnTo>
                <a:lnTo>
                  <a:pt x="1292856" y="910510"/>
                </a:lnTo>
                <a:lnTo>
                  <a:pt x="1289598" y="913075"/>
                </a:lnTo>
                <a:lnTo>
                  <a:pt x="1278727" y="905471"/>
                </a:lnTo>
                <a:lnTo>
                  <a:pt x="1276076" y="907558"/>
                </a:lnTo>
                <a:lnTo>
                  <a:pt x="1254090" y="892540"/>
                </a:lnTo>
                <a:lnTo>
                  <a:pt x="1240203" y="887309"/>
                </a:lnTo>
                <a:lnTo>
                  <a:pt x="1226803" y="881696"/>
                </a:lnTo>
                <a:lnTo>
                  <a:pt x="1146838" y="831506"/>
                </a:lnTo>
                <a:lnTo>
                  <a:pt x="1119318" y="820846"/>
                </a:lnTo>
                <a:lnTo>
                  <a:pt x="1083031" y="800923"/>
                </a:lnTo>
                <a:lnTo>
                  <a:pt x="1068102" y="796513"/>
                </a:lnTo>
                <a:lnTo>
                  <a:pt x="1052505" y="792629"/>
                </a:lnTo>
                <a:lnTo>
                  <a:pt x="1028203" y="779435"/>
                </a:lnTo>
                <a:lnTo>
                  <a:pt x="1010724" y="777032"/>
                </a:lnTo>
                <a:lnTo>
                  <a:pt x="986851" y="779664"/>
                </a:lnTo>
                <a:lnTo>
                  <a:pt x="923635" y="764779"/>
                </a:lnTo>
                <a:lnTo>
                  <a:pt x="892270" y="757146"/>
                </a:lnTo>
                <a:lnTo>
                  <a:pt x="859680" y="750476"/>
                </a:lnTo>
                <a:lnTo>
                  <a:pt x="834219" y="754358"/>
                </a:lnTo>
                <a:lnTo>
                  <a:pt x="800172" y="748836"/>
                </a:lnTo>
                <a:lnTo>
                  <a:pt x="765397" y="743887"/>
                </a:lnTo>
                <a:lnTo>
                  <a:pt x="741757" y="746336"/>
                </a:lnTo>
                <a:lnTo>
                  <a:pt x="726099" y="742499"/>
                </a:lnTo>
                <a:lnTo>
                  <a:pt x="710746" y="738423"/>
                </a:lnTo>
                <a:lnTo>
                  <a:pt x="692437" y="736674"/>
                </a:lnTo>
                <a:lnTo>
                  <a:pt x="673583" y="735354"/>
                </a:lnTo>
                <a:lnTo>
                  <a:pt x="654121" y="734513"/>
                </a:lnTo>
                <a:lnTo>
                  <a:pt x="641848" y="744176"/>
                </a:lnTo>
                <a:lnTo>
                  <a:pt x="597157" y="747033"/>
                </a:lnTo>
                <a:lnTo>
                  <a:pt x="575115" y="748223"/>
                </a:lnTo>
                <a:lnTo>
                  <a:pt x="553437" y="749127"/>
                </a:lnTo>
                <a:lnTo>
                  <a:pt x="523928" y="756195"/>
                </a:lnTo>
                <a:lnTo>
                  <a:pt x="485835" y="753859"/>
                </a:lnTo>
                <a:lnTo>
                  <a:pt x="454626" y="762267"/>
                </a:lnTo>
                <a:lnTo>
                  <a:pt x="423583" y="786706"/>
                </a:lnTo>
                <a:lnTo>
                  <a:pt x="409899" y="781316"/>
                </a:lnTo>
                <a:lnTo>
                  <a:pt x="667625" y="578408"/>
                </a:lnTo>
                <a:lnTo>
                  <a:pt x="683014" y="582455"/>
                </a:lnTo>
                <a:lnTo>
                  <a:pt x="705572" y="580859"/>
                </a:lnTo>
                <a:lnTo>
                  <a:pt x="727462" y="579789"/>
                </a:lnTo>
                <a:lnTo>
                  <a:pt x="745346" y="581873"/>
                </a:lnTo>
                <a:lnTo>
                  <a:pt x="763654" y="583622"/>
                </a:lnTo>
                <a:lnTo>
                  <a:pt x="782084" y="585276"/>
                </a:lnTo>
                <a:lnTo>
                  <a:pt x="800331" y="587074"/>
                </a:lnTo>
                <a:lnTo>
                  <a:pt x="819206" y="588377"/>
                </a:lnTo>
                <a:lnTo>
                  <a:pt x="837656" y="590015"/>
                </a:lnTo>
                <a:lnTo>
                  <a:pt x="863355" y="602110"/>
                </a:lnTo>
                <a:lnTo>
                  <a:pt x="880408" y="604847"/>
                </a:lnTo>
                <a:lnTo>
                  <a:pt x="899789" y="605752"/>
                </a:lnTo>
                <a:lnTo>
                  <a:pt x="928180" y="615728"/>
                </a:lnTo>
                <a:lnTo>
                  <a:pt x="949078" y="615438"/>
                </a:lnTo>
                <a:lnTo>
                  <a:pt x="969552" y="615483"/>
                </a:lnTo>
                <a:lnTo>
                  <a:pt x="1005581" y="619444"/>
                </a:lnTo>
                <a:lnTo>
                  <a:pt x="1031300" y="631523"/>
                </a:lnTo>
                <a:lnTo>
                  <a:pt x="1048981" y="633766"/>
                </a:lnTo>
                <a:lnTo>
                  <a:pt x="1095589" y="645563"/>
                </a:lnTo>
                <a:lnTo>
                  <a:pt x="1139586" y="659415"/>
                </a:lnTo>
                <a:lnTo>
                  <a:pt x="1188646" y="685445"/>
                </a:lnTo>
                <a:lnTo>
                  <a:pt x="1226876" y="703837"/>
                </a:lnTo>
                <a:lnTo>
                  <a:pt x="1251158" y="717047"/>
                </a:lnTo>
                <a:lnTo>
                  <a:pt x="1276837" y="729158"/>
                </a:lnTo>
                <a:lnTo>
                  <a:pt x="1303609" y="740408"/>
                </a:lnTo>
                <a:lnTo>
                  <a:pt x="1331169" y="751037"/>
                </a:lnTo>
                <a:lnTo>
                  <a:pt x="1343032" y="757860"/>
                </a:lnTo>
                <a:lnTo>
                  <a:pt x="1347282" y="754515"/>
                </a:lnTo>
                <a:lnTo>
                  <a:pt x="1359630" y="760956"/>
                </a:lnTo>
                <a:lnTo>
                  <a:pt x="1372222" y="767207"/>
                </a:lnTo>
                <a:lnTo>
                  <a:pt x="1392736" y="767220"/>
                </a:lnTo>
                <a:lnTo>
                  <a:pt x="1420317" y="777833"/>
                </a:lnTo>
                <a:lnTo>
                  <a:pt x="1439434" y="778945"/>
                </a:lnTo>
                <a:lnTo>
                  <a:pt x="1465983" y="790370"/>
                </a:lnTo>
                <a:lnTo>
                  <a:pt x="1491753" y="802409"/>
                </a:lnTo>
                <a:lnTo>
                  <a:pt x="1509788" y="804374"/>
                </a:lnTo>
                <a:lnTo>
                  <a:pt x="1536408" y="815743"/>
                </a:lnTo>
                <a:lnTo>
                  <a:pt x="1556507" y="816083"/>
                </a:lnTo>
                <a:lnTo>
                  <a:pt x="1573257" y="819059"/>
                </a:lnTo>
                <a:lnTo>
                  <a:pt x="1590432" y="821701"/>
                </a:lnTo>
                <a:lnTo>
                  <a:pt x="1608214" y="823865"/>
                </a:lnTo>
                <a:lnTo>
                  <a:pt x="1626785" y="825407"/>
                </a:lnTo>
                <a:lnTo>
                  <a:pt x="1664045" y="812236"/>
                </a:lnTo>
                <a:lnTo>
                  <a:pt x="1709768" y="808566"/>
                </a:lnTo>
                <a:lnTo>
                  <a:pt x="1748363" y="794344"/>
                </a:lnTo>
                <a:lnTo>
                  <a:pt x="1795664" y="789430"/>
                </a:lnTo>
                <a:lnTo>
                  <a:pt x="1819837" y="770400"/>
                </a:lnTo>
                <a:lnTo>
                  <a:pt x="1915073" y="743911"/>
                </a:lnTo>
                <a:lnTo>
                  <a:pt x="1939553" y="740802"/>
                </a:lnTo>
                <a:close/>
              </a:path>
              <a:path w="5013325" h="1291590">
                <a:moveTo>
                  <a:pt x="4982666" y="1286743"/>
                </a:moveTo>
                <a:lnTo>
                  <a:pt x="4977306" y="1290962"/>
                </a:lnTo>
                <a:lnTo>
                  <a:pt x="8288" y="1291470"/>
                </a:lnTo>
                <a:lnTo>
                  <a:pt x="227227" y="1119099"/>
                </a:lnTo>
                <a:lnTo>
                  <a:pt x="229042" y="1133833"/>
                </a:lnTo>
                <a:lnTo>
                  <a:pt x="228531" y="1150400"/>
                </a:lnTo>
                <a:lnTo>
                  <a:pt x="229294" y="1165962"/>
                </a:lnTo>
                <a:lnTo>
                  <a:pt x="232121" y="1179900"/>
                </a:lnTo>
                <a:lnTo>
                  <a:pt x="237802" y="1191591"/>
                </a:lnTo>
                <a:lnTo>
                  <a:pt x="245733" y="1217674"/>
                </a:lnTo>
                <a:lnTo>
                  <a:pt x="253118" y="1244187"/>
                </a:lnTo>
                <a:lnTo>
                  <a:pt x="259168" y="1271752"/>
                </a:lnTo>
                <a:lnTo>
                  <a:pt x="257850" y="1288953"/>
                </a:lnTo>
                <a:lnTo>
                  <a:pt x="4820055" y="1285457"/>
                </a:lnTo>
                <a:lnTo>
                  <a:pt x="4836179" y="1272762"/>
                </a:lnTo>
                <a:lnTo>
                  <a:pt x="4849641" y="1278328"/>
                </a:lnTo>
                <a:lnTo>
                  <a:pt x="4996810" y="1162461"/>
                </a:lnTo>
                <a:lnTo>
                  <a:pt x="4998343" y="1177418"/>
                </a:lnTo>
                <a:lnTo>
                  <a:pt x="4993632" y="1197291"/>
                </a:lnTo>
                <a:lnTo>
                  <a:pt x="4988314" y="1217641"/>
                </a:lnTo>
                <a:lnTo>
                  <a:pt x="4990610" y="1248161"/>
                </a:lnTo>
                <a:lnTo>
                  <a:pt x="4985171" y="1268607"/>
                </a:lnTo>
                <a:lnTo>
                  <a:pt x="4978695" y="1273705"/>
                </a:lnTo>
                <a:lnTo>
                  <a:pt x="4982666" y="1286743"/>
                </a:lnTo>
                <a:close/>
              </a:path>
              <a:path w="5013325" h="1291590">
                <a:moveTo>
                  <a:pt x="2365261" y="534950"/>
                </a:moveTo>
                <a:lnTo>
                  <a:pt x="1865330" y="928547"/>
                </a:lnTo>
                <a:lnTo>
                  <a:pt x="1832836" y="937966"/>
                </a:lnTo>
                <a:lnTo>
                  <a:pt x="1737419" y="964597"/>
                </a:lnTo>
                <a:lnTo>
                  <a:pt x="1630876" y="983823"/>
                </a:lnTo>
                <a:lnTo>
                  <a:pt x="1956359" y="727570"/>
                </a:lnTo>
                <a:lnTo>
                  <a:pt x="1981143" y="724221"/>
                </a:lnTo>
                <a:lnTo>
                  <a:pt x="1998132" y="710846"/>
                </a:lnTo>
                <a:lnTo>
                  <a:pt x="2024555" y="706207"/>
                </a:lnTo>
                <a:lnTo>
                  <a:pt x="2043304" y="691446"/>
                </a:lnTo>
                <a:lnTo>
                  <a:pt x="2070030" y="686567"/>
                </a:lnTo>
                <a:lnTo>
                  <a:pt x="2107741" y="656878"/>
                </a:lnTo>
                <a:lnTo>
                  <a:pt x="2125047" y="659416"/>
                </a:lnTo>
                <a:lnTo>
                  <a:pt x="2156242" y="634857"/>
                </a:lnTo>
                <a:lnTo>
                  <a:pt x="2186024" y="627573"/>
                </a:lnTo>
                <a:lnTo>
                  <a:pt x="2208072" y="610215"/>
                </a:lnTo>
                <a:lnTo>
                  <a:pt x="2238158" y="602692"/>
                </a:lnTo>
                <a:lnTo>
                  <a:pt x="2256937" y="587906"/>
                </a:lnTo>
                <a:lnTo>
                  <a:pt x="2295502" y="573708"/>
                </a:lnTo>
                <a:lnTo>
                  <a:pt x="2326393" y="549387"/>
                </a:lnTo>
                <a:lnTo>
                  <a:pt x="2365261" y="534950"/>
                </a:lnTo>
                <a:close/>
              </a:path>
              <a:path w="5013325" h="1291590">
                <a:moveTo>
                  <a:pt x="2497440" y="447049"/>
                </a:moveTo>
                <a:lnTo>
                  <a:pt x="1903784" y="914436"/>
                </a:lnTo>
                <a:lnTo>
                  <a:pt x="1880750" y="916406"/>
                </a:lnTo>
                <a:lnTo>
                  <a:pt x="2466180" y="455496"/>
                </a:lnTo>
                <a:lnTo>
                  <a:pt x="2497440" y="447049"/>
                </a:lnTo>
                <a:close/>
              </a:path>
              <a:path w="5013325" h="1291590">
                <a:moveTo>
                  <a:pt x="2740559" y="287968"/>
                </a:moveTo>
                <a:lnTo>
                  <a:pt x="1969753" y="894825"/>
                </a:lnTo>
                <a:lnTo>
                  <a:pt x="1941266" y="901090"/>
                </a:lnTo>
                <a:lnTo>
                  <a:pt x="1918718" y="902678"/>
                </a:lnTo>
                <a:lnTo>
                  <a:pt x="2595222" y="370065"/>
                </a:lnTo>
                <a:lnTo>
                  <a:pt x="2630276" y="358631"/>
                </a:lnTo>
                <a:lnTo>
                  <a:pt x="2693737" y="308667"/>
                </a:lnTo>
                <a:lnTo>
                  <a:pt x="2740559" y="287968"/>
                </a:lnTo>
                <a:close/>
              </a:path>
              <a:path w="5013325" h="1291590">
                <a:moveTo>
                  <a:pt x="2957552" y="149456"/>
                </a:moveTo>
                <a:lnTo>
                  <a:pt x="2049666" y="864238"/>
                </a:lnTo>
                <a:lnTo>
                  <a:pt x="1990809" y="878248"/>
                </a:lnTo>
                <a:lnTo>
                  <a:pt x="2779706" y="257148"/>
                </a:lnTo>
                <a:lnTo>
                  <a:pt x="2826831" y="236210"/>
                </a:lnTo>
                <a:lnTo>
                  <a:pt x="2928812" y="155919"/>
                </a:lnTo>
                <a:lnTo>
                  <a:pt x="2957552" y="149456"/>
                </a:lnTo>
                <a:close/>
              </a:path>
              <a:path w="5013325" h="1291590">
                <a:moveTo>
                  <a:pt x="3024873" y="112618"/>
                </a:moveTo>
                <a:lnTo>
                  <a:pt x="2099694" y="841013"/>
                </a:lnTo>
                <a:lnTo>
                  <a:pt x="2070661" y="847708"/>
                </a:lnTo>
                <a:lnTo>
                  <a:pt x="2997297" y="118165"/>
                </a:lnTo>
                <a:lnTo>
                  <a:pt x="3024873" y="112618"/>
                </a:lnTo>
                <a:close/>
              </a:path>
              <a:path w="5013325" h="1291590">
                <a:moveTo>
                  <a:pt x="3255382" y="28120"/>
                </a:moveTo>
                <a:lnTo>
                  <a:pt x="2675811" y="484417"/>
                </a:lnTo>
                <a:lnTo>
                  <a:pt x="2655226" y="484460"/>
                </a:lnTo>
                <a:lnTo>
                  <a:pt x="2390878" y="692582"/>
                </a:lnTo>
                <a:lnTo>
                  <a:pt x="2366438" y="695660"/>
                </a:lnTo>
                <a:lnTo>
                  <a:pt x="2349915" y="708669"/>
                </a:lnTo>
                <a:lnTo>
                  <a:pt x="2312919" y="721632"/>
                </a:lnTo>
                <a:lnTo>
                  <a:pt x="2283778" y="744575"/>
                </a:lnTo>
                <a:lnTo>
                  <a:pt x="2246782" y="757539"/>
                </a:lnTo>
                <a:lnTo>
                  <a:pt x="2217641" y="780481"/>
                </a:lnTo>
                <a:lnTo>
                  <a:pt x="2194830" y="782276"/>
                </a:lnTo>
                <a:lnTo>
                  <a:pt x="2165164" y="805633"/>
                </a:lnTo>
                <a:lnTo>
                  <a:pt x="2142353" y="807428"/>
                </a:lnTo>
                <a:lnTo>
                  <a:pt x="3044412" y="97235"/>
                </a:lnTo>
                <a:lnTo>
                  <a:pt x="3094258" y="74154"/>
                </a:lnTo>
                <a:lnTo>
                  <a:pt x="3151354" y="61530"/>
                </a:lnTo>
                <a:lnTo>
                  <a:pt x="3199865" y="39501"/>
                </a:lnTo>
                <a:lnTo>
                  <a:pt x="3255382" y="28120"/>
                </a:lnTo>
                <a:close/>
              </a:path>
              <a:path w="5013325" h="1291590">
                <a:moveTo>
                  <a:pt x="2534642" y="595560"/>
                </a:moveTo>
                <a:lnTo>
                  <a:pt x="2515215" y="610855"/>
                </a:lnTo>
                <a:lnTo>
                  <a:pt x="2486758" y="617096"/>
                </a:lnTo>
                <a:lnTo>
                  <a:pt x="2549228" y="567913"/>
                </a:lnTo>
                <a:lnTo>
                  <a:pt x="2534642" y="595560"/>
                </a:lnTo>
                <a:close/>
              </a:path>
              <a:path w="5013325" h="1291590">
                <a:moveTo>
                  <a:pt x="3282018" y="23313"/>
                </a:moveTo>
                <a:lnTo>
                  <a:pt x="2868709" y="348712"/>
                </a:lnTo>
                <a:lnTo>
                  <a:pt x="2836680" y="357765"/>
                </a:lnTo>
                <a:lnTo>
                  <a:pt x="3264711" y="20775"/>
                </a:lnTo>
                <a:lnTo>
                  <a:pt x="3282018" y="23313"/>
                </a:lnTo>
                <a:close/>
              </a:path>
              <a:path w="5013325" h="1291590">
                <a:moveTo>
                  <a:pt x="4996810" y="1162461"/>
                </a:moveTo>
                <a:lnTo>
                  <a:pt x="4849641" y="1278328"/>
                </a:lnTo>
                <a:lnTo>
                  <a:pt x="4847390" y="1263936"/>
                </a:lnTo>
                <a:lnTo>
                  <a:pt x="4853117" y="1259427"/>
                </a:lnTo>
                <a:lnTo>
                  <a:pt x="4862903" y="1219396"/>
                </a:lnTo>
                <a:lnTo>
                  <a:pt x="4859848" y="1189473"/>
                </a:lnTo>
                <a:lnTo>
                  <a:pt x="4864347" y="1169768"/>
                </a:lnTo>
                <a:lnTo>
                  <a:pt x="4863786" y="1154046"/>
                </a:lnTo>
                <a:lnTo>
                  <a:pt x="4871142" y="1148254"/>
                </a:lnTo>
                <a:lnTo>
                  <a:pt x="4870763" y="1132389"/>
                </a:lnTo>
                <a:lnTo>
                  <a:pt x="4870566" y="1116380"/>
                </a:lnTo>
                <a:lnTo>
                  <a:pt x="4876283" y="1111879"/>
                </a:lnTo>
                <a:lnTo>
                  <a:pt x="4873962" y="1097543"/>
                </a:lnTo>
                <a:lnTo>
                  <a:pt x="4879375" y="1093281"/>
                </a:lnTo>
                <a:lnTo>
                  <a:pt x="4876871" y="1079089"/>
                </a:lnTo>
                <a:lnTo>
                  <a:pt x="4882968" y="1058125"/>
                </a:lnTo>
                <a:lnTo>
                  <a:pt x="4879934" y="1028186"/>
                </a:lnTo>
                <a:lnTo>
                  <a:pt x="4883421" y="1009278"/>
                </a:lnTo>
                <a:lnTo>
                  <a:pt x="4877655" y="981490"/>
                </a:lnTo>
                <a:lnTo>
                  <a:pt x="4877853" y="965170"/>
                </a:lnTo>
                <a:lnTo>
                  <a:pt x="4869466" y="939446"/>
                </a:lnTo>
                <a:lnTo>
                  <a:pt x="4859865" y="914677"/>
                </a:lnTo>
                <a:lnTo>
                  <a:pt x="4848564" y="891247"/>
                </a:lnTo>
                <a:lnTo>
                  <a:pt x="4843228" y="879285"/>
                </a:lnTo>
                <a:lnTo>
                  <a:pt x="4826853" y="843685"/>
                </a:lnTo>
                <a:lnTo>
                  <a:pt x="4807909" y="810109"/>
                </a:lnTo>
                <a:lnTo>
                  <a:pt x="4787083" y="778015"/>
                </a:lnTo>
                <a:lnTo>
                  <a:pt x="4763706" y="747928"/>
                </a:lnTo>
                <a:lnTo>
                  <a:pt x="4737113" y="720374"/>
                </a:lnTo>
                <a:lnTo>
                  <a:pt x="4728407" y="711064"/>
                </a:lnTo>
                <a:lnTo>
                  <a:pt x="4727800" y="711542"/>
                </a:lnTo>
                <a:lnTo>
                  <a:pt x="4719579" y="701851"/>
                </a:lnTo>
                <a:lnTo>
                  <a:pt x="4692115" y="674982"/>
                </a:lnTo>
                <a:lnTo>
                  <a:pt x="4662041" y="650168"/>
                </a:lnTo>
                <a:lnTo>
                  <a:pt x="4629174" y="627554"/>
                </a:lnTo>
                <a:lnTo>
                  <a:pt x="4593454" y="607185"/>
                </a:lnTo>
                <a:lnTo>
                  <a:pt x="4556600" y="587709"/>
                </a:lnTo>
                <a:lnTo>
                  <a:pt x="4527056" y="578642"/>
                </a:lnTo>
                <a:lnTo>
                  <a:pt x="4488806" y="560265"/>
                </a:lnTo>
                <a:lnTo>
                  <a:pt x="4449403" y="542797"/>
                </a:lnTo>
                <a:lnTo>
                  <a:pt x="4420719" y="533052"/>
                </a:lnTo>
                <a:lnTo>
                  <a:pt x="4392399" y="523021"/>
                </a:lnTo>
                <a:lnTo>
                  <a:pt x="4364565" y="512607"/>
                </a:lnTo>
                <a:lnTo>
                  <a:pt x="4337339" y="501715"/>
                </a:lnTo>
                <a:lnTo>
                  <a:pt x="4298239" y="484008"/>
                </a:lnTo>
                <a:lnTo>
                  <a:pt x="4258228" y="467017"/>
                </a:lnTo>
                <a:lnTo>
                  <a:pt x="4225224" y="460674"/>
                </a:lnTo>
                <a:lnTo>
                  <a:pt x="4183574" y="444974"/>
                </a:lnTo>
                <a:lnTo>
                  <a:pt x="4169020" y="440269"/>
                </a:lnTo>
                <a:lnTo>
                  <a:pt x="4154587" y="435468"/>
                </a:lnTo>
                <a:lnTo>
                  <a:pt x="4148010" y="440646"/>
                </a:lnTo>
                <a:lnTo>
                  <a:pt x="4133456" y="435941"/>
                </a:lnTo>
                <a:lnTo>
                  <a:pt x="4117131" y="432630"/>
                </a:lnTo>
                <a:lnTo>
                  <a:pt x="4100502" y="429558"/>
                </a:lnTo>
                <a:lnTo>
                  <a:pt x="4075896" y="416603"/>
                </a:lnTo>
                <a:lnTo>
                  <a:pt x="4059207" y="413579"/>
                </a:lnTo>
                <a:lnTo>
                  <a:pt x="4040989" y="411758"/>
                </a:lnTo>
                <a:lnTo>
                  <a:pt x="4024229" y="408789"/>
                </a:lnTo>
                <a:lnTo>
                  <a:pt x="4000827" y="394887"/>
                </a:lnTo>
                <a:lnTo>
                  <a:pt x="3986252" y="390198"/>
                </a:lnTo>
                <a:lnTo>
                  <a:pt x="3964226" y="375211"/>
                </a:lnTo>
                <a:lnTo>
                  <a:pt x="3928031" y="355217"/>
                </a:lnTo>
                <a:lnTo>
                  <a:pt x="3913861" y="350210"/>
                </a:lnTo>
                <a:lnTo>
                  <a:pt x="3864790" y="324188"/>
                </a:lnTo>
                <a:lnTo>
                  <a:pt x="3832641" y="301008"/>
                </a:lnTo>
                <a:lnTo>
                  <a:pt x="3808835" y="287424"/>
                </a:lnTo>
                <a:lnTo>
                  <a:pt x="3786262" y="272868"/>
                </a:lnTo>
                <a:lnTo>
                  <a:pt x="3772153" y="267812"/>
                </a:lnTo>
                <a:lnTo>
                  <a:pt x="3750431" y="252587"/>
                </a:lnTo>
                <a:lnTo>
                  <a:pt x="3728587" y="237457"/>
                </a:lnTo>
                <a:lnTo>
                  <a:pt x="3708129" y="221236"/>
                </a:lnTo>
                <a:lnTo>
                  <a:pt x="3694738" y="215615"/>
                </a:lnTo>
                <a:lnTo>
                  <a:pt x="3680497" y="210663"/>
                </a:lnTo>
                <a:lnTo>
                  <a:pt x="3665346" y="206428"/>
                </a:lnTo>
                <a:lnTo>
                  <a:pt x="3624304" y="190250"/>
                </a:lnTo>
                <a:lnTo>
                  <a:pt x="3591178" y="184003"/>
                </a:lnTo>
                <a:lnTo>
                  <a:pt x="3550317" y="167681"/>
                </a:lnTo>
                <a:lnTo>
                  <a:pt x="3509639" y="151216"/>
                </a:lnTo>
                <a:lnTo>
                  <a:pt x="3464013" y="138647"/>
                </a:lnTo>
                <a:lnTo>
                  <a:pt x="3423086" y="138541"/>
                </a:lnTo>
                <a:lnTo>
                  <a:pt x="3371389" y="130751"/>
                </a:lnTo>
                <a:lnTo>
                  <a:pt x="3324877" y="135043"/>
                </a:lnTo>
                <a:lnTo>
                  <a:pt x="3316550" y="141599"/>
                </a:lnTo>
                <a:lnTo>
                  <a:pt x="3300427" y="138129"/>
                </a:lnTo>
                <a:lnTo>
                  <a:pt x="3292525" y="144350"/>
                </a:lnTo>
                <a:lnTo>
                  <a:pt x="3277434" y="140068"/>
                </a:lnTo>
                <a:lnTo>
                  <a:pt x="3273549" y="143127"/>
                </a:lnTo>
                <a:lnTo>
                  <a:pt x="3259217" y="138246"/>
                </a:lnTo>
                <a:lnTo>
                  <a:pt x="3248330" y="146818"/>
                </a:lnTo>
                <a:lnTo>
                  <a:pt x="3229870" y="145188"/>
                </a:lnTo>
                <a:lnTo>
                  <a:pt x="3187151" y="178821"/>
                </a:lnTo>
                <a:lnTo>
                  <a:pt x="3173082" y="173733"/>
                </a:lnTo>
                <a:lnTo>
                  <a:pt x="3161264" y="183038"/>
                </a:lnTo>
                <a:lnTo>
                  <a:pt x="3098441" y="200171"/>
                </a:lnTo>
                <a:lnTo>
                  <a:pt x="3074522" y="219003"/>
                </a:lnTo>
                <a:lnTo>
                  <a:pt x="3042503" y="228047"/>
                </a:lnTo>
                <a:lnTo>
                  <a:pt x="3025383" y="241526"/>
                </a:lnTo>
                <a:lnTo>
                  <a:pt x="3000164" y="245217"/>
                </a:lnTo>
                <a:lnTo>
                  <a:pt x="3291468" y="15873"/>
                </a:lnTo>
                <a:lnTo>
                  <a:pt x="3308653" y="18507"/>
                </a:lnTo>
                <a:lnTo>
                  <a:pt x="3366862" y="5006"/>
                </a:lnTo>
                <a:lnTo>
                  <a:pt x="3403367" y="8593"/>
                </a:lnTo>
                <a:lnTo>
                  <a:pt x="3431470" y="2631"/>
                </a:lnTo>
                <a:lnTo>
                  <a:pt x="3455343" y="0"/>
                </a:lnTo>
                <a:lnTo>
                  <a:pt x="3486040" y="8159"/>
                </a:lnTo>
                <a:lnTo>
                  <a:pt x="3507789" y="7200"/>
                </a:lnTo>
                <a:lnTo>
                  <a:pt x="3536240" y="17128"/>
                </a:lnTo>
                <a:lnTo>
                  <a:pt x="3550390" y="22151"/>
                </a:lnTo>
                <a:lnTo>
                  <a:pt x="3564418" y="27271"/>
                </a:lnTo>
                <a:lnTo>
                  <a:pt x="3578203" y="32581"/>
                </a:lnTo>
                <a:lnTo>
                  <a:pt x="3583768" y="28200"/>
                </a:lnTo>
                <a:lnTo>
                  <a:pt x="3607352" y="41959"/>
                </a:lnTo>
                <a:lnTo>
                  <a:pt x="3624173" y="44880"/>
                </a:lnTo>
                <a:lnTo>
                  <a:pt x="3641966" y="47035"/>
                </a:lnTo>
                <a:lnTo>
                  <a:pt x="3660608" y="48522"/>
                </a:lnTo>
                <a:lnTo>
                  <a:pt x="3676103" y="52486"/>
                </a:lnTo>
                <a:lnTo>
                  <a:pt x="3682467" y="47476"/>
                </a:lnTo>
                <a:lnTo>
                  <a:pt x="3695352" y="53495"/>
                </a:lnTo>
                <a:lnTo>
                  <a:pt x="3706841" y="60614"/>
                </a:lnTo>
                <a:lnTo>
                  <a:pt x="3716751" y="68975"/>
                </a:lnTo>
                <a:lnTo>
                  <a:pt x="3726843" y="77193"/>
                </a:lnTo>
                <a:lnTo>
                  <a:pt x="3737057" y="85316"/>
                </a:lnTo>
                <a:lnTo>
                  <a:pt x="3739475" y="83412"/>
                </a:lnTo>
                <a:lnTo>
                  <a:pt x="3758911" y="100437"/>
                </a:lnTo>
                <a:lnTo>
                  <a:pt x="3761015" y="98780"/>
                </a:lnTo>
                <a:lnTo>
                  <a:pt x="3771462" y="106720"/>
                </a:lnTo>
                <a:lnTo>
                  <a:pt x="3784458" y="112651"/>
                </a:lnTo>
                <a:lnTo>
                  <a:pt x="3796240" y="119539"/>
                </a:lnTo>
                <a:lnTo>
                  <a:pt x="3807051" y="127192"/>
                </a:lnTo>
                <a:lnTo>
                  <a:pt x="3824989" y="145396"/>
                </a:lnTo>
                <a:lnTo>
                  <a:pt x="3826284" y="144376"/>
                </a:lnTo>
                <a:lnTo>
                  <a:pt x="3834788" y="153845"/>
                </a:lnTo>
                <a:lnTo>
                  <a:pt x="3844587" y="162294"/>
                </a:lnTo>
                <a:lnTo>
                  <a:pt x="3870660" y="174094"/>
                </a:lnTo>
                <a:lnTo>
                  <a:pt x="3892038" y="189590"/>
                </a:lnTo>
                <a:lnTo>
                  <a:pt x="3932008" y="206613"/>
                </a:lnTo>
                <a:lnTo>
                  <a:pt x="3981261" y="232491"/>
                </a:lnTo>
                <a:lnTo>
                  <a:pt x="4029836" y="258902"/>
                </a:lnTo>
                <a:lnTo>
                  <a:pt x="4047021" y="261536"/>
                </a:lnTo>
                <a:lnTo>
                  <a:pt x="4073519" y="273001"/>
                </a:lnTo>
                <a:lnTo>
                  <a:pt x="4094226" y="272863"/>
                </a:lnTo>
                <a:lnTo>
                  <a:pt x="4096168" y="271333"/>
                </a:lnTo>
                <a:lnTo>
                  <a:pt x="4105967" y="279782"/>
                </a:lnTo>
                <a:lnTo>
                  <a:pt x="4172603" y="291975"/>
                </a:lnTo>
                <a:lnTo>
                  <a:pt x="4232925" y="309138"/>
                </a:lnTo>
                <a:lnTo>
                  <a:pt x="4248734" y="312855"/>
                </a:lnTo>
                <a:lnTo>
                  <a:pt x="4264664" y="316476"/>
                </a:lnTo>
                <a:lnTo>
                  <a:pt x="4288208" y="330268"/>
                </a:lnTo>
                <a:lnTo>
                  <a:pt x="4303289" y="334559"/>
                </a:lnTo>
                <a:lnTo>
                  <a:pt x="4347134" y="348530"/>
                </a:lnTo>
                <a:lnTo>
                  <a:pt x="4398959" y="372383"/>
                </a:lnTo>
                <a:lnTo>
                  <a:pt x="4443022" y="386183"/>
                </a:lnTo>
                <a:lnTo>
                  <a:pt x="4547014" y="433619"/>
                </a:lnTo>
                <a:lnTo>
                  <a:pt x="4574211" y="444535"/>
                </a:lnTo>
                <a:lnTo>
                  <a:pt x="4600861" y="455880"/>
                </a:lnTo>
                <a:lnTo>
                  <a:pt x="4626661" y="467895"/>
                </a:lnTo>
                <a:lnTo>
                  <a:pt x="4651308" y="480818"/>
                </a:lnTo>
                <a:lnTo>
                  <a:pt x="4653746" y="478898"/>
                </a:lnTo>
                <a:lnTo>
                  <a:pt x="4664101" y="486909"/>
                </a:lnTo>
                <a:lnTo>
                  <a:pt x="4674578" y="494825"/>
                </a:lnTo>
                <a:lnTo>
                  <a:pt x="4677381" y="492618"/>
                </a:lnTo>
                <a:lnTo>
                  <a:pt x="4712251" y="513656"/>
                </a:lnTo>
                <a:lnTo>
                  <a:pt x="4744997" y="536366"/>
                </a:lnTo>
                <a:lnTo>
                  <a:pt x="4774950" y="561275"/>
                </a:lnTo>
                <a:lnTo>
                  <a:pt x="4801442" y="588909"/>
                </a:lnTo>
                <a:lnTo>
                  <a:pt x="4820706" y="606070"/>
                </a:lnTo>
                <a:lnTo>
                  <a:pt x="4837481" y="625190"/>
                </a:lnTo>
                <a:lnTo>
                  <a:pt x="4853405" y="644980"/>
                </a:lnTo>
                <a:lnTo>
                  <a:pt x="4877976" y="674127"/>
                </a:lnTo>
                <a:lnTo>
                  <a:pt x="4892231" y="695231"/>
                </a:lnTo>
                <a:lnTo>
                  <a:pt x="4906972" y="715953"/>
                </a:lnTo>
                <a:lnTo>
                  <a:pt x="4920013" y="738013"/>
                </a:lnTo>
                <a:lnTo>
                  <a:pt x="4929169" y="763132"/>
                </a:lnTo>
                <a:lnTo>
                  <a:pt x="4934981" y="774720"/>
                </a:lnTo>
                <a:lnTo>
                  <a:pt x="4954219" y="808065"/>
                </a:lnTo>
                <a:lnTo>
                  <a:pt x="4960031" y="819653"/>
                </a:lnTo>
                <a:lnTo>
                  <a:pt x="4959384" y="820162"/>
                </a:lnTo>
                <a:lnTo>
                  <a:pt x="4967240" y="830141"/>
                </a:lnTo>
                <a:lnTo>
                  <a:pt x="4965297" y="831671"/>
                </a:lnTo>
                <a:lnTo>
                  <a:pt x="4974564" y="856702"/>
                </a:lnTo>
                <a:lnTo>
                  <a:pt x="4984013" y="881590"/>
                </a:lnTo>
                <a:lnTo>
                  <a:pt x="4992855" y="906956"/>
                </a:lnTo>
                <a:lnTo>
                  <a:pt x="5000300" y="933422"/>
                </a:lnTo>
                <a:lnTo>
                  <a:pt x="4997063" y="935971"/>
                </a:lnTo>
                <a:lnTo>
                  <a:pt x="4999738" y="950028"/>
                </a:lnTo>
                <a:lnTo>
                  <a:pt x="5007052" y="976597"/>
                </a:lnTo>
                <a:lnTo>
                  <a:pt x="5013031" y="1004217"/>
                </a:lnTo>
                <a:lnTo>
                  <a:pt x="5009696" y="1023006"/>
                </a:lnTo>
                <a:lnTo>
                  <a:pt x="5004783" y="1043038"/>
                </a:lnTo>
                <a:lnTo>
                  <a:pt x="5009436" y="1071702"/>
                </a:lnTo>
                <a:lnTo>
                  <a:pt x="5006415" y="1090244"/>
                </a:lnTo>
                <a:lnTo>
                  <a:pt x="5000677" y="1127089"/>
                </a:lnTo>
                <a:lnTo>
                  <a:pt x="4993989" y="1132355"/>
                </a:lnTo>
                <a:lnTo>
                  <a:pt x="4995339" y="1147456"/>
                </a:lnTo>
                <a:lnTo>
                  <a:pt x="4996810" y="1162461"/>
                </a:lnTo>
                <a:close/>
              </a:path>
            </a:pathLst>
          </a:custGeom>
          <a:solidFill>
            <a:srgbClr val="994B3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96602"/>
            <a:ext cx="6406249" cy="82295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07099" y="4036152"/>
            <a:ext cx="9729470" cy="166941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750" spc="785">
                <a:solidFill>
                  <a:srgbClr val="F4F4F4"/>
                </a:solidFill>
                <a:latin typeface="Trebuchet MS"/>
                <a:cs typeface="Trebuchet MS"/>
              </a:rPr>
              <a:t>Modelos</a:t>
            </a:r>
            <a:r>
              <a:rPr dirty="0" sz="10750" spc="2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10750" spc="245">
                <a:solidFill>
                  <a:srgbClr val="F4F4F4"/>
                </a:solidFill>
                <a:latin typeface="Trebuchet MS"/>
                <a:cs typeface="Trebuchet MS"/>
              </a:rPr>
              <a:t>ágiles</a:t>
            </a:r>
            <a:endParaRPr sz="107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7099" y="6300759"/>
            <a:ext cx="54146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5">
                <a:solidFill>
                  <a:srgbClr val="F4F4F4"/>
                </a:solidFill>
                <a:latin typeface="Tahoma"/>
                <a:cs typeface="Tahoma"/>
              </a:rPr>
              <a:t>VISTOS</a:t>
            </a:r>
            <a:r>
              <a:rPr dirty="0" sz="3200" spc="-15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200" spc="35">
                <a:solidFill>
                  <a:srgbClr val="F4F4F4"/>
                </a:solidFill>
                <a:latin typeface="Tahoma"/>
                <a:cs typeface="Tahoma"/>
              </a:rPr>
              <a:t>FUERA</a:t>
            </a:r>
            <a:r>
              <a:rPr dirty="0" sz="3200" spc="-14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200" spc="-80">
                <a:solidFill>
                  <a:srgbClr val="F4F4F4"/>
                </a:solidFill>
                <a:latin typeface="Tahoma"/>
                <a:cs typeface="Tahoma"/>
              </a:rPr>
              <a:t>DE</a:t>
            </a:r>
            <a:r>
              <a:rPr dirty="0" sz="3200" spc="-14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200" spc="55">
                <a:solidFill>
                  <a:srgbClr val="F4F4F4"/>
                </a:solidFill>
                <a:latin typeface="Tahoma"/>
                <a:cs typeface="Tahoma"/>
              </a:rPr>
              <a:t>LA</a:t>
            </a:r>
            <a:r>
              <a:rPr dirty="0" sz="3200" spc="-14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200" spc="-25">
                <a:solidFill>
                  <a:srgbClr val="F4F4F4"/>
                </a:solidFill>
                <a:latin typeface="Tahoma"/>
                <a:cs typeface="Tahoma"/>
              </a:rPr>
              <a:t>TEORÍA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7099" y="8997362"/>
            <a:ext cx="16764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4F4F4"/>
                </a:solidFill>
                <a:latin typeface="Tahoma"/>
                <a:cs typeface="Tahoma"/>
              </a:rPr>
              <a:t>GRUPO</a:t>
            </a:r>
            <a:r>
              <a:rPr dirty="0" sz="3200" spc="-21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200" spc="105">
                <a:solidFill>
                  <a:srgbClr val="F4F4F4"/>
                </a:solidFill>
                <a:latin typeface="Tahoma"/>
                <a:cs typeface="Tahoma"/>
              </a:rPr>
              <a:t>5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37842" y="1305"/>
            <a:ext cx="4188460" cy="2341880"/>
          </a:xfrm>
          <a:custGeom>
            <a:avLst/>
            <a:gdLst/>
            <a:ahLst/>
            <a:cxnLst/>
            <a:rect l="l" t="t" r="r" b="b"/>
            <a:pathLst>
              <a:path w="4188459" h="2341880">
                <a:moveTo>
                  <a:pt x="2350693" y="3205"/>
                </a:moveTo>
                <a:lnTo>
                  <a:pt x="2397642" y="36852"/>
                </a:lnTo>
                <a:lnTo>
                  <a:pt x="2381413" y="40846"/>
                </a:lnTo>
                <a:lnTo>
                  <a:pt x="2373301" y="35032"/>
                </a:lnTo>
                <a:lnTo>
                  <a:pt x="2323252" y="30413"/>
                </a:lnTo>
                <a:lnTo>
                  <a:pt x="2275597" y="27510"/>
                </a:lnTo>
                <a:lnTo>
                  <a:pt x="2231503" y="27159"/>
                </a:lnTo>
                <a:lnTo>
                  <a:pt x="2184736" y="40517"/>
                </a:lnTo>
                <a:lnTo>
                  <a:pt x="2136464" y="68421"/>
                </a:lnTo>
                <a:lnTo>
                  <a:pt x="2098706" y="88234"/>
                </a:lnTo>
                <a:lnTo>
                  <a:pt x="2052230" y="117426"/>
                </a:lnTo>
                <a:lnTo>
                  <a:pt x="2005994" y="146789"/>
                </a:lnTo>
                <a:lnTo>
                  <a:pt x="1968955" y="167118"/>
                </a:lnTo>
                <a:lnTo>
                  <a:pt x="1936951" y="191056"/>
                </a:lnTo>
                <a:lnTo>
                  <a:pt x="1899107" y="226433"/>
                </a:lnTo>
                <a:lnTo>
                  <a:pt x="1870340" y="252691"/>
                </a:lnTo>
                <a:lnTo>
                  <a:pt x="1843370" y="280237"/>
                </a:lnTo>
                <a:lnTo>
                  <a:pt x="1808421" y="317688"/>
                </a:lnTo>
                <a:lnTo>
                  <a:pt x="1774146" y="355624"/>
                </a:lnTo>
                <a:lnTo>
                  <a:pt x="1732971" y="404238"/>
                </a:lnTo>
                <a:lnTo>
                  <a:pt x="1699513" y="442759"/>
                </a:lnTo>
                <a:lnTo>
                  <a:pt x="1666198" y="481381"/>
                </a:lnTo>
                <a:lnTo>
                  <a:pt x="1632846" y="519978"/>
                </a:lnTo>
                <a:lnTo>
                  <a:pt x="1609134" y="549858"/>
                </a:lnTo>
                <a:lnTo>
                  <a:pt x="1577464" y="589660"/>
                </a:lnTo>
                <a:lnTo>
                  <a:pt x="1553752" y="619541"/>
                </a:lnTo>
                <a:lnTo>
                  <a:pt x="1522028" y="659304"/>
                </a:lnTo>
                <a:lnTo>
                  <a:pt x="1490348" y="699098"/>
                </a:lnTo>
                <a:lnTo>
                  <a:pt x="1458601" y="738845"/>
                </a:lnTo>
                <a:lnTo>
                  <a:pt x="1426676" y="778464"/>
                </a:lnTo>
                <a:lnTo>
                  <a:pt x="1387061" y="828197"/>
                </a:lnTo>
                <a:lnTo>
                  <a:pt x="1354442" y="867319"/>
                </a:lnTo>
                <a:lnTo>
                  <a:pt x="1321309" y="906072"/>
                </a:lnTo>
                <a:lnTo>
                  <a:pt x="1286164" y="943383"/>
                </a:lnTo>
                <a:lnTo>
                  <a:pt x="1247964" y="978506"/>
                </a:lnTo>
                <a:lnTo>
                  <a:pt x="1207278" y="1011846"/>
                </a:lnTo>
                <a:lnTo>
                  <a:pt x="1172072" y="1033489"/>
                </a:lnTo>
                <a:lnTo>
                  <a:pt x="1128118" y="1064487"/>
                </a:lnTo>
                <a:lnTo>
                  <a:pt x="1083382" y="1094925"/>
                </a:lnTo>
                <a:lnTo>
                  <a:pt x="1059295" y="1108913"/>
                </a:lnTo>
                <a:lnTo>
                  <a:pt x="1034129" y="1122126"/>
                </a:lnTo>
                <a:lnTo>
                  <a:pt x="1008244" y="1134825"/>
                </a:lnTo>
                <a:lnTo>
                  <a:pt x="974602" y="1157588"/>
                </a:lnTo>
                <a:lnTo>
                  <a:pt x="931180" y="1173343"/>
                </a:lnTo>
                <a:lnTo>
                  <a:pt x="877317" y="1197241"/>
                </a:lnTo>
                <a:lnTo>
                  <a:pt x="827744" y="1208588"/>
                </a:lnTo>
                <a:lnTo>
                  <a:pt x="782392" y="1207335"/>
                </a:lnTo>
                <a:lnTo>
                  <a:pt x="726399" y="1214081"/>
                </a:lnTo>
                <a:lnTo>
                  <a:pt x="674493" y="1208131"/>
                </a:lnTo>
                <a:lnTo>
                  <a:pt x="626607" y="1189438"/>
                </a:lnTo>
                <a:lnTo>
                  <a:pt x="467861" y="1138169"/>
                </a:lnTo>
                <a:lnTo>
                  <a:pt x="373462" y="1101766"/>
                </a:lnTo>
                <a:lnTo>
                  <a:pt x="214257" y="987670"/>
                </a:lnTo>
                <a:lnTo>
                  <a:pt x="149450" y="909977"/>
                </a:lnTo>
                <a:lnTo>
                  <a:pt x="132187" y="897605"/>
                </a:lnTo>
                <a:lnTo>
                  <a:pt x="130953" y="881096"/>
                </a:lnTo>
                <a:lnTo>
                  <a:pt x="122321" y="874910"/>
                </a:lnTo>
                <a:lnTo>
                  <a:pt x="102386" y="829374"/>
                </a:lnTo>
                <a:lnTo>
                  <a:pt x="83140" y="784332"/>
                </a:lnTo>
                <a:lnTo>
                  <a:pt x="64793" y="739934"/>
                </a:lnTo>
                <a:lnTo>
                  <a:pt x="47555" y="696331"/>
                </a:lnTo>
                <a:lnTo>
                  <a:pt x="330639" y="899206"/>
                </a:lnTo>
                <a:lnTo>
                  <a:pt x="378632" y="917976"/>
                </a:lnTo>
                <a:lnTo>
                  <a:pt x="418871" y="946814"/>
                </a:lnTo>
                <a:lnTo>
                  <a:pt x="473516" y="954726"/>
                </a:lnTo>
                <a:lnTo>
                  <a:pt x="484965" y="962931"/>
                </a:lnTo>
                <a:lnTo>
                  <a:pt x="503452" y="960556"/>
                </a:lnTo>
                <a:lnTo>
                  <a:pt x="513822" y="967987"/>
                </a:lnTo>
                <a:lnTo>
                  <a:pt x="530511" y="964323"/>
                </a:lnTo>
                <a:lnTo>
                  <a:pt x="585247" y="956676"/>
                </a:lnTo>
                <a:lnTo>
                  <a:pt x="632646" y="959396"/>
                </a:lnTo>
                <a:lnTo>
                  <a:pt x="686645" y="951221"/>
                </a:lnTo>
                <a:lnTo>
                  <a:pt x="738987" y="941859"/>
                </a:lnTo>
                <a:lnTo>
                  <a:pt x="788812" y="930693"/>
                </a:lnTo>
                <a:lnTo>
                  <a:pt x="808158" y="928933"/>
                </a:lnTo>
                <a:lnTo>
                  <a:pt x="835622" y="917366"/>
                </a:lnTo>
                <a:lnTo>
                  <a:pt x="856167" y="916465"/>
                </a:lnTo>
                <a:lnTo>
                  <a:pt x="876952" y="915736"/>
                </a:lnTo>
                <a:lnTo>
                  <a:pt x="923902" y="902509"/>
                </a:lnTo>
                <a:lnTo>
                  <a:pt x="966896" y="886447"/>
                </a:lnTo>
                <a:lnTo>
                  <a:pt x="1006293" y="867808"/>
                </a:lnTo>
                <a:lnTo>
                  <a:pt x="1042453" y="846848"/>
                </a:lnTo>
                <a:lnTo>
                  <a:pt x="1096546" y="807492"/>
                </a:lnTo>
                <a:lnTo>
                  <a:pt x="1118515" y="791987"/>
                </a:lnTo>
                <a:lnTo>
                  <a:pt x="1138446" y="775021"/>
                </a:lnTo>
                <a:lnTo>
                  <a:pt x="1175657" y="739190"/>
                </a:lnTo>
                <a:lnTo>
                  <a:pt x="1213827" y="704047"/>
                </a:lnTo>
                <a:lnTo>
                  <a:pt x="1245239" y="679684"/>
                </a:lnTo>
                <a:lnTo>
                  <a:pt x="1323497" y="610772"/>
                </a:lnTo>
                <a:lnTo>
                  <a:pt x="1362307" y="576087"/>
                </a:lnTo>
                <a:lnTo>
                  <a:pt x="1392892" y="551133"/>
                </a:lnTo>
                <a:lnTo>
                  <a:pt x="1428478" y="514137"/>
                </a:lnTo>
                <a:lnTo>
                  <a:pt x="1461667" y="475424"/>
                </a:lnTo>
                <a:lnTo>
                  <a:pt x="1492457" y="434991"/>
                </a:lnTo>
                <a:lnTo>
                  <a:pt x="1523441" y="394697"/>
                </a:lnTo>
                <a:lnTo>
                  <a:pt x="1556633" y="355987"/>
                </a:lnTo>
                <a:lnTo>
                  <a:pt x="1583779" y="328567"/>
                </a:lnTo>
                <a:lnTo>
                  <a:pt x="1618813" y="291176"/>
                </a:lnTo>
                <a:lnTo>
                  <a:pt x="1653479" y="253521"/>
                </a:lnTo>
                <a:lnTo>
                  <a:pt x="1689257" y="216664"/>
                </a:lnTo>
                <a:lnTo>
                  <a:pt x="1727202" y="181359"/>
                </a:lnTo>
                <a:lnTo>
                  <a:pt x="1767350" y="147632"/>
                </a:lnTo>
                <a:lnTo>
                  <a:pt x="1809735" y="115510"/>
                </a:lnTo>
                <a:lnTo>
                  <a:pt x="1854394" y="85016"/>
                </a:lnTo>
                <a:lnTo>
                  <a:pt x="1901361" y="56178"/>
                </a:lnTo>
                <a:lnTo>
                  <a:pt x="1948496" y="27459"/>
                </a:lnTo>
                <a:lnTo>
                  <a:pt x="1983586" y="5733"/>
                </a:lnTo>
                <a:lnTo>
                  <a:pt x="2350693" y="3205"/>
                </a:lnTo>
                <a:close/>
              </a:path>
              <a:path w="4188459" h="2341880">
                <a:moveTo>
                  <a:pt x="213151" y="2526"/>
                </a:moveTo>
                <a:lnTo>
                  <a:pt x="195742" y="36924"/>
                </a:lnTo>
                <a:lnTo>
                  <a:pt x="181517" y="73603"/>
                </a:lnTo>
                <a:lnTo>
                  <a:pt x="160754" y="121222"/>
                </a:lnTo>
                <a:lnTo>
                  <a:pt x="140973" y="169544"/>
                </a:lnTo>
                <a:lnTo>
                  <a:pt x="122297" y="218658"/>
                </a:lnTo>
                <a:lnTo>
                  <a:pt x="112756" y="258694"/>
                </a:lnTo>
                <a:lnTo>
                  <a:pt x="98099" y="310689"/>
                </a:lnTo>
                <a:lnTo>
                  <a:pt x="93114" y="353990"/>
                </a:lnTo>
                <a:lnTo>
                  <a:pt x="82995" y="409236"/>
                </a:lnTo>
                <a:lnTo>
                  <a:pt x="82529" y="455777"/>
                </a:lnTo>
                <a:lnTo>
                  <a:pt x="84311" y="503927"/>
                </a:lnTo>
                <a:lnTo>
                  <a:pt x="95728" y="543359"/>
                </a:lnTo>
                <a:lnTo>
                  <a:pt x="101976" y="594710"/>
                </a:lnTo>
                <a:lnTo>
                  <a:pt x="117842" y="637330"/>
                </a:lnTo>
                <a:lnTo>
                  <a:pt x="135920" y="681535"/>
                </a:lnTo>
                <a:lnTo>
                  <a:pt x="156199" y="727318"/>
                </a:lnTo>
                <a:lnTo>
                  <a:pt x="178672" y="774673"/>
                </a:lnTo>
                <a:lnTo>
                  <a:pt x="196095" y="787159"/>
                </a:lnTo>
                <a:lnTo>
                  <a:pt x="197709" y="803940"/>
                </a:lnTo>
                <a:lnTo>
                  <a:pt x="47555" y="696331"/>
                </a:lnTo>
                <a:lnTo>
                  <a:pt x="31636" y="653673"/>
                </a:lnTo>
                <a:lnTo>
                  <a:pt x="17245" y="612110"/>
                </a:lnTo>
                <a:lnTo>
                  <a:pt x="11991" y="561471"/>
                </a:lnTo>
                <a:lnTo>
                  <a:pt x="8684" y="512227"/>
                </a:lnTo>
                <a:lnTo>
                  <a:pt x="4244" y="462171"/>
                </a:lnTo>
                <a:lnTo>
                  <a:pt x="7561" y="402050"/>
                </a:lnTo>
                <a:lnTo>
                  <a:pt x="0" y="302883"/>
                </a:lnTo>
                <a:lnTo>
                  <a:pt x="6216" y="244839"/>
                </a:lnTo>
                <a:lnTo>
                  <a:pt x="8717" y="199758"/>
                </a:lnTo>
                <a:lnTo>
                  <a:pt x="21992" y="146773"/>
                </a:lnTo>
                <a:lnTo>
                  <a:pt x="38335" y="95987"/>
                </a:lnTo>
                <a:lnTo>
                  <a:pt x="57441" y="47181"/>
                </a:lnTo>
                <a:lnTo>
                  <a:pt x="78814" y="0"/>
                </a:lnTo>
                <a:lnTo>
                  <a:pt x="213151" y="2526"/>
                </a:lnTo>
                <a:close/>
              </a:path>
              <a:path w="4188459" h="2341880">
                <a:moveTo>
                  <a:pt x="3718921" y="186905"/>
                </a:moveTo>
                <a:lnTo>
                  <a:pt x="3948918" y="351734"/>
                </a:lnTo>
                <a:lnTo>
                  <a:pt x="3932169" y="355356"/>
                </a:lnTo>
                <a:lnTo>
                  <a:pt x="3924317" y="349728"/>
                </a:lnTo>
                <a:lnTo>
                  <a:pt x="3908947" y="354338"/>
                </a:lnTo>
                <a:lnTo>
                  <a:pt x="3901214" y="348796"/>
                </a:lnTo>
                <a:lnTo>
                  <a:pt x="3886683" y="354007"/>
                </a:lnTo>
                <a:lnTo>
                  <a:pt x="3844009" y="354674"/>
                </a:lnTo>
                <a:lnTo>
                  <a:pt x="3796665" y="367618"/>
                </a:lnTo>
                <a:lnTo>
                  <a:pt x="3752018" y="382495"/>
                </a:lnTo>
                <a:lnTo>
                  <a:pt x="3702640" y="409606"/>
                </a:lnTo>
                <a:lnTo>
                  <a:pt x="3663298" y="428285"/>
                </a:lnTo>
                <a:lnTo>
                  <a:pt x="3626563" y="448833"/>
                </a:lnTo>
                <a:lnTo>
                  <a:pt x="3585008" y="481550"/>
                </a:lnTo>
                <a:lnTo>
                  <a:pt x="3546000" y="516093"/>
                </a:lnTo>
                <a:lnTo>
                  <a:pt x="3507297" y="550855"/>
                </a:lnTo>
                <a:lnTo>
                  <a:pt x="3469198" y="586049"/>
                </a:lnTo>
                <a:lnTo>
                  <a:pt x="3431993" y="621884"/>
                </a:lnTo>
                <a:lnTo>
                  <a:pt x="3395974" y="658569"/>
                </a:lnTo>
                <a:lnTo>
                  <a:pt x="3361431" y="696312"/>
                </a:lnTo>
                <a:lnTo>
                  <a:pt x="3328655" y="735322"/>
                </a:lnTo>
                <a:lnTo>
                  <a:pt x="3297938" y="775806"/>
                </a:lnTo>
                <a:lnTo>
                  <a:pt x="3267467" y="816467"/>
                </a:lnTo>
                <a:lnTo>
                  <a:pt x="3228159" y="866420"/>
                </a:lnTo>
                <a:lnTo>
                  <a:pt x="3195290" y="905363"/>
                </a:lnTo>
                <a:lnTo>
                  <a:pt x="3161942" y="943962"/>
                </a:lnTo>
                <a:lnTo>
                  <a:pt x="3128894" y="982776"/>
                </a:lnTo>
                <a:lnTo>
                  <a:pt x="3099082" y="1023910"/>
                </a:lnTo>
                <a:lnTo>
                  <a:pt x="3065949" y="1078288"/>
                </a:lnTo>
                <a:lnTo>
                  <a:pt x="3045128" y="1125865"/>
                </a:lnTo>
                <a:lnTo>
                  <a:pt x="3030088" y="1161960"/>
                </a:lnTo>
                <a:lnTo>
                  <a:pt x="3010971" y="1195133"/>
                </a:lnTo>
                <a:lnTo>
                  <a:pt x="2981579" y="1236568"/>
                </a:lnTo>
                <a:lnTo>
                  <a:pt x="2957906" y="1266476"/>
                </a:lnTo>
                <a:lnTo>
                  <a:pt x="2925816" y="1305977"/>
                </a:lnTo>
                <a:lnTo>
                  <a:pt x="2893655" y="1345427"/>
                </a:lnTo>
                <a:lnTo>
                  <a:pt x="2861139" y="1384622"/>
                </a:lnTo>
                <a:lnTo>
                  <a:pt x="2820585" y="1433682"/>
                </a:lnTo>
                <a:lnTo>
                  <a:pt x="2786506" y="1471758"/>
                </a:lnTo>
                <a:lnTo>
                  <a:pt x="2751219" y="1508967"/>
                </a:lnTo>
                <a:lnTo>
                  <a:pt x="2714354" y="1545046"/>
                </a:lnTo>
                <a:lnTo>
                  <a:pt x="2675627" y="1579791"/>
                </a:lnTo>
                <a:lnTo>
                  <a:pt x="2634879" y="1613087"/>
                </a:lnTo>
                <a:lnTo>
                  <a:pt x="2591952" y="1644821"/>
                </a:lnTo>
                <a:lnTo>
                  <a:pt x="2546689" y="1674881"/>
                </a:lnTo>
                <a:lnTo>
                  <a:pt x="2506329" y="1692831"/>
                </a:lnTo>
                <a:lnTo>
                  <a:pt x="2455920" y="1719203"/>
                </a:lnTo>
                <a:lnTo>
                  <a:pt x="2402700" y="1743561"/>
                </a:lnTo>
                <a:lnTo>
                  <a:pt x="2353910" y="1755469"/>
                </a:lnTo>
                <a:lnTo>
                  <a:pt x="2280201" y="1765143"/>
                </a:lnTo>
                <a:lnTo>
                  <a:pt x="2240469" y="1767918"/>
                </a:lnTo>
                <a:lnTo>
                  <a:pt x="2198819" y="1769319"/>
                </a:lnTo>
                <a:lnTo>
                  <a:pt x="2176122" y="1753052"/>
                </a:lnTo>
                <a:lnTo>
                  <a:pt x="2156535" y="1754640"/>
                </a:lnTo>
                <a:lnTo>
                  <a:pt x="2106389" y="1718702"/>
                </a:lnTo>
                <a:lnTo>
                  <a:pt x="2079629" y="1683899"/>
                </a:lnTo>
                <a:lnTo>
                  <a:pt x="2064931" y="1642117"/>
                </a:lnTo>
                <a:lnTo>
                  <a:pt x="2063402" y="1594147"/>
                </a:lnTo>
                <a:lnTo>
                  <a:pt x="2068747" y="1551104"/>
                </a:lnTo>
                <a:lnTo>
                  <a:pt x="2073617" y="1538969"/>
                </a:lnTo>
                <a:lnTo>
                  <a:pt x="2197627" y="1627842"/>
                </a:lnTo>
                <a:lnTo>
                  <a:pt x="2252117" y="1620019"/>
                </a:lnTo>
                <a:lnTo>
                  <a:pt x="2310752" y="1599542"/>
                </a:lnTo>
                <a:lnTo>
                  <a:pt x="2358245" y="1586705"/>
                </a:lnTo>
                <a:lnTo>
                  <a:pt x="2408900" y="1560509"/>
                </a:lnTo>
                <a:lnTo>
                  <a:pt x="2454829" y="1530926"/>
                </a:lnTo>
                <a:lnTo>
                  <a:pt x="2497996" y="1499364"/>
                </a:lnTo>
                <a:lnTo>
                  <a:pt x="2541900" y="1468329"/>
                </a:lnTo>
                <a:lnTo>
                  <a:pt x="2586049" y="1437471"/>
                </a:lnTo>
                <a:lnTo>
                  <a:pt x="2629953" y="1406436"/>
                </a:lnTo>
                <a:lnTo>
                  <a:pt x="2680518" y="1364551"/>
                </a:lnTo>
                <a:lnTo>
                  <a:pt x="2721230" y="1331229"/>
                </a:lnTo>
                <a:lnTo>
                  <a:pt x="2759302" y="1296016"/>
                </a:lnTo>
                <a:lnTo>
                  <a:pt x="2794244" y="1258559"/>
                </a:lnTo>
                <a:lnTo>
                  <a:pt x="2825565" y="1218507"/>
                </a:lnTo>
                <a:lnTo>
                  <a:pt x="2852773" y="1175507"/>
                </a:lnTo>
                <a:lnTo>
                  <a:pt x="2872410" y="1142706"/>
                </a:lnTo>
                <a:lnTo>
                  <a:pt x="2893964" y="1111279"/>
                </a:lnTo>
                <a:lnTo>
                  <a:pt x="2938991" y="1049801"/>
                </a:lnTo>
                <a:lnTo>
                  <a:pt x="2969317" y="1009036"/>
                </a:lnTo>
                <a:lnTo>
                  <a:pt x="2999785" y="968372"/>
                </a:lnTo>
                <a:lnTo>
                  <a:pt x="3068261" y="876825"/>
                </a:lnTo>
                <a:lnTo>
                  <a:pt x="3098729" y="836161"/>
                </a:lnTo>
                <a:lnTo>
                  <a:pt x="3129055" y="795396"/>
                </a:lnTo>
                <a:lnTo>
                  <a:pt x="3158759" y="754186"/>
                </a:lnTo>
                <a:lnTo>
                  <a:pt x="3181741" y="723782"/>
                </a:lnTo>
                <a:lnTo>
                  <a:pt x="3213471" y="684023"/>
                </a:lnTo>
                <a:lnTo>
                  <a:pt x="3239828" y="656038"/>
                </a:lnTo>
                <a:lnTo>
                  <a:pt x="3276285" y="619667"/>
                </a:lnTo>
                <a:lnTo>
                  <a:pt x="3294617" y="601555"/>
                </a:lnTo>
                <a:lnTo>
                  <a:pt x="3311151" y="582156"/>
                </a:lnTo>
                <a:lnTo>
                  <a:pt x="3343141" y="542583"/>
                </a:lnTo>
                <a:lnTo>
                  <a:pt x="3384955" y="494427"/>
                </a:lnTo>
                <a:lnTo>
                  <a:pt x="3419337" y="456568"/>
                </a:lnTo>
                <a:lnTo>
                  <a:pt x="3454499" y="419269"/>
                </a:lnTo>
                <a:lnTo>
                  <a:pt x="3491260" y="383116"/>
                </a:lnTo>
                <a:lnTo>
                  <a:pt x="3530437" y="348693"/>
                </a:lnTo>
                <a:lnTo>
                  <a:pt x="3572846" y="316588"/>
                </a:lnTo>
                <a:lnTo>
                  <a:pt x="3605230" y="292922"/>
                </a:lnTo>
                <a:lnTo>
                  <a:pt x="3642854" y="257387"/>
                </a:lnTo>
                <a:lnTo>
                  <a:pt x="3671641" y="231144"/>
                </a:lnTo>
                <a:lnTo>
                  <a:pt x="3699710" y="204386"/>
                </a:lnTo>
                <a:lnTo>
                  <a:pt x="3718921" y="186905"/>
                </a:lnTo>
                <a:close/>
              </a:path>
              <a:path w="4188459" h="2341880">
                <a:moveTo>
                  <a:pt x="2523449" y="2016"/>
                </a:moveTo>
                <a:lnTo>
                  <a:pt x="2546574" y="34213"/>
                </a:lnTo>
                <a:lnTo>
                  <a:pt x="2634119" y="143827"/>
                </a:lnTo>
                <a:lnTo>
                  <a:pt x="2654484" y="189671"/>
                </a:lnTo>
                <a:lnTo>
                  <a:pt x="2681587" y="224719"/>
                </a:lnTo>
                <a:lnTo>
                  <a:pt x="2700663" y="269640"/>
                </a:lnTo>
                <a:lnTo>
                  <a:pt x="2708331" y="290759"/>
                </a:lnTo>
                <a:lnTo>
                  <a:pt x="2715279" y="311363"/>
                </a:lnTo>
                <a:lnTo>
                  <a:pt x="2713870" y="341603"/>
                </a:lnTo>
                <a:lnTo>
                  <a:pt x="2718660" y="360660"/>
                </a:lnTo>
                <a:lnTo>
                  <a:pt x="2720283" y="408698"/>
                </a:lnTo>
                <a:lnTo>
                  <a:pt x="2710672" y="464308"/>
                </a:lnTo>
                <a:lnTo>
                  <a:pt x="2705102" y="507190"/>
                </a:lnTo>
                <a:lnTo>
                  <a:pt x="2689256" y="558333"/>
                </a:lnTo>
                <a:lnTo>
                  <a:pt x="2681134" y="583761"/>
                </a:lnTo>
                <a:lnTo>
                  <a:pt x="2665374" y="619340"/>
                </a:lnTo>
                <a:lnTo>
                  <a:pt x="2656532" y="644253"/>
                </a:lnTo>
                <a:lnTo>
                  <a:pt x="2646971" y="668650"/>
                </a:lnTo>
                <a:lnTo>
                  <a:pt x="2626473" y="716458"/>
                </a:lnTo>
                <a:lnTo>
                  <a:pt x="2606401" y="764572"/>
                </a:lnTo>
                <a:lnTo>
                  <a:pt x="2594366" y="802821"/>
                </a:lnTo>
                <a:lnTo>
                  <a:pt x="2575785" y="852004"/>
                </a:lnTo>
                <a:lnTo>
                  <a:pt x="2558271" y="901950"/>
                </a:lnTo>
                <a:lnTo>
                  <a:pt x="2549433" y="942490"/>
                </a:lnTo>
                <a:lnTo>
                  <a:pt x="2534016" y="993940"/>
                </a:lnTo>
                <a:lnTo>
                  <a:pt x="2516272" y="1043722"/>
                </a:lnTo>
                <a:lnTo>
                  <a:pt x="2496224" y="1091853"/>
                </a:lnTo>
                <a:lnTo>
                  <a:pt x="2473895" y="1138349"/>
                </a:lnTo>
                <a:lnTo>
                  <a:pt x="2449306" y="1183226"/>
                </a:lnTo>
                <a:lnTo>
                  <a:pt x="2422481" y="1226500"/>
                </a:lnTo>
                <a:lnTo>
                  <a:pt x="2400701" y="1257765"/>
                </a:lnTo>
                <a:lnTo>
                  <a:pt x="2371050" y="1299014"/>
                </a:lnTo>
                <a:lnTo>
                  <a:pt x="2326583" y="1360894"/>
                </a:lnTo>
                <a:lnTo>
                  <a:pt x="2297334" y="1402431"/>
                </a:lnTo>
                <a:lnTo>
                  <a:pt x="2268287" y="1444112"/>
                </a:lnTo>
                <a:lnTo>
                  <a:pt x="2239351" y="1485874"/>
                </a:lnTo>
                <a:lnTo>
                  <a:pt x="2210438" y="1527651"/>
                </a:lnTo>
                <a:lnTo>
                  <a:pt x="2181458" y="1569381"/>
                </a:lnTo>
                <a:lnTo>
                  <a:pt x="2175398" y="1580663"/>
                </a:lnTo>
                <a:lnTo>
                  <a:pt x="2171617" y="1593578"/>
                </a:lnTo>
                <a:lnTo>
                  <a:pt x="2169514" y="1607695"/>
                </a:lnTo>
                <a:lnTo>
                  <a:pt x="2073617" y="1538969"/>
                </a:lnTo>
                <a:lnTo>
                  <a:pt x="2078487" y="1526835"/>
                </a:lnTo>
                <a:lnTo>
                  <a:pt x="2089547" y="1503512"/>
                </a:lnTo>
                <a:lnTo>
                  <a:pt x="2101805" y="1481048"/>
                </a:lnTo>
                <a:lnTo>
                  <a:pt x="2107745" y="1469680"/>
                </a:lnTo>
                <a:lnTo>
                  <a:pt x="2142347" y="1416354"/>
                </a:lnTo>
                <a:lnTo>
                  <a:pt x="2169611" y="1373395"/>
                </a:lnTo>
                <a:lnTo>
                  <a:pt x="2196995" y="1330521"/>
                </a:lnTo>
                <a:lnTo>
                  <a:pt x="2224559" y="1287777"/>
                </a:lnTo>
                <a:lnTo>
                  <a:pt x="2252362" y="1245204"/>
                </a:lnTo>
                <a:lnTo>
                  <a:pt x="2280465" y="1202846"/>
                </a:lnTo>
                <a:lnTo>
                  <a:pt x="2308928" y="1160746"/>
                </a:lnTo>
                <a:lnTo>
                  <a:pt x="2337811" y="1118946"/>
                </a:lnTo>
                <a:lnTo>
                  <a:pt x="2366278" y="1076849"/>
                </a:lnTo>
                <a:lnTo>
                  <a:pt x="2393111" y="1033580"/>
                </a:lnTo>
                <a:lnTo>
                  <a:pt x="2417315" y="988428"/>
                </a:lnTo>
                <a:lnTo>
                  <a:pt x="2437896" y="940680"/>
                </a:lnTo>
                <a:lnTo>
                  <a:pt x="2446462" y="899944"/>
                </a:lnTo>
                <a:lnTo>
                  <a:pt x="2456813" y="844864"/>
                </a:lnTo>
                <a:lnTo>
                  <a:pt x="2474415" y="794980"/>
                </a:lnTo>
                <a:lnTo>
                  <a:pt x="2490541" y="744039"/>
                </a:lnTo>
                <a:lnTo>
                  <a:pt x="2498665" y="702987"/>
                </a:lnTo>
                <a:lnTo>
                  <a:pt x="2514455" y="651804"/>
                </a:lnTo>
                <a:lnTo>
                  <a:pt x="2531386" y="601440"/>
                </a:lnTo>
                <a:lnTo>
                  <a:pt x="2550330" y="552518"/>
                </a:lnTo>
                <a:lnTo>
                  <a:pt x="2572160" y="505664"/>
                </a:lnTo>
                <a:lnTo>
                  <a:pt x="2581801" y="481324"/>
                </a:lnTo>
                <a:lnTo>
                  <a:pt x="2596682" y="445114"/>
                </a:lnTo>
                <a:lnTo>
                  <a:pt x="2602726" y="418197"/>
                </a:lnTo>
                <a:lnTo>
                  <a:pt x="2615449" y="380441"/>
                </a:lnTo>
                <a:lnTo>
                  <a:pt x="2622338" y="338504"/>
                </a:lnTo>
                <a:lnTo>
                  <a:pt x="2616314" y="302938"/>
                </a:lnTo>
                <a:lnTo>
                  <a:pt x="2612413" y="253268"/>
                </a:lnTo>
                <a:lnTo>
                  <a:pt x="2588682" y="220636"/>
                </a:lnTo>
                <a:lnTo>
                  <a:pt x="2495603" y="107057"/>
                </a:lnTo>
                <a:lnTo>
                  <a:pt x="2350693" y="3205"/>
                </a:lnTo>
                <a:lnTo>
                  <a:pt x="2523449" y="2016"/>
                </a:lnTo>
                <a:close/>
              </a:path>
              <a:path w="4188459" h="2341880">
                <a:moveTo>
                  <a:pt x="4035781" y="148367"/>
                </a:moveTo>
                <a:lnTo>
                  <a:pt x="4078120" y="178709"/>
                </a:lnTo>
                <a:lnTo>
                  <a:pt x="4120560" y="224749"/>
                </a:lnTo>
                <a:lnTo>
                  <a:pt x="4149959" y="261443"/>
                </a:lnTo>
                <a:lnTo>
                  <a:pt x="4183860" y="316988"/>
                </a:lnTo>
                <a:lnTo>
                  <a:pt x="4188078" y="351260"/>
                </a:lnTo>
                <a:lnTo>
                  <a:pt x="4186083" y="396704"/>
                </a:lnTo>
                <a:lnTo>
                  <a:pt x="4174035" y="466193"/>
                </a:lnTo>
                <a:lnTo>
                  <a:pt x="4170708" y="510682"/>
                </a:lnTo>
                <a:lnTo>
                  <a:pt x="4158096" y="564142"/>
                </a:lnTo>
                <a:lnTo>
                  <a:pt x="4151026" y="605949"/>
                </a:lnTo>
                <a:lnTo>
                  <a:pt x="4134733" y="656772"/>
                </a:lnTo>
                <a:lnTo>
                  <a:pt x="4124044" y="695985"/>
                </a:lnTo>
                <a:lnTo>
                  <a:pt x="4104195" y="744258"/>
                </a:lnTo>
                <a:lnTo>
                  <a:pt x="4082614" y="791291"/>
                </a:lnTo>
                <a:lnTo>
                  <a:pt x="4066730" y="826781"/>
                </a:lnTo>
                <a:lnTo>
                  <a:pt x="4041779" y="871398"/>
                </a:lnTo>
                <a:lnTo>
                  <a:pt x="4015189" y="914841"/>
                </a:lnTo>
                <a:lnTo>
                  <a:pt x="3986992" y="957132"/>
                </a:lnTo>
                <a:lnTo>
                  <a:pt x="3957219" y="998293"/>
                </a:lnTo>
                <a:lnTo>
                  <a:pt x="3926390" y="1038698"/>
                </a:lnTo>
                <a:lnTo>
                  <a:pt x="3895650" y="1079166"/>
                </a:lnTo>
                <a:lnTo>
                  <a:pt x="3865558" y="1120099"/>
                </a:lnTo>
                <a:lnTo>
                  <a:pt x="3836675" y="1161898"/>
                </a:lnTo>
                <a:lnTo>
                  <a:pt x="3809559" y="1204963"/>
                </a:lnTo>
                <a:lnTo>
                  <a:pt x="3784769" y="1249696"/>
                </a:lnTo>
                <a:lnTo>
                  <a:pt x="3762864" y="1296496"/>
                </a:lnTo>
                <a:lnTo>
                  <a:pt x="3751025" y="1319261"/>
                </a:lnTo>
                <a:lnTo>
                  <a:pt x="3737748" y="1340995"/>
                </a:lnTo>
                <a:lnTo>
                  <a:pt x="3723511" y="1362042"/>
                </a:lnTo>
                <a:lnTo>
                  <a:pt x="3716193" y="1372422"/>
                </a:lnTo>
                <a:lnTo>
                  <a:pt x="3681310" y="1425545"/>
                </a:lnTo>
                <a:lnTo>
                  <a:pt x="3657695" y="1471119"/>
                </a:lnTo>
                <a:lnTo>
                  <a:pt x="3637434" y="1519098"/>
                </a:lnTo>
                <a:lnTo>
                  <a:pt x="3620015" y="1569113"/>
                </a:lnTo>
                <a:lnTo>
                  <a:pt x="3612320" y="1610472"/>
                </a:lnTo>
                <a:lnTo>
                  <a:pt x="3599039" y="1663453"/>
                </a:lnTo>
                <a:lnTo>
                  <a:pt x="3587055" y="1717363"/>
                </a:lnTo>
                <a:lnTo>
                  <a:pt x="3581945" y="1760574"/>
                </a:lnTo>
                <a:lnTo>
                  <a:pt x="3581760" y="1776066"/>
                </a:lnTo>
                <a:lnTo>
                  <a:pt x="3579199" y="1836730"/>
                </a:lnTo>
                <a:lnTo>
                  <a:pt x="3583976" y="1871402"/>
                </a:lnTo>
                <a:lnTo>
                  <a:pt x="3586834" y="1904700"/>
                </a:lnTo>
                <a:lnTo>
                  <a:pt x="3608111" y="1919948"/>
                </a:lnTo>
                <a:lnTo>
                  <a:pt x="3631154" y="1952087"/>
                </a:lnTo>
                <a:lnTo>
                  <a:pt x="3668904" y="1994765"/>
                </a:lnTo>
                <a:lnTo>
                  <a:pt x="3707912" y="2022721"/>
                </a:lnTo>
                <a:lnTo>
                  <a:pt x="3739557" y="2061025"/>
                </a:lnTo>
                <a:lnTo>
                  <a:pt x="3921713" y="2191568"/>
                </a:lnTo>
                <a:lnTo>
                  <a:pt x="3937193" y="2218287"/>
                </a:lnTo>
                <a:lnTo>
                  <a:pt x="3950515" y="2243459"/>
                </a:lnTo>
                <a:lnTo>
                  <a:pt x="3954161" y="2277321"/>
                </a:lnTo>
                <a:lnTo>
                  <a:pt x="3949775" y="2305427"/>
                </a:lnTo>
                <a:lnTo>
                  <a:pt x="3935918" y="2326746"/>
                </a:lnTo>
                <a:lnTo>
                  <a:pt x="3913190" y="2341707"/>
                </a:lnTo>
                <a:lnTo>
                  <a:pt x="3889588" y="2340416"/>
                </a:lnTo>
                <a:lnTo>
                  <a:pt x="3760038" y="2294447"/>
                </a:lnTo>
                <a:lnTo>
                  <a:pt x="3722894" y="2267828"/>
                </a:lnTo>
                <a:lnTo>
                  <a:pt x="3696545" y="2233319"/>
                </a:lnTo>
                <a:lnTo>
                  <a:pt x="3662678" y="2209048"/>
                </a:lnTo>
                <a:lnTo>
                  <a:pt x="3610818" y="2140633"/>
                </a:lnTo>
                <a:lnTo>
                  <a:pt x="3578327" y="2101723"/>
                </a:lnTo>
                <a:lnTo>
                  <a:pt x="3547416" y="2063946"/>
                </a:lnTo>
                <a:lnTo>
                  <a:pt x="3525529" y="2017011"/>
                </a:lnTo>
                <a:lnTo>
                  <a:pt x="3505315" y="1971276"/>
                </a:lnTo>
                <a:lnTo>
                  <a:pt x="3486820" y="1926772"/>
                </a:lnTo>
                <a:lnTo>
                  <a:pt x="3477487" y="1873209"/>
                </a:lnTo>
                <a:lnTo>
                  <a:pt x="3462568" y="1831268"/>
                </a:lnTo>
                <a:lnTo>
                  <a:pt x="3456902" y="1780334"/>
                </a:lnTo>
                <a:lnTo>
                  <a:pt x="3453140" y="1730763"/>
                </a:lnTo>
                <a:lnTo>
                  <a:pt x="3458724" y="1672267"/>
                </a:lnTo>
                <a:lnTo>
                  <a:pt x="3456831" y="1655286"/>
                </a:lnTo>
                <a:lnTo>
                  <a:pt x="3463176" y="1628583"/>
                </a:lnTo>
                <a:lnTo>
                  <a:pt x="3470718" y="1602740"/>
                </a:lnTo>
                <a:lnTo>
                  <a:pt x="3472422" y="1588336"/>
                </a:lnTo>
                <a:lnTo>
                  <a:pt x="3490583" y="1538853"/>
                </a:lnTo>
                <a:lnTo>
                  <a:pt x="3508901" y="1489482"/>
                </a:lnTo>
                <a:lnTo>
                  <a:pt x="3527376" y="1440223"/>
                </a:lnTo>
                <a:lnTo>
                  <a:pt x="3538609" y="1401400"/>
                </a:lnTo>
                <a:lnTo>
                  <a:pt x="3557396" y="1352366"/>
                </a:lnTo>
                <a:lnTo>
                  <a:pt x="3576340" y="1303444"/>
                </a:lnTo>
                <a:lnTo>
                  <a:pt x="3595441" y="1254634"/>
                </a:lnTo>
                <a:lnTo>
                  <a:pt x="3608884" y="1217394"/>
                </a:lnTo>
                <a:lnTo>
                  <a:pt x="3623525" y="1181013"/>
                </a:lnTo>
                <a:lnTo>
                  <a:pt x="3648921" y="1136714"/>
                </a:lnTo>
                <a:lnTo>
                  <a:pt x="3672433" y="1106691"/>
                </a:lnTo>
                <a:lnTo>
                  <a:pt x="3680311" y="1096712"/>
                </a:lnTo>
                <a:lnTo>
                  <a:pt x="3687229" y="1086045"/>
                </a:lnTo>
                <a:lnTo>
                  <a:pt x="3693188" y="1074691"/>
                </a:lnTo>
                <a:lnTo>
                  <a:pt x="3698189" y="1062650"/>
                </a:lnTo>
                <a:lnTo>
                  <a:pt x="3714975" y="1012182"/>
                </a:lnTo>
                <a:lnTo>
                  <a:pt x="3734534" y="963701"/>
                </a:lnTo>
                <a:lnTo>
                  <a:pt x="3756281" y="916788"/>
                </a:lnTo>
                <a:lnTo>
                  <a:pt x="3779632" y="871023"/>
                </a:lnTo>
                <a:lnTo>
                  <a:pt x="3804001" y="825989"/>
                </a:lnTo>
                <a:lnTo>
                  <a:pt x="3828805" y="781267"/>
                </a:lnTo>
                <a:lnTo>
                  <a:pt x="3853459" y="736437"/>
                </a:lnTo>
                <a:lnTo>
                  <a:pt x="3877379" y="691081"/>
                </a:lnTo>
                <a:lnTo>
                  <a:pt x="3907607" y="634621"/>
                </a:lnTo>
                <a:lnTo>
                  <a:pt x="3929454" y="587780"/>
                </a:lnTo>
                <a:lnTo>
                  <a:pt x="3948417" y="538871"/>
                </a:lnTo>
                <a:lnTo>
                  <a:pt x="3962592" y="486531"/>
                </a:lnTo>
                <a:lnTo>
                  <a:pt x="3970077" y="429397"/>
                </a:lnTo>
                <a:lnTo>
                  <a:pt x="3972220" y="415308"/>
                </a:lnTo>
                <a:lnTo>
                  <a:pt x="3966126" y="410941"/>
                </a:lnTo>
                <a:lnTo>
                  <a:pt x="3966711" y="395735"/>
                </a:lnTo>
                <a:lnTo>
                  <a:pt x="3966696" y="380100"/>
                </a:lnTo>
                <a:lnTo>
                  <a:pt x="3950391" y="368415"/>
                </a:lnTo>
                <a:lnTo>
                  <a:pt x="3948918" y="351734"/>
                </a:lnTo>
                <a:lnTo>
                  <a:pt x="3718921" y="186905"/>
                </a:lnTo>
                <a:lnTo>
                  <a:pt x="3739691" y="170541"/>
                </a:lnTo>
                <a:lnTo>
                  <a:pt x="3755221" y="166046"/>
                </a:lnTo>
                <a:lnTo>
                  <a:pt x="3780907" y="153204"/>
                </a:lnTo>
                <a:lnTo>
                  <a:pt x="3804609" y="154566"/>
                </a:lnTo>
                <a:lnTo>
                  <a:pt x="3897909" y="127683"/>
                </a:lnTo>
                <a:lnTo>
                  <a:pt x="3950214" y="118294"/>
                </a:lnTo>
                <a:lnTo>
                  <a:pt x="3990959" y="131870"/>
                </a:lnTo>
                <a:lnTo>
                  <a:pt x="4035781" y="148367"/>
                </a:lnTo>
                <a:close/>
              </a:path>
            </a:pathLst>
          </a:custGeom>
          <a:solidFill>
            <a:srgbClr val="994B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01522" y="9032288"/>
            <a:ext cx="4110354" cy="1254760"/>
          </a:xfrm>
          <a:custGeom>
            <a:avLst/>
            <a:gdLst/>
            <a:ahLst/>
            <a:cxnLst/>
            <a:rect l="l" t="t" r="r" b="b"/>
            <a:pathLst>
              <a:path w="4110355" h="1254759">
                <a:moveTo>
                  <a:pt x="1412835" y="50744"/>
                </a:moveTo>
                <a:lnTo>
                  <a:pt x="1476842" y="59264"/>
                </a:lnTo>
                <a:lnTo>
                  <a:pt x="1535173" y="71938"/>
                </a:lnTo>
                <a:lnTo>
                  <a:pt x="1593335" y="87307"/>
                </a:lnTo>
                <a:lnTo>
                  <a:pt x="1634245" y="104962"/>
                </a:lnTo>
                <a:lnTo>
                  <a:pt x="1682053" y="136338"/>
                </a:lnTo>
                <a:lnTo>
                  <a:pt x="1717684" y="159242"/>
                </a:lnTo>
                <a:lnTo>
                  <a:pt x="1753683" y="181663"/>
                </a:lnTo>
                <a:lnTo>
                  <a:pt x="1790067" y="203346"/>
                </a:lnTo>
                <a:lnTo>
                  <a:pt x="1853320" y="238311"/>
                </a:lnTo>
                <a:lnTo>
                  <a:pt x="1919650" y="267381"/>
                </a:lnTo>
                <a:lnTo>
                  <a:pt x="1954398" y="280747"/>
                </a:lnTo>
                <a:lnTo>
                  <a:pt x="1988629" y="295602"/>
                </a:lnTo>
                <a:lnTo>
                  <a:pt x="2056764" y="326476"/>
                </a:lnTo>
                <a:lnTo>
                  <a:pt x="2098948" y="344855"/>
                </a:lnTo>
                <a:lnTo>
                  <a:pt x="2141226" y="362417"/>
                </a:lnTo>
                <a:lnTo>
                  <a:pt x="2268898" y="412819"/>
                </a:lnTo>
                <a:lnTo>
                  <a:pt x="2314629" y="429674"/>
                </a:lnTo>
                <a:lnTo>
                  <a:pt x="2360819" y="445432"/>
                </a:lnTo>
                <a:lnTo>
                  <a:pt x="2407413" y="460264"/>
                </a:lnTo>
                <a:lnTo>
                  <a:pt x="2454359" y="474338"/>
                </a:lnTo>
                <a:lnTo>
                  <a:pt x="2556932" y="503354"/>
                </a:lnTo>
                <a:lnTo>
                  <a:pt x="2584268" y="511648"/>
                </a:lnTo>
                <a:lnTo>
                  <a:pt x="2611462" y="520863"/>
                </a:lnTo>
                <a:lnTo>
                  <a:pt x="2669574" y="542429"/>
                </a:lnTo>
                <a:lnTo>
                  <a:pt x="2698380" y="553830"/>
                </a:lnTo>
                <a:lnTo>
                  <a:pt x="2726885" y="565973"/>
                </a:lnTo>
                <a:lnTo>
                  <a:pt x="2748817" y="574985"/>
                </a:lnTo>
                <a:lnTo>
                  <a:pt x="2771054" y="583171"/>
                </a:lnTo>
                <a:lnTo>
                  <a:pt x="2793502" y="590693"/>
                </a:lnTo>
                <a:lnTo>
                  <a:pt x="2845806" y="606822"/>
                </a:lnTo>
                <a:lnTo>
                  <a:pt x="2875239" y="616755"/>
                </a:lnTo>
                <a:lnTo>
                  <a:pt x="2904462" y="627351"/>
                </a:lnTo>
                <a:lnTo>
                  <a:pt x="3038379" y="678270"/>
                </a:lnTo>
                <a:lnTo>
                  <a:pt x="3091514" y="696664"/>
                </a:lnTo>
                <a:lnTo>
                  <a:pt x="3145592" y="712157"/>
                </a:lnTo>
                <a:lnTo>
                  <a:pt x="3213659" y="727921"/>
                </a:lnTo>
                <a:lnTo>
                  <a:pt x="3306359" y="747399"/>
                </a:lnTo>
                <a:lnTo>
                  <a:pt x="3330433" y="753276"/>
                </a:lnTo>
                <a:lnTo>
                  <a:pt x="3353896" y="760805"/>
                </a:lnTo>
                <a:lnTo>
                  <a:pt x="3376611" y="770824"/>
                </a:lnTo>
                <a:lnTo>
                  <a:pt x="3397907" y="781191"/>
                </a:lnTo>
                <a:lnTo>
                  <a:pt x="3441260" y="800620"/>
                </a:lnTo>
                <a:lnTo>
                  <a:pt x="3462588" y="810482"/>
                </a:lnTo>
                <a:lnTo>
                  <a:pt x="3494943" y="826234"/>
                </a:lnTo>
                <a:lnTo>
                  <a:pt x="3527688" y="841166"/>
                </a:lnTo>
                <a:lnTo>
                  <a:pt x="3560813" y="855444"/>
                </a:lnTo>
                <a:lnTo>
                  <a:pt x="3594307" y="869239"/>
                </a:lnTo>
                <a:lnTo>
                  <a:pt x="3642397" y="889810"/>
                </a:lnTo>
                <a:lnTo>
                  <a:pt x="3688684" y="913481"/>
                </a:lnTo>
                <a:lnTo>
                  <a:pt x="3732864" y="941079"/>
                </a:lnTo>
                <a:lnTo>
                  <a:pt x="3774631" y="973428"/>
                </a:lnTo>
                <a:lnTo>
                  <a:pt x="3804444" y="997561"/>
                </a:lnTo>
                <a:lnTo>
                  <a:pt x="3835417" y="1020751"/>
                </a:lnTo>
                <a:lnTo>
                  <a:pt x="3866579" y="1043615"/>
                </a:lnTo>
                <a:lnTo>
                  <a:pt x="3896961" y="1066769"/>
                </a:lnTo>
                <a:lnTo>
                  <a:pt x="3985162" y="1135762"/>
                </a:lnTo>
                <a:lnTo>
                  <a:pt x="4027715" y="1171980"/>
                </a:lnTo>
                <a:lnTo>
                  <a:pt x="4067503" y="1211829"/>
                </a:lnTo>
                <a:lnTo>
                  <a:pt x="4087895" y="1233469"/>
                </a:lnTo>
                <a:lnTo>
                  <a:pt x="4109526" y="1254256"/>
                </a:lnTo>
                <a:lnTo>
                  <a:pt x="4110025" y="1254710"/>
                </a:lnTo>
                <a:lnTo>
                  <a:pt x="260802" y="1254710"/>
                </a:lnTo>
                <a:lnTo>
                  <a:pt x="256708" y="1247831"/>
                </a:lnTo>
                <a:lnTo>
                  <a:pt x="234127" y="1209116"/>
                </a:lnTo>
                <a:lnTo>
                  <a:pt x="189255" y="1131114"/>
                </a:lnTo>
                <a:lnTo>
                  <a:pt x="169535" y="1085689"/>
                </a:lnTo>
                <a:lnTo>
                  <a:pt x="154845" y="1041931"/>
                </a:lnTo>
                <a:lnTo>
                  <a:pt x="138426" y="998741"/>
                </a:lnTo>
                <a:lnTo>
                  <a:pt x="121312" y="955846"/>
                </a:lnTo>
                <a:lnTo>
                  <a:pt x="104534" y="912972"/>
                </a:lnTo>
                <a:lnTo>
                  <a:pt x="89816" y="874384"/>
                </a:lnTo>
                <a:lnTo>
                  <a:pt x="76688" y="835163"/>
                </a:lnTo>
                <a:lnTo>
                  <a:pt x="59628" y="783310"/>
                </a:lnTo>
                <a:lnTo>
                  <a:pt x="40261" y="722801"/>
                </a:lnTo>
                <a:lnTo>
                  <a:pt x="21326" y="653131"/>
                </a:lnTo>
                <a:lnTo>
                  <a:pt x="14371" y="608816"/>
                </a:lnTo>
                <a:lnTo>
                  <a:pt x="12181" y="600562"/>
                </a:lnTo>
                <a:lnTo>
                  <a:pt x="9934" y="593207"/>
                </a:lnTo>
                <a:lnTo>
                  <a:pt x="4473" y="571192"/>
                </a:lnTo>
                <a:lnTo>
                  <a:pt x="1298" y="549152"/>
                </a:lnTo>
                <a:lnTo>
                  <a:pt x="0" y="526891"/>
                </a:lnTo>
                <a:lnTo>
                  <a:pt x="165" y="504215"/>
                </a:lnTo>
                <a:lnTo>
                  <a:pt x="2975" y="458031"/>
                </a:lnTo>
                <a:lnTo>
                  <a:pt x="9293" y="412575"/>
                </a:lnTo>
                <a:lnTo>
                  <a:pt x="18625" y="367645"/>
                </a:lnTo>
                <a:lnTo>
                  <a:pt x="30475" y="323043"/>
                </a:lnTo>
                <a:lnTo>
                  <a:pt x="59757" y="287903"/>
                </a:lnTo>
                <a:lnTo>
                  <a:pt x="65546" y="281953"/>
                </a:lnTo>
                <a:lnTo>
                  <a:pt x="80196" y="268286"/>
                </a:lnTo>
                <a:lnTo>
                  <a:pt x="93725" y="253620"/>
                </a:lnTo>
                <a:lnTo>
                  <a:pt x="105641" y="237669"/>
                </a:lnTo>
                <a:lnTo>
                  <a:pt x="132572" y="189643"/>
                </a:lnTo>
                <a:lnTo>
                  <a:pt x="153402" y="161991"/>
                </a:lnTo>
                <a:lnTo>
                  <a:pt x="176813" y="136361"/>
                </a:lnTo>
                <a:lnTo>
                  <a:pt x="201673" y="111921"/>
                </a:lnTo>
                <a:lnTo>
                  <a:pt x="210620" y="103294"/>
                </a:lnTo>
                <a:lnTo>
                  <a:pt x="229146" y="86756"/>
                </a:lnTo>
                <a:lnTo>
                  <a:pt x="238092" y="78130"/>
                </a:lnTo>
                <a:lnTo>
                  <a:pt x="275759" y="54365"/>
                </a:lnTo>
                <a:lnTo>
                  <a:pt x="421413" y="19275"/>
                </a:lnTo>
                <a:lnTo>
                  <a:pt x="465629" y="12535"/>
                </a:lnTo>
                <a:lnTo>
                  <a:pt x="480476" y="13057"/>
                </a:lnTo>
                <a:lnTo>
                  <a:pt x="487899" y="13451"/>
                </a:lnTo>
                <a:lnTo>
                  <a:pt x="495390" y="12751"/>
                </a:lnTo>
                <a:lnTo>
                  <a:pt x="502912" y="11546"/>
                </a:lnTo>
                <a:lnTo>
                  <a:pt x="506172" y="11060"/>
                </a:lnTo>
                <a:lnTo>
                  <a:pt x="738756" y="25635"/>
                </a:lnTo>
                <a:lnTo>
                  <a:pt x="746062" y="24289"/>
                </a:lnTo>
                <a:lnTo>
                  <a:pt x="767312" y="22352"/>
                </a:lnTo>
                <a:lnTo>
                  <a:pt x="788603" y="22446"/>
                </a:lnTo>
                <a:lnTo>
                  <a:pt x="809852" y="23214"/>
                </a:lnTo>
                <a:lnTo>
                  <a:pt x="830975" y="23298"/>
                </a:lnTo>
                <a:lnTo>
                  <a:pt x="868117" y="22920"/>
                </a:lnTo>
                <a:lnTo>
                  <a:pt x="1313872" y="50855"/>
                </a:lnTo>
                <a:lnTo>
                  <a:pt x="1331181" y="51263"/>
                </a:lnTo>
                <a:lnTo>
                  <a:pt x="1348321" y="50308"/>
                </a:lnTo>
                <a:lnTo>
                  <a:pt x="1380746" y="49184"/>
                </a:lnTo>
                <a:lnTo>
                  <a:pt x="1412835" y="50744"/>
                </a:lnTo>
                <a:close/>
              </a:path>
              <a:path w="4110355" h="1254759">
                <a:moveTo>
                  <a:pt x="588713" y="0"/>
                </a:moveTo>
                <a:lnTo>
                  <a:pt x="659408" y="6234"/>
                </a:lnTo>
                <a:lnTo>
                  <a:pt x="729933" y="22377"/>
                </a:lnTo>
                <a:lnTo>
                  <a:pt x="738756" y="25635"/>
                </a:lnTo>
                <a:lnTo>
                  <a:pt x="506172" y="11060"/>
                </a:lnTo>
                <a:lnTo>
                  <a:pt x="510430" y="10425"/>
                </a:lnTo>
                <a:lnTo>
                  <a:pt x="526652" y="8581"/>
                </a:lnTo>
                <a:lnTo>
                  <a:pt x="542723" y="6474"/>
                </a:lnTo>
                <a:lnTo>
                  <a:pt x="575059" y="1849"/>
                </a:lnTo>
                <a:lnTo>
                  <a:pt x="581407" y="1345"/>
                </a:lnTo>
                <a:lnTo>
                  <a:pt x="588713" y="0"/>
                </a:lnTo>
                <a:close/>
              </a:path>
              <a:path w="4110355" h="1254759">
                <a:moveTo>
                  <a:pt x="1185014" y="34663"/>
                </a:moveTo>
                <a:lnTo>
                  <a:pt x="1208604" y="36353"/>
                </a:lnTo>
                <a:lnTo>
                  <a:pt x="1232156" y="38632"/>
                </a:lnTo>
                <a:lnTo>
                  <a:pt x="1255656" y="41753"/>
                </a:lnTo>
                <a:lnTo>
                  <a:pt x="1296479" y="49088"/>
                </a:lnTo>
                <a:lnTo>
                  <a:pt x="1313872" y="50855"/>
                </a:lnTo>
                <a:lnTo>
                  <a:pt x="868117" y="22920"/>
                </a:lnTo>
                <a:lnTo>
                  <a:pt x="920678" y="22607"/>
                </a:lnTo>
                <a:lnTo>
                  <a:pt x="970962" y="22150"/>
                </a:lnTo>
                <a:lnTo>
                  <a:pt x="982980" y="22227"/>
                </a:lnTo>
                <a:lnTo>
                  <a:pt x="1137795" y="31929"/>
                </a:lnTo>
                <a:lnTo>
                  <a:pt x="1185014" y="34663"/>
                </a:lnTo>
                <a:close/>
              </a:path>
              <a:path w="4110355" h="1254759">
                <a:moveTo>
                  <a:pt x="1060523" y="25100"/>
                </a:moveTo>
                <a:lnTo>
                  <a:pt x="1114207" y="30226"/>
                </a:lnTo>
                <a:lnTo>
                  <a:pt x="1137795" y="31929"/>
                </a:lnTo>
                <a:lnTo>
                  <a:pt x="982980" y="22227"/>
                </a:lnTo>
                <a:lnTo>
                  <a:pt x="1000752" y="22341"/>
                </a:lnTo>
                <a:lnTo>
                  <a:pt x="1030580" y="23294"/>
                </a:lnTo>
                <a:lnTo>
                  <a:pt x="1060523" y="25100"/>
                </a:lnTo>
                <a:close/>
              </a:path>
            </a:pathLst>
          </a:custGeom>
          <a:solidFill>
            <a:srgbClr val="EFD5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45"/>
              <a:t>Y</a:t>
            </a:r>
            <a:r>
              <a:rPr dirty="0" spc="35"/>
              <a:t> </a:t>
            </a:r>
            <a:r>
              <a:rPr dirty="0" spc="15"/>
              <a:t>para</a:t>
            </a:r>
            <a:r>
              <a:rPr dirty="0" spc="35"/>
              <a:t> </a:t>
            </a:r>
            <a:r>
              <a:rPr dirty="0" spc="-60"/>
              <a:t>finalizar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32812" y="5783768"/>
            <a:ext cx="58223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65">
                <a:solidFill>
                  <a:srgbClr val="F4F4F4"/>
                </a:solidFill>
                <a:latin typeface="Tahoma"/>
                <a:cs typeface="Tahoma"/>
              </a:rPr>
              <a:t>Palabras</a:t>
            </a:r>
            <a:r>
              <a:rPr dirty="0" sz="3000" spc="-14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000" spc="30">
                <a:solidFill>
                  <a:srgbClr val="F4F4F4"/>
                </a:solidFill>
                <a:latin typeface="Tahoma"/>
                <a:cs typeface="Tahoma"/>
              </a:rPr>
              <a:t>de</a:t>
            </a:r>
            <a:r>
              <a:rPr dirty="0" sz="3000" spc="-13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F4F4F4"/>
                </a:solidFill>
                <a:latin typeface="Tahoma"/>
                <a:cs typeface="Tahoma"/>
              </a:rPr>
              <a:t>nuestra</a:t>
            </a:r>
            <a:r>
              <a:rPr dirty="0" sz="3000" spc="-13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000" spc="25">
                <a:solidFill>
                  <a:srgbClr val="F4F4F4"/>
                </a:solidFill>
                <a:latin typeface="Tahoma"/>
                <a:cs typeface="Tahoma"/>
              </a:rPr>
              <a:t>invitada,</a:t>
            </a:r>
            <a:r>
              <a:rPr dirty="0" sz="3000" spc="-13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000" spc="-20">
                <a:solidFill>
                  <a:srgbClr val="F4F4F4"/>
                </a:solidFill>
                <a:latin typeface="Tahoma"/>
                <a:cs typeface="Tahoma"/>
              </a:rPr>
              <a:t>Eva.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194" rIns="0" bIns="0" rtlCol="0" vert="horz">
            <a:spAutoFit/>
          </a:bodyPr>
          <a:lstStyle/>
          <a:p>
            <a:pPr marL="1571625" marR="5080" indent="-1559560">
              <a:lnSpc>
                <a:spcPts val="8320"/>
              </a:lnSpc>
              <a:spcBef>
                <a:spcPts val="284"/>
              </a:spcBef>
            </a:pPr>
            <a:r>
              <a:rPr dirty="0" spc="254"/>
              <a:t>Conclusiones</a:t>
            </a:r>
            <a:r>
              <a:rPr dirty="0" spc="-10"/>
              <a:t> </a:t>
            </a:r>
            <a:r>
              <a:rPr dirty="0" spc="200"/>
              <a:t>e </a:t>
            </a:r>
            <a:r>
              <a:rPr dirty="0" spc="-2090"/>
              <a:t> </a:t>
            </a:r>
            <a:r>
              <a:rPr dirty="0" spc="60"/>
              <a:t>informe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8482965" cy="2057400"/>
            <a:chOff x="0" y="0"/>
            <a:chExt cx="8482965" cy="20574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507355" cy="2057400"/>
            </a:xfrm>
            <a:custGeom>
              <a:avLst/>
              <a:gdLst/>
              <a:ahLst/>
              <a:cxnLst/>
              <a:rect l="l" t="t" r="r" b="b"/>
              <a:pathLst>
                <a:path w="5507355" h="2057400">
                  <a:moveTo>
                    <a:pt x="0" y="0"/>
                  </a:moveTo>
                  <a:lnTo>
                    <a:pt x="5388630" y="0"/>
                  </a:lnTo>
                  <a:lnTo>
                    <a:pt x="5414440" y="38966"/>
                  </a:lnTo>
                  <a:lnTo>
                    <a:pt x="5432816" y="77309"/>
                  </a:lnTo>
                  <a:lnTo>
                    <a:pt x="5445220" y="117645"/>
                  </a:lnTo>
                  <a:lnTo>
                    <a:pt x="5451044" y="159593"/>
                  </a:lnTo>
                  <a:lnTo>
                    <a:pt x="5456516" y="202150"/>
                  </a:lnTo>
                  <a:lnTo>
                    <a:pt x="5466118" y="243499"/>
                  </a:lnTo>
                  <a:lnTo>
                    <a:pt x="5478358" y="284140"/>
                  </a:lnTo>
                  <a:lnTo>
                    <a:pt x="5491743" y="324571"/>
                  </a:lnTo>
                  <a:lnTo>
                    <a:pt x="5502772" y="344643"/>
                  </a:lnTo>
                  <a:lnTo>
                    <a:pt x="5507283" y="365691"/>
                  </a:lnTo>
                  <a:lnTo>
                    <a:pt x="5506929" y="387233"/>
                  </a:lnTo>
                  <a:lnTo>
                    <a:pt x="5500762" y="424435"/>
                  </a:lnTo>
                  <a:lnTo>
                    <a:pt x="5499943" y="439936"/>
                  </a:lnTo>
                  <a:lnTo>
                    <a:pt x="5501065" y="455303"/>
                  </a:lnTo>
                  <a:lnTo>
                    <a:pt x="5504286" y="470552"/>
                  </a:lnTo>
                  <a:lnTo>
                    <a:pt x="5506262" y="476739"/>
                  </a:lnTo>
                  <a:lnTo>
                    <a:pt x="5506540" y="482762"/>
                  </a:lnTo>
                  <a:lnTo>
                    <a:pt x="5499336" y="529930"/>
                  </a:lnTo>
                  <a:lnTo>
                    <a:pt x="5492209" y="569609"/>
                  </a:lnTo>
                  <a:lnTo>
                    <a:pt x="5468597" y="621508"/>
                  </a:lnTo>
                  <a:lnTo>
                    <a:pt x="5455255" y="642277"/>
                  </a:lnTo>
                  <a:lnTo>
                    <a:pt x="5434504" y="674135"/>
                  </a:lnTo>
                  <a:lnTo>
                    <a:pt x="5398834" y="740663"/>
                  </a:lnTo>
                  <a:lnTo>
                    <a:pt x="5381719" y="774799"/>
                  </a:lnTo>
                  <a:lnTo>
                    <a:pt x="5364997" y="815158"/>
                  </a:lnTo>
                  <a:lnTo>
                    <a:pt x="5358160" y="833128"/>
                  </a:lnTo>
                  <a:lnTo>
                    <a:pt x="5324696" y="878079"/>
                  </a:lnTo>
                  <a:lnTo>
                    <a:pt x="5283879" y="912896"/>
                  </a:lnTo>
                  <a:lnTo>
                    <a:pt x="5241912" y="946318"/>
                  </a:lnTo>
                  <a:lnTo>
                    <a:pt x="5217354" y="959966"/>
                  </a:lnTo>
                  <a:lnTo>
                    <a:pt x="5208474" y="964502"/>
                  </a:lnTo>
                  <a:lnTo>
                    <a:pt x="5161517" y="983668"/>
                  </a:lnTo>
                  <a:lnTo>
                    <a:pt x="5113515" y="997834"/>
                  </a:lnTo>
                  <a:lnTo>
                    <a:pt x="5064493" y="1007566"/>
                  </a:lnTo>
                  <a:lnTo>
                    <a:pt x="5014477" y="1013426"/>
                  </a:lnTo>
                  <a:lnTo>
                    <a:pt x="4981543" y="1016735"/>
                  </a:lnTo>
                  <a:lnTo>
                    <a:pt x="4948749" y="1021101"/>
                  </a:lnTo>
                  <a:lnTo>
                    <a:pt x="4883473" y="1030748"/>
                  </a:lnTo>
                  <a:lnTo>
                    <a:pt x="4855351" y="1034267"/>
                  </a:lnTo>
                  <a:lnTo>
                    <a:pt x="4827078" y="1036005"/>
                  </a:lnTo>
                  <a:lnTo>
                    <a:pt x="4798670" y="1035803"/>
                  </a:lnTo>
                  <a:lnTo>
                    <a:pt x="4749746" y="1031824"/>
                  </a:lnTo>
                  <a:lnTo>
                    <a:pt x="4729303" y="1030625"/>
                  </a:lnTo>
                  <a:lnTo>
                    <a:pt x="4708830" y="1029744"/>
                  </a:lnTo>
                  <a:lnTo>
                    <a:pt x="4688342" y="1029022"/>
                  </a:lnTo>
                  <a:lnTo>
                    <a:pt x="4637974" y="1026283"/>
                  </a:lnTo>
                  <a:lnTo>
                    <a:pt x="4587876" y="1021561"/>
                  </a:lnTo>
                  <a:lnTo>
                    <a:pt x="4537788" y="1015074"/>
                  </a:lnTo>
                  <a:lnTo>
                    <a:pt x="4442383" y="999925"/>
                  </a:lnTo>
                  <a:lnTo>
                    <a:pt x="4397084" y="993593"/>
                  </a:lnTo>
                  <a:lnTo>
                    <a:pt x="4351724" y="987898"/>
                  </a:lnTo>
                  <a:lnTo>
                    <a:pt x="4306477" y="982695"/>
                  </a:lnTo>
                  <a:lnTo>
                    <a:pt x="4278304" y="978098"/>
                  </a:lnTo>
                  <a:lnTo>
                    <a:pt x="4223841" y="962663"/>
                  </a:lnTo>
                  <a:lnTo>
                    <a:pt x="4146950" y="930176"/>
                  </a:lnTo>
                  <a:lnTo>
                    <a:pt x="4097518" y="906392"/>
                  </a:lnTo>
                  <a:lnTo>
                    <a:pt x="4048905" y="880760"/>
                  </a:lnTo>
                  <a:lnTo>
                    <a:pt x="3976543" y="838606"/>
                  </a:lnTo>
                  <a:lnTo>
                    <a:pt x="3951415" y="825563"/>
                  </a:lnTo>
                  <a:lnTo>
                    <a:pt x="3900745" y="801285"/>
                  </a:lnTo>
                  <a:lnTo>
                    <a:pt x="3858358" y="787766"/>
                  </a:lnTo>
                  <a:lnTo>
                    <a:pt x="3806068" y="774789"/>
                  </a:lnTo>
                  <a:lnTo>
                    <a:pt x="3753656" y="763085"/>
                  </a:lnTo>
                  <a:lnTo>
                    <a:pt x="3718351" y="753864"/>
                  </a:lnTo>
                  <a:lnTo>
                    <a:pt x="3683882" y="742635"/>
                  </a:lnTo>
                  <a:lnTo>
                    <a:pt x="3649852" y="730165"/>
                  </a:lnTo>
                  <a:lnTo>
                    <a:pt x="3615869" y="717217"/>
                  </a:lnTo>
                  <a:lnTo>
                    <a:pt x="3567381" y="701998"/>
                  </a:lnTo>
                  <a:lnTo>
                    <a:pt x="3518309" y="691163"/>
                  </a:lnTo>
                  <a:lnTo>
                    <a:pt x="3468719" y="684431"/>
                  </a:lnTo>
                  <a:lnTo>
                    <a:pt x="3418680" y="681521"/>
                  </a:lnTo>
                  <a:lnTo>
                    <a:pt x="3368261" y="682151"/>
                  </a:lnTo>
                  <a:lnTo>
                    <a:pt x="3359611" y="683029"/>
                  </a:lnTo>
                  <a:lnTo>
                    <a:pt x="3351891" y="683139"/>
                  </a:lnTo>
                  <a:lnTo>
                    <a:pt x="3224268" y="712646"/>
                  </a:lnTo>
                  <a:lnTo>
                    <a:pt x="3184496" y="722642"/>
                  </a:lnTo>
                  <a:lnTo>
                    <a:pt x="3136057" y="736753"/>
                  </a:lnTo>
                  <a:lnTo>
                    <a:pt x="3088261" y="752532"/>
                  </a:lnTo>
                  <a:lnTo>
                    <a:pt x="3040949" y="769964"/>
                  </a:lnTo>
                  <a:lnTo>
                    <a:pt x="2964913" y="800668"/>
                  </a:lnTo>
                  <a:lnTo>
                    <a:pt x="2935376" y="811533"/>
                  </a:lnTo>
                  <a:lnTo>
                    <a:pt x="2905438" y="821556"/>
                  </a:lnTo>
                  <a:lnTo>
                    <a:pt x="2832803" y="843595"/>
                  </a:lnTo>
                  <a:lnTo>
                    <a:pt x="2791351" y="858541"/>
                  </a:lnTo>
                  <a:lnTo>
                    <a:pt x="2750671" y="875490"/>
                  </a:lnTo>
                  <a:lnTo>
                    <a:pt x="2710602" y="894425"/>
                  </a:lnTo>
                  <a:lnTo>
                    <a:pt x="2672373" y="913163"/>
                  </a:lnTo>
                  <a:lnTo>
                    <a:pt x="2634590" y="932266"/>
                  </a:lnTo>
                  <a:lnTo>
                    <a:pt x="2597353" y="952385"/>
                  </a:lnTo>
                  <a:lnTo>
                    <a:pt x="2560758" y="974172"/>
                  </a:lnTo>
                  <a:lnTo>
                    <a:pt x="2534720" y="989163"/>
                  </a:lnTo>
                  <a:lnTo>
                    <a:pt x="2507721" y="1002454"/>
                  </a:lnTo>
                  <a:lnTo>
                    <a:pt x="2480464" y="1015079"/>
                  </a:lnTo>
                  <a:lnTo>
                    <a:pt x="2453654" y="1028068"/>
                  </a:lnTo>
                  <a:lnTo>
                    <a:pt x="2411852" y="1049007"/>
                  </a:lnTo>
                  <a:lnTo>
                    <a:pt x="2370521" y="1070608"/>
                  </a:lnTo>
                  <a:lnTo>
                    <a:pt x="2329579" y="1092864"/>
                  </a:lnTo>
                  <a:lnTo>
                    <a:pt x="2288945" y="1115767"/>
                  </a:lnTo>
                  <a:lnTo>
                    <a:pt x="2219920" y="1155789"/>
                  </a:lnTo>
                  <a:lnTo>
                    <a:pt x="2164063" y="1191134"/>
                  </a:lnTo>
                  <a:lnTo>
                    <a:pt x="2137944" y="1211712"/>
                  </a:lnTo>
                  <a:lnTo>
                    <a:pt x="2102784" y="1232219"/>
                  </a:lnTo>
                  <a:lnTo>
                    <a:pt x="2069274" y="1255616"/>
                  </a:lnTo>
                  <a:lnTo>
                    <a:pt x="2036021" y="1279680"/>
                  </a:lnTo>
                  <a:lnTo>
                    <a:pt x="2001632" y="1302189"/>
                  </a:lnTo>
                  <a:lnTo>
                    <a:pt x="1993527" y="1306867"/>
                  </a:lnTo>
                  <a:lnTo>
                    <a:pt x="1985680" y="1312212"/>
                  </a:lnTo>
                  <a:lnTo>
                    <a:pt x="1729617" y="1523285"/>
                  </a:lnTo>
                  <a:lnTo>
                    <a:pt x="1721598" y="1529114"/>
                  </a:lnTo>
                  <a:lnTo>
                    <a:pt x="1703124" y="1543658"/>
                  </a:lnTo>
                  <a:lnTo>
                    <a:pt x="1650805" y="1586492"/>
                  </a:lnTo>
                  <a:lnTo>
                    <a:pt x="1616270" y="1613591"/>
                  </a:lnTo>
                  <a:lnTo>
                    <a:pt x="1580584" y="1639294"/>
                  </a:lnTo>
                  <a:lnTo>
                    <a:pt x="1529651" y="1671314"/>
                  </a:lnTo>
                  <a:lnTo>
                    <a:pt x="1516704" y="1680422"/>
                  </a:lnTo>
                  <a:lnTo>
                    <a:pt x="1440734" y="1736791"/>
                  </a:lnTo>
                  <a:lnTo>
                    <a:pt x="1415251" y="1755062"/>
                  </a:lnTo>
                  <a:lnTo>
                    <a:pt x="1369998" y="1785769"/>
                  </a:lnTo>
                  <a:lnTo>
                    <a:pt x="1351260" y="1799994"/>
                  </a:lnTo>
                  <a:lnTo>
                    <a:pt x="1286870" y="1853022"/>
                  </a:lnTo>
                  <a:lnTo>
                    <a:pt x="1228480" y="1887255"/>
                  </a:lnTo>
                  <a:lnTo>
                    <a:pt x="1153826" y="1922389"/>
                  </a:lnTo>
                  <a:lnTo>
                    <a:pt x="1108978" y="1941478"/>
                  </a:lnTo>
                  <a:lnTo>
                    <a:pt x="1063616" y="1959232"/>
                  </a:lnTo>
                  <a:lnTo>
                    <a:pt x="1017914" y="1975508"/>
                  </a:lnTo>
                  <a:lnTo>
                    <a:pt x="1006025" y="1979592"/>
                  </a:lnTo>
                  <a:lnTo>
                    <a:pt x="994481" y="1984272"/>
                  </a:lnTo>
                  <a:lnTo>
                    <a:pt x="983626" y="1990143"/>
                  </a:lnTo>
                  <a:lnTo>
                    <a:pt x="961206" y="2007451"/>
                  </a:lnTo>
                  <a:lnTo>
                    <a:pt x="947550" y="2014751"/>
                  </a:lnTo>
                  <a:lnTo>
                    <a:pt x="933092" y="2020368"/>
                  </a:lnTo>
                  <a:lnTo>
                    <a:pt x="907620" y="2028199"/>
                  </a:lnTo>
                  <a:lnTo>
                    <a:pt x="897193" y="2031836"/>
                  </a:lnTo>
                  <a:lnTo>
                    <a:pt x="886622" y="2035298"/>
                  </a:lnTo>
                  <a:lnTo>
                    <a:pt x="875722" y="2038006"/>
                  </a:lnTo>
                  <a:lnTo>
                    <a:pt x="866832" y="2040546"/>
                  </a:lnTo>
                  <a:lnTo>
                    <a:pt x="857480" y="2042881"/>
                  </a:lnTo>
                  <a:lnTo>
                    <a:pt x="847902" y="2044231"/>
                  </a:lnTo>
                  <a:lnTo>
                    <a:pt x="838332" y="2043815"/>
                  </a:lnTo>
                  <a:lnTo>
                    <a:pt x="819138" y="2042295"/>
                  </a:lnTo>
                  <a:lnTo>
                    <a:pt x="800507" y="2044121"/>
                  </a:lnTo>
                  <a:lnTo>
                    <a:pt x="782215" y="2047426"/>
                  </a:lnTo>
                  <a:lnTo>
                    <a:pt x="764041" y="2050341"/>
                  </a:lnTo>
                  <a:lnTo>
                    <a:pt x="715591" y="2055331"/>
                  </a:lnTo>
                  <a:lnTo>
                    <a:pt x="667408" y="2057278"/>
                  </a:lnTo>
                  <a:lnTo>
                    <a:pt x="619491" y="2055967"/>
                  </a:lnTo>
                  <a:lnTo>
                    <a:pt x="571836" y="2051183"/>
                  </a:lnTo>
                  <a:lnTo>
                    <a:pt x="524439" y="2042712"/>
                  </a:lnTo>
                  <a:lnTo>
                    <a:pt x="477298" y="2030339"/>
                  </a:lnTo>
                  <a:lnTo>
                    <a:pt x="383451" y="2000875"/>
                  </a:lnTo>
                  <a:lnTo>
                    <a:pt x="336396" y="1986439"/>
                  </a:lnTo>
                  <a:lnTo>
                    <a:pt x="289184" y="1972357"/>
                  </a:lnTo>
                  <a:lnTo>
                    <a:pt x="241761" y="1958749"/>
                  </a:lnTo>
                  <a:lnTo>
                    <a:pt x="216058" y="1950309"/>
                  </a:lnTo>
                  <a:lnTo>
                    <a:pt x="167686" y="1928582"/>
                  </a:lnTo>
                  <a:lnTo>
                    <a:pt x="111671" y="1894177"/>
                  </a:lnTo>
                  <a:lnTo>
                    <a:pt x="78586" y="1872844"/>
                  </a:lnTo>
                  <a:lnTo>
                    <a:pt x="45327" y="1851654"/>
                  </a:lnTo>
                  <a:lnTo>
                    <a:pt x="11601" y="1831142"/>
                  </a:lnTo>
                  <a:lnTo>
                    <a:pt x="0" y="1824626"/>
                  </a:lnTo>
                  <a:lnTo>
                    <a:pt x="0" y="0"/>
                  </a:lnTo>
                  <a:close/>
                </a:path>
                <a:path w="5507355" h="2057400">
                  <a:moveTo>
                    <a:pt x="1729617" y="1523285"/>
                  </a:moveTo>
                  <a:lnTo>
                    <a:pt x="1985680" y="1312212"/>
                  </a:lnTo>
                  <a:lnTo>
                    <a:pt x="1978408" y="1318255"/>
                  </a:lnTo>
                  <a:lnTo>
                    <a:pt x="1972030" y="1325027"/>
                  </a:lnTo>
                  <a:lnTo>
                    <a:pt x="1940938" y="1355859"/>
                  </a:lnTo>
                  <a:lnTo>
                    <a:pt x="1907642" y="1384550"/>
                  </a:lnTo>
                  <a:lnTo>
                    <a:pt x="1873741" y="1412861"/>
                  </a:lnTo>
                  <a:lnTo>
                    <a:pt x="1822042" y="1459262"/>
                  </a:lnTo>
                  <a:lnTo>
                    <a:pt x="1802421" y="1474606"/>
                  </a:lnTo>
                  <a:lnTo>
                    <a:pt x="1781937" y="1488902"/>
                  </a:lnTo>
                  <a:lnTo>
                    <a:pt x="1740647" y="1515268"/>
                  </a:lnTo>
                  <a:lnTo>
                    <a:pt x="1729617" y="1523285"/>
                  </a:lnTo>
                  <a:close/>
                </a:path>
                <a:path w="5507355" h="2057400">
                  <a:moveTo>
                    <a:pt x="1286870" y="1853022"/>
                  </a:moveTo>
                  <a:lnTo>
                    <a:pt x="1333098" y="1814916"/>
                  </a:lnTo>
                  <a:lnTo>
                    <a:pt x="1315368" y="1830361"/>
                  </a:lnTo>
                  <a:lnTo>
                    <a:pt x="1288050" y="1852269"/>
                  </a:lnTo>
                  <a:lnTo>
                    <a:pt x="1286870" y="1853022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27224" y="0"/>
              <a:ext cx="4255770" cy="1765300"/>
            </a:xfrm>
            <a:custGeom>
              <a:avLst/>
              <a:gdLst/>
              <a:ahLst/>
              <a:cxnLst/>
              <a:rect l="l" t="t" r="r" b="b"/>
              <a:pathLst>
                <a:path w="4255770" h="1765300">
                  <a:moveTo>
                    <a:pt x="254132" y="1257300"/>
                  </a:moveTo>
                  <a:lnTo>
                    <a:pt x="105270" y="1257300"/>
                  </a:lnTo>
                  <a:lnTo>
                    <a:pt x="97789" y="1244600"/>
                  </a:lnTo>
                  <a:lnTo>
                    <a:pt x="86741" y="1231900"/>
                  </a:lnTo>
                  <a:lnTo>
                    <a:pt x="76122" y="1219200"/>
                  </a:lnTo>
                  <a:lnTo>
                    <a:pt x="66707" y="1206500"/>
                  </a:lnTo>
                  <a:lnTo>
                    <a:pt x="59270" y="1181100"/>
                  </a:lnTo>
                  <a:lnTo>
                    <a:pt x="53322" y="1168400"/>
                  </a:lnTo>
                  <a:lnTo>
                    <a:pt x="46774" y="1155700"/>
                  </a:lnTo>
                  <a:lnTo>
                    <a:pt x="40053" y="1143000"/>
                  </a:lnTo>
                  <a:lnTo>
                    <a:pt x="33590" y="1117600"/>
                  </a:lnTo>
                  <a:lnTo>
                    <a:pt x="24003" y="1092200"/>
                  </a:lnTo>
                  <a:lnTo>
                    <a:pt x="17425" y="1066800"/>
                  </a:lnTo>
                  <a:lnTo>
                    <a:pt x="14115" y="1041400"/>
                  </a:lnTo>
                  <a:lnTo>
                    <a:pt x="14330" y="1016000"/>
                  </a:lnTo>
                  <a:lnTo>
                    <a:pt x="14960" y="977900"/>
                  </a:lnTo>
                  <a:lnTo>
                    <a:pt x="13183" y="952500"/>
                  </a:lnTo>
                  <a:lnTo>
                    <a:pt x="9687" y="927100"/>
                  </a:lnTo>
                  <a:lnTo>
                    <a:pt x="5158" y="889000"/>
                  </a:lnTo>
                  <a:lnTo>
                    <a:pt x="1504" y="863600"/>
                  </a:lnTo>
                  <a:lnTo>
                    <a:pt x="0" y="838200"/>
                  </a:lnTo>
                  <a:lnTo>
                    <a:pt x="386" y="812800"/>
                  </a:lnTo>
                  <a:lnTo>
                    <a:pt x="2407" y="774700"/>
                  </a:lnTo>
                  <a:lnTo>
                    <a:pt x="6434" y="749300"/>
                  </a:lnTo>
                  <a:lnTo>
                    <a:pt x="11234" y="711200"/>
                  </a:lnTo>
                  <a:lnTo>
                    <a:pt x="16207" y="673100"/>
                  </a:lnTo>
                  <a:lnTo>
                    <a:pt x="20750" y="635000"/>
                  </a:lnTo>
                  <a:lnTo>
                    <a:pt x="27858" y="584200"/>
                  </a:lnTo>
                  <a:lnTo>
                    <a:pt x="37717" y="546100"/>
                  </a:lnTo>
                  <a:lnTo>
                    <a:pt x="49640" y="508000"/>
                  </a:lnTo>
                  <a:lnTo>
                    <a:pt x="62938" y="457200"/>
                  </a:lnTo>
                  <a:lnTo>
                    <a:pt x="68054" y="444500"/>
                  </a:lnTo>
                  <a:lnTo>
                    <a:pt x="73600" y="431800"/>
                  </a:lnTo>
                  <a:lnTo>
                    <a:pt x="79318" y="419100"/>
                  </a:lnTo>
                  <a:lnTo>
                    <a:pt x="84949" y="406400"/>
                  </a:lnTo>
                  <a:lnTo>
                    <a:pt x="92501" y="381000"/>
                  </a:lnTo>
                  <a:lnTo>
                    <a:pt x="99967" y="368300"/>
                  </a:lnTo>
                  <a:lnTo>
                    <a:pt x="107262" y="342900"/>
                  </a:lnTo>
                  <a:lnTo>
                    <a:pt x="114298" y="330200"/>
                  </a:lnTo>
                  <a:lnTo>
                    <a:pt x="130548" y="279400"/>
                  </a:lnTo>
                  <a:lnTo>
                    <a:pt x="146627" y="228600"/>
                  </a:lnTo>
                  <a:lnTo>
                    <a:pt x="163049" y="177800"/>
                  </a:lnTo>
                  <a:lnTo>
                    <a:pt x="180332" y="127000"/>
                  </a:lnTo>
                  <a:lnTo>
                    <a:pt x="192785" y="101600"/>
                  </a:lnTo>
                  <a:lnTo>
                    <a:pt x="206355" y="63500"/>
                  </a:lnTo>
                  <a:lnTo>
                    <a:pt x="220442" y="38100"/>
                  </a:lnTo>
                  <a:lnTo>
                    <a:pt x="234443" y="12700"/>
                  </a:lnTo>
                  <a:lnTo>
                    <a:pt x="240316" y="0"/>
                  </a:lnTo>
                  <a:lnTo>
                    <a:pt x="418787" y="0"/>
                  </a:lnTo>
                  <a:lnTo>
                    <a:pt x="411995" y="25400"/>
                  </a:lnTo>
                  <a:lnTo>
                    <a:pt x="395314" y="50800"/>
                  </a:lnTo>
                  <a:lnTo>
                    <a:pt x="388522" y="76200"/>
                  </a:lnTo>
                  <a:lnTo>
                    <a:pt x="385355" y="88900"/>
                  </a:lnTo>
                  <a:lnTo>
                    <a:pt x="381758" y="101600"/>
                  </a:lnTo>
                  <a:lnTo>
                    <a:pt x="378333" y="101600"/>
                  </a:lnTo>
                  <a:lnTo>
                    <a:pt x="375682" y="114300"/>
                  </a:lnTo>
                  <a:lnTo>
                    <a:pt x="366181" y="127000"/>
                  </a:lnTo>
                  <a:lnTo>
                    <a:pt x="358829" y="152400"/>
                  </a:lnTo>
                  <a:lnTo>
                    <a:pt x="352338" y="165100"/>
                  </a:lnTo>
                  <a:lnTo>
                    <a:pt x="345416" y="177800"/>
                  </a:lnTo>
                  <a:lnTo>
                    <a:pt x="336116" y="203200"/>
                  </a:lnTo>
                  <a:lnTo>
                    <a:pt x="327417" y="228600"/>
                  </a:lnTo>
                  <a:lnTo>
                    <a:pt x="319235" y="254000"/>
                  </a:lnTo>
                  <a:lnTo>
                    <a:pt x="311482" y="266700"/>
                  </a:lnTo>
                  <a:lnTo>
                    <a:pt x="303873" y="292100"/>
                  </a:lnTo>
                  <a:lnTo>
                    <a:pt x="296693" y="317500"/>
                  </a:lnTo>
                  <a:lnTo>
                    <a:pt x="290717" y="330200"/>
                  </a:lnTo>
                  <a:lnTo>
                    <a:pt x="286719" y="355600"/>
                  </a:lnTo>
                  <a:lnTo>
                    <a:pt x="285802" y="355600"/>
                  </a:lnTo>
                  <a:lnTo>
                    <a:pt x="282134" y="368300"/>
                  </a:lnTo>
                  <a:lnTo>
                    <a:pt x="280299" y="368300"/>
                  </a:lnTo>
                  <a:lnTo>
                    <a:pt x="269036" y="406400"/>
                  </a:lnTo>
                  <a:lnTo>
                    <a:pt x="256912" y="444500"/>
                  </a:lnTo>
                  <a:lnTo>
                    <a:pt x="245477" y="469900"/>
                  </a:lnTo>
                  <a:lnTo>
                    <a:pt x="236277" y="508000"/>
                  </a:lnTo>
                  <a:lnTo>
                    <a:pt x="232365" y="533400"/>
                  </a:lnTo>
                  <a:lnTo>
                    <a:pt x="227679" y="546100"/>
                  </a:lnTo>
                  <a:lnTo>
                    <a:pt x="222477" y="558800"/>
                  </a:lnTo>
                  <a:lnTo>
                    <a:pt x="217017" y="584200"/>
                  </a:lnTo>
                  <a:lnTo>
                    <a:pt x="210124" y="596900"/>
                  </a:lnTo>
                  <a:lnTo>
                    <a:pt x="203833" y="622300"/>
                  </a:lnTo>
                  <a:lnTo>
                    <a:pt x="199090" y="647700"/>
                  </a:lnTo>
                  <a:lnTo>
                    <a:pt x="196840" y="673100"/>
                  </a:lnTo>
                  <a:lnTo>
                    <a:pt x="193171" y="685800"/>
                  </a:lnTo>
                  <a:lnTo>
                    <a:pt x="186278" y="711200"/>
                  </a:lnTo>
                  <a:lnTo>
                    <a:pt x="180675" y="736600"/>
                  </a:lnTo>
                  <a:lnTo>
                    <a:pt x="176276" y="762000"/>
                  </a:lnTo>
                  <a:lnTo>
                    <a:pt x="172994" y="787400"/>
                  </a:lnTo>
                  <a:lnTo>
                    <a:pt x="169684" y="812800"/>
                  </a:lnTo>
                  <a:lnTo>
                    <a:pt x="167835" y="850900"/>
                  </a:lnTo>
                  <a:lnTo>
                    <a:pt x="169254" y="876300"/>
                  </a:lnTo>
                  <a:lnTo>
                    <a:pt x="175746" y="914400"/>
                  </a:lnTo>
                  <a:lnTo>
                    <a:pt x="177336" y="914400"/>
                  </a:lnTo>
                  <a:lnTo>
                    <a:pt x="178153" y="927100"/>
                  </a:lnTo>
                  <a:lnTo>
                    <a:pt x="178454" y="939800"/>
                  </a:lnTo>
                  <a:lnTo>
                    <a:pt x="181148" y="990600"/>
                  </a:lnTo>
                  <a:lnTo>
                    <a:pt x="186637" y="1041400"/>
                  </a:lnTo>
                  <a:lnTo>
                    <a:pt x="195393" y="1092200"/>
                  </a:lnTo>
                  <a:lnTo>
                    <a:pt x="207846" y="1143000"/>
                  </a:lnTo>
                  <a:lnTo>
                    <a:pt x="210382" y="1143000"/>
                  </a:lnTo>
                  <a:lnTo>
                    <a:pt x="212317" y="1155700"/>
                  </a:lnTo>
                  <a:lnTo>
                    <a:pt x="213391" y="1168400"/>
                  </a:lnTo>
                  <a:lnTo>
                    <a:pt x="213621" y="1181100"/>
                  </a:lnTo>
                  <a:lnTo>
                    <a:pt x="215527" y="1193800"/>
                  </a:lnTo>
                  <a:lnTo>
                    <a:pt x="218636" y="1193800"/>
                  </a:lnTo>
                  <a:lnTo>
                    <a:pt x="222520" y="1206500"/>
                  </a:lnTo>
                  <a:lnTo>
                    <a:pt x="226145" y="1219200"/>
                  </a:lnTo>
                  <a:lnTo>
                    <a:pt x="229513" y="1219200"/>
                  </a:lnTo>
                  <a:lnTo>
                    <a:pt x="233740" y="1231900"/>
                  </a:lnTo>
                  <a:lnTo>
                    <a:pt x="239945" y="1244600"/>
                  </a:lnTo>
                  <a:lnTo>
                    <a:pt x="249805" y="1244600"/>
                  </a:lnTo>
                  <a:lnTo>
                    <a:pt x="254132" y="1257300"/>
                  </a:lnTo>
                  <a:close/>
                </a:path>
                <a:path w="4255770" h="1765300">
                  <a:moveTo>
                    <a:pt x="4022925" y="1524000"/>
                  </a:moveTo>
                  <a:lnTo>
                    <a:pt x="3814490" y="1524000"/>
                  </a:lnTo>
                  <a:lnTo>
                    <a:pt x="3822429" y="1511300"/>
                  </a:lnTo>
                  <a:lnTo>
                    <a:pt x="3830540" y="1511300"/>
                  </a:lnTo>
                  <a:lnTo>
                    <a:pt x="3848553" y="1485900"/>
                  </a:lnTo>
                  <a:lnTo>
                    <a:pt x="3884580" y="1460500"/>
                  </a:lnTo>
                  <a:lnTo>
                    <a:pt x="3902077" y="1435100"/>
                  </a:lnTo>
                  <a:lnTo>
                    <a:pt x="3912409" y="1422400"/>
                  </a:lnTo>
                  <a:lnTo>
                    <a:pt x="3922827" y="1422400"/>
                  </a:lnTo>
                  <a:lnTo>
                    <a:pt x="3933417" y="1409700"/>
                  </a:lnTo>
                  <a:lnTo>
                    <a:pt x="3944265" y="1397000"/>
                  </a:lnTo>
                  <a:lnTo>
                    <a:pt x="3952362" y="1397000"/>
                  </a:lnTo>
                  <a:lnTo>
                    <a:pt x="3960201" y="1384300"/>
                  </a:lnTo>
                  <a:lnTo>
                    <a:pt x="3967867" y="1384300"/>
                  </a:lnTo>
                  <a:lnTo>
                    <a:pt x="3975448" y="1371600"/>
                  </a:lnTo>
                  <a:lnTo>
                    <a:pt x="3995210" y="1358900"/>
                  </a:lnTo>
                  <a:lnTo>
                    <a:pt x="4013166" y="1333500"/>
                  </a:lnTo>
                  <a:lnTo>
                    <a:pt x="4029230" y="1308100"/>
                  </a:lnTo>
                  <a:lnTo>
                    <a:pt x="4043317" y="1282700"/>
                  </a:lnTo>
                  <a:lnTo>
                    <a:pt x="4054724" y="1257300"/>
                  </a:lnTo>
                  <a:lnTo>
                    <a:pt x="4065099" y="1244600"/>
                  </a:lnTo>
                  <a:lnTo>
                    <a:pt x="4073754" y="1219200"/>
                  </a:lnTo>
                  <a:lnTo>
                    <a:pt x="4080002" y="1193800"/>
                  </a:lnTo>
                  <a:lnTo>
                    <a:pt x="4083570" y="1168400"/>
                  </a:lnTo>
                  <a:lnTo>
                    <a:pt x="4087225" y="1155700"/>
                  </a:lnTo>
                  <a:lnTo>
                    <a:pt x="4100308" y="1079500"/>
                  </a:lnTo>
                  <a:lnTo>
                    <a:pt x="4104192" y="1041400"/>
                  </a:lnTo>
                  <a:lnTo>
                    <a:pt x="4104464" y="1003300"/>
                  </a:lnTo>
                  <a:lnTo>
                    <a:pt x="4100179" y="965200"/>
                  </a:lnTo>
                  <a:lnTo>
                    <a:pt x="4098976" y="952500"/>
                  </a:lnTo>
                  <a:lnTo>
                    <a:pt x="4098116" y="939800"/>
                  </a:lnTo>
                  <a:lnTo>
                    <a:pt x="4097600" y="939800"/>
                  </a:lnTo>
                  <a:lnTo>
                    <a:pt x="4097428" y="927100"/>
                  </a:lnTo>
                  <a:lnTo>
                    <a:pt x="4092083" y="889000"/>
                  </a:lnTo>
                  <a:lnTo>
                    <a:pt x="4082869" y="838200"/>
                  </a:lnTo>
                  <a:lnTo>
                    <a:pt x="4069699" y="800100"/>
                  </a:lnTo>
                  <a:lnTo>
                    <a:pt x="4052488" y="762000"/>
                  </a:lnTo>
                  <a:lnTo>
                    <a:pt x="4033672" y="723900"/>
                  </a:lnTo>
                  <a:lnTo>
                    <a:pt x="4014083" y="685800"/>
                  </a:lnTo>
                  <a:lnTo>
                    <a:pt x="3993290" y="647700"/>
                  </a:lnTo>
                  <a:lnTo>
                    <a:pt x="3970863" y="609600"/>
                  </a:lnTo>
                  <a:lnTo>
                    <a:pt x="3952491" y="584200"/>
                  </a:lnTo>
                  <a:lnTo>
                    <a:pt x="3934636" y="546100"/>
                  </a:lnTo>
                  <a:lnTo>
                    <a:pt x="3917468" y="520700"/>
                  </a:lnTo>
                  <a:lnTo>
                    <a:pt x="3901160" y="495300"/>
                  </a:lnTo>
                  <a:lnTo>
                    <a:pt x="3879163" y="457200"/>
                  </a:lnTo>
                  <a:lnTo>
                    <a:pt x="3855876" y="419100"/>
                  </a:lnTo>
                  <a:lnTo>
                    <a:pt x="3831386" y="381000"/>
                  </a:lnTo>
                  <a:lnTo>
                    <a:pt x="3805778" y="342900"/>
                  </a:lnTo>
                  <a:lnTo>
                    <a:pt x="3796291" y="330200"/>
                  </a:lnTo>
                  <a:lnTo>
                    <a:pt x="3777662" y="304800"/>
                  </a:lnTo>
                  <a:lnTo>
                    <a:pt x="3768175" y="292100"/>
                  </a:lnTo>
                  <a:lnTo>
                    <a:pt x="3756181" y="279400"/>
                  </a:lnTo>
                  <a:lnTo>
                    <a:pt x="3743756" y="266700"/>
                  </a:lnTo>
                  <a:lnTo>
                    <a:pt x="3731160" y="241300"/>
                  </a:lnTo>
                  <a:lnTo>
                    <a:pt x="3718650" y="228600"/>
                  </a:lnTo>
                  <a:lnTo>
                    <a:pt x="3703975" y="215900"/>
                  </a:lnTo>
                  <a:lnTo>
                    <a:pt x="3691365" y="190500"/>
                  </a:lnTo>
                  <a:lnTo>
                    <a:pt x="3680474" y="165100"/>
                  </a:lnTo>
                  <a:lnTo>
                    <a:pt x="3670958" y="152400"/>
                  </a:lnTo>
                  <a:lnTo>
                    <a:pt x="3662016" y="127000"/>
                  </a:lnTo>
                  <a:lnTo>
                    <a:pt x="3644132" y="88900"/>
                  </a:lnTo>
                  <a:lnTo>
                    <a:pt x="3635190" y="63500"/>
                  </a:lnTo>
                  <a:lnTo>
                    <a:pt x="3610198" y="12700"/>
                  </a:lnTo>
                  <a:lnTo>
                    <a:pt x="3604398" y="0"/>
                  </a:lnTo>
                  <a:lnTo>
                    <a:pt x="3766245" y="0"/>
                  </a:lnTo>
                  <a:lnTo>
                    <a:pt x="3775154" y="12700"/>
                  </a:lnTo>
                  <a:lnTo>
                    <a:pt x="3787435" y="38100"/>
                  </a:lnTo>
                  <a:lnTo>
                    <a:pt x="3799444" y="63500"/>
                  </a:lnTo>
                  <a:lnTo>
                    <a:pt x="3812657" y="88900"/>
                  </a:lnTo>
                  <a:lnTo>
                    <a:pt x="3827933" y="114300"/>
                  </a:lnTo>
                  <a:lnTo>
                    <a:pt x="3846132" y="127000"/>
                  </a:lnTo>
                  <a:lnTo>
                    <a:pt x="3848884" y="139700"/>
                  </a:lnTo>
                  <a:lnTo>
                    <a:pt x="3854386" y="139700"/>
                  </a:lnTo>
                  <a:lnTo>
                    <a:pt x="3879106" y="165100"/>
                  </a:lnTo>
                  <a:lnTo>
                    <a:pt x="3901504" y="203200"/>
                  </a:lnTo>
                  <a:lnTo>
                    <a:pt x="3922355" y="228600"/>
                  </a:lnTo>
                  <a:lnTo>
                    <a:pt x="3942432" y="254000"/>
                  </a:lnTo>
                  <a:lnTo>
                    <a:pt x="3953695" y="266700"/>
                  </a:lnTo>
                  <a:lnTo>
                    <a:pt x="3965131" y="292100"/>
                  </a:lnTo>
                  <a:lnTo>
                    <a:pt x="3976222" y="304800"/>
                  </a:lnTo>
                  <a:lnTo>
                    <a:pt x="3986454" y="317500"/>
                  </a:lnTo>
                  <a:lnTo>
                    <a:pt x="4010372" y="368300"/>
                  </a:lnTo>
                  <a:lnTo>
                    <a:pt x="4082787" y="482600"/>
                  </a:lnTo>
                  <a:lnTo>
                    <a:pt x="4107062" y="533400"/>
                  </a:lnTo>
                  <a:lnTo>
                    <a:pt x="4147627" y="596900"/>
                  </a:lnTo>
                  <a:lnTo>
                    <a:pt x="4163118" y="635000"/>
                  </a:lnTo>
                  <a:lnTo>
                    <a:pt x="4177405" y="660400"/>
                  </a:lnTo>
                  <a:lnTo>
                    <a:pt x="4190059" y="685800"/>
                  </a:lnTo>
                  <a:lnTo>
                    <a:pt x="4193512" y="698500"/>
                  </a:lnTo>
                  <a:lnTo>
                    <a:pt x="4197052" y="711200"/>
                  </a:lnTo>
                  <a:lnTo>
                    <a:pt x="4200763" y="711200"/>
                  </a:lnTo>
                  <a:lnTo>
                    <a:pt x="4204733" y="723900"/>
                  </a:lnTo>
                  <a:lnTo>
                    <a:pt x="4220740" y="762000"/>
                  </a:lnTo>
                  <a:lnTo>
                    <a:pt x="4233737" y="800100"/>
                  </a:lnTo>
                  <a:lnTo>
                    <a:pt x="4242780" y="838200"/>
                  </a:lnTo>
                  <a:lnTo>
                    <a:pt x="4246921" y="889000"/>
                  </a:lnTo>
                  <a:lnTo>
                    <a:pt x="4251951" y="914400"/>
                  </a:lnTo>
                  <a:lnTo>
                    <a:pt x="4253455" y="952500"/>
                  </a:lnTo>
                  <a:lnTo>
                    <a:pt x="4253757" y="977900"/>
                  </a:lnTo>
                  <a:lnTo>
                    <a:pt x="4255175" y="1016000"/>
                  </a:lnTo>
                  <a:lnTo>
                    <a:pt x="4253112" y="1041400"/>
                  </a:lnTo>
                  <a:lnTo>
                    <a:pt x="4251736" y="1066800"/>
                  </a:lnTo>
                  <a:lnTo>
                    <a:pt x="4247953" y="1104900"/>
                  </a:lnTo>
                  <a:lnTo>
                    <a:pt x="4238667" y="1130300"/>
                  </a:lnTo>
                  <a:lnTo>
                    <a:pt x="4235772" y="1143000"/>
                  </a:lnTo>
                  <a:lnTo>
                    <a:pt x="4229639" y="1181100"/>
                  </a:lnTo>
                  <a:lnTo>
                    <a:pt x="4226744" y="1193800"/>
                  </a:lnTo>
                  <a:lnTo>
                    <a:pt x="4225827" y="1206500"/>
                  </a:lnTo>
                  <a:lnTo>
                    <a:pt x="4225827" y="1219200"/>
                  </a:lnTo>
                  <a:lnTo>
                    <a:pt x="4223076" y="1219200"/>
                  </a:lnTo>
                  <a:lnTo>
                    <a:pt x="4213947" y="1244600"/>
                  </a:lnTo>
                  <a:lnTo>
                    <a:pt x="4205077" y="1270000"/>
                  </a:lnTo>
                  <a:lnTo>
                    <a:pt x="4195346" y="1295400"/>
                  </a:lnTo>
                  <a:lnTo>
                    <a:pt x="4183639" y="1320800"/>
                  </a:lnTo>
                  <a:lnTo>
                    <a:pt x="4180357" y="1333500"/>
                  </a:lnTo>
                  <a:lnTo>
                    <a:pt x="4177333" y="1333500"/>
                  </a:lnTo>
                  <a:lnTo>
                    <a:pt x="4174482" y="1346200"/>
                  </a:lnTo>
                  <a:lnTo>
                    <a:pt x="4171716" y="1346200"/>
                  </a:lnTo>
                  <a:lnTo>
                    <a:pt x="4159822" y="1371600"/>
                  </a:lnTo>
                  <a:lnTo>
                    <a:pt x="4146036" y="1397000"/>
                  </a:lnTo>
                  <a:lnTo>
                    <a:pt x="4130187" y="1409700"/>
                  </a:lnTo>
                  <a:lnTo>
                    <a:pt x="4112102" y="1435100"/>
                  </a:lnTo>
                  <a:lnTo>
                    <a:pt x="4096439" y="1447800"/>
                  </a:lnTo>
                  <a:lnTo>
                    <a:pt x="4081034" y="1460500"/>
                  </a:lnTo>
                  <a:lnTo>
                    <a:pt x="4050654" y="1498600"/>
                  </a:lnTo>
                  <a:lnTo>
                    <a:pt x="4041181" y="1498600"/>
                  </a:lnTo>
                  <a:lnTo>
                    <a:pt x="4031967" y="1511300"/>
                  </a:lnTo>
                  <a:lnTo>
                    <a:pt x="4022925" y="1524000"/>
                  </a:lnTo>
                  <a:close/>
                </a:path>
                <a:path w="4255770" h="1765300">
                  <a:moveTo>
                    <a:pt x="1951081" y="889000"/>
                  </a:moveTo>
                  <a:lnTo>
                    <a:pt x="1789909" y="889000"/>
                  </a:lnTo>
                  <a:lnTo>
                    <a:pt x="1809169" y="876300"/>
                  </a:lnTo>
                  <a:lnTo>
                    <a:pt x="1910398" y="876300"/>
                  </a:lnTo>
                  <a:lnTo>
                    <a:pt x="1951081" y="889000"/>
                  </a:lnTo>
                  <a:close/>
                </a:path>
                <a:path w="4255770" h="1765300">
                  <a:moveTo>
                    <a:pt x="2042107" y="901700"/>
                  </a:moveTo>
                  <a:lnTo>
                    <a:pt x="1666783" y="901700"/>
                  </a:lnTo>
                  <a:lnTo>
                    <a:pt x="1694985" y="889000"/>
                  </a:lnTo>
                  <a:lnTo>
                    <a:pt x="2025498" y="889000"/>
                  </a:lnTo>
                  <a:lnTo>
                    <a:pt x="2042107" y="901700"/>
                  </a:lnTo>
                  <a:close/>
                </a:path>
                <a:path w="4255770" h="1765300">
                  <a:moveTo>
                    <a:pt x="2093023" y="914400"/>
                  </a:moveTo>
                  <a:lnTo>
                    <a:pt x="1564164" y="914400"/>
                  </a:lnTo>
                  <a:lnTo>
                    <a:pt x="1588712" y="901700"/>
                  </a:lnTo>
                  <a:lnTo>
                    <a:pt x="2075826" y="901700"/>
                  </a:lnTo>
                  <a:lnTo>
                    <a:pt x="2093023" y="914400"/>
                  </a:lnTo>
                  <a:close/>
                </a:path>
                <a:path w="4255770" h="1765300">
                  <a:moveTo>
                    <a:pt x="1626200" y="1041400"/>
                  </a:moveTo>
                  <a:lnTo>
                    <a:pt x="1126818" y="1041400"/>
                  </a:lnTo>
                  <a:lnTo>
                    <a:pt x="1172505" y="1016000"/>
                  </a:lnTo>
                  <a:lnTo>
                    <a:pt x="1359330" y="965200"/>
                  </a:lnTo>
                  <a:lnTo>
                    <a:pt x="1406545" y="939800"/>
                  </a:lnTo>
                  <a:lnTo>
                    <a:pt x="1439577" y="939800"/>
                  </a:lnTo>
                  <a:lnTo>
                    <a:pt x="1505983" y="914400"/>
                  </a:lnTo>
                  <a:lnTo>
                    <a:pt x="2110219" y="914400"/>
                  </a:lnTo>
                  <a:lnTo>
                    <a:pt x="2127415" y="927100"/>
                  </a:lnTo>
                  <a:lnTo>
                    <a:pt x="2160275" y="927100"/>
                  </a:lnTo>
                  <a:lnTo>
                    <a:pt x="2225305" y="952500"/>
                  </a:lnTo>
                  <a:lnTo>
                    <a:pt x="2276049" y="965200"/>
                  </a:lnTo>
                  <a:lnTo>
                    <a:pt x="2294105" y="977900"/>
                  </a:lnTo>
                  <a:lnTo>
                    <a:pt x="2311817" y="977900"/>
                  </a:lnTo>
                  <a:lnTo>
                    <a:pt x="2329186" y="990600"/>
                  </a:lnTo>
                  <a:lnTo>
                    <a:pt x="2377178" y="1016000"/>
                  </a:lnTo>
                  <a:lnTo>
                    <a:pt x="1824301" y="1016000"/>
                  </a:lnTo>
                  <a:lnTo>
                    <a:pt x="1792660" y="1028700"/>
                  </a:lnTo>
                  <a:lnTo>
                    <a:pt x="1642020" y="1028700"/>
                  </a:lnTo>
                  <a:lnTo>
                    <a:pt x="1626200" y="1041400"/>
                  </a:lnTo>
                  <a:close/>
                </a:path>
                <a:path w="4255770" h="1765300">
                  <a:moveTo>
                    <a:pt x="2586901" y="1130300"/>
                  </a:moveTo>
                  <a:lnTo>
                    <a:pt x="2260401" y="1130300"/>
                  </a:lnTo>
                  <a:lnTo>
                    <a:pt x="2233087" y="1117600"/>
                  </a:lnTo>
                  <a:lnTo>
                    <a:pt x="2204914" y="1104900"/>
                  </a:lnTo>
                  <a:lnTo>
                    <a:pt x="2146676" y="1079500"/>
                  </a:lnTo>
                  <a:lnTo>
                    <a:pt x="2115192" y="1079500"/>
                  </a:lnTo>
                  <a:lnTo>
                    <a:pt x="2021945" y="1041400"/>
                  </a:lnTo>
                  <a:lnTo>
                    <a:pt x="1995634" y="1028700"/>
                  </a:lnTo>
                  <a:lnTo>
                    <a:pt x="1941982" y="1028700"/>
                  </a:lnTo>
                  <a:lnTo>
                    <a:pt x="1914639" y="1016000"/>
                  </a:lnTo>
                  <a:lnTo>
                    <a:pt x="2377178" y="1016000"/>
                  </a:lnTo>
                  <a:lnTo>
                    <a:pt x="2519950" y="1092200"/>
                  </a:lnTo>
                  <a:lnTo>
                    <a:pt x="2536989" y="1092200"/>
                  </a:lnTo>
                  <a:lnTo>
                    <a:pt x="2586901" y="1130300"/>
                  </a:lnTo>
                  <a:close/>
                </a:path>
                <a:path w="4255770" h="1765300">
                  <a:moveTo>
                    <a:pt x="1029602" y="1219200"/>
                  </a:moveTo>
                  <a:lnTo>
                    <a:pt x="722360" y="1219200"/>
                  </a:lnTo>
                  <a:lnTo>
                    <a:pt x="772903" y="1193800"/>
                  </a:lnTo>
                  <a:lnTo>
                    <a:pt x="822672" y="1181100"/>
                  </a:lnTo>
                  <a:lnTo>
                    <a:pt x="871581" y="1155700"/>
                  </a:lnTo>
                  <a:lnTo>
                    <a:pt x="919545" y="1130300"/>
                  </a:lnTo>
                  <a:lnTo>
                    <a:pt x="966376" y="1104900"/>
                  </a:lnTo>
                  <a:lnTo>
                    <a:pt x="1013552" y="1092200"/>
                  </a:lnTo>
                  <a:lnTo>
                    <a:pt x="1061415" y="1066800"/>
                  </a:lnTo>
                  <a:lnTo>
                    <a:pt x="1110310" y="1041400"/>
                  </a:lnTo>
                  <a:lnTo>
                    <a:pt x="1525773" y="1041400"/>
                  </a:lnTo>
                  <a:lnTo>
                    <a:pt x="1519353" y="1054100"/>
                  </a:lnTo>
                  <a:lnTo>
                    <a:pt x="1513850" y="1054100"/>
                  </a:lnTo>
                  <a:lnTo>
                    <a:pt x="1483571" y="1066800"/>
                  </a:lnTo>
                  <a:lnTo>
                    <a:pt x="1453205" y="1066800"/>
                  </a:lnTo>
                  <a:lnTo>
                    <a:pt x="1391871" y="1092200"/>
                  </a:lnTo>
                  <a:lnTo>
                    <a:pt x="1360387" y="1092200"/>
                  </a:lnTo>
                  <a:lnTo>
                    <a:pt x="1267140" y="1130300"/>
                  </a:lnTo>
                  <a:lnTo>
                    <a:pt x="1240314" y="1143000"/>
                  </a:lnTo>
                  <a:lnTo>
                    <a:pt x="1213488" y="1143000"/>
                  </a:lnTo>
                  <a:lnTo>
                    <a:pt x="1159835" y="1168400"/>
                  </a:lnTo>
                  <a:lnTo>
                    <a:pt x="1061429" y="1206500"/>
                  </a:lnTo>
                  <a:lnTo>
                    <a:pt x="1029602" y="1219200"/>
                  </a:lnTo>
                  <a:close/>
                </a:path>
                <a:path w="4255770" h="1765300">
                  <a:moveTo>
                    <a:pt x="3294545" y="1549400"/>
                  </a:moveTo>
                  <a:lnTo>
                    <a:pt x="2969635" y="1549400"/>
                  </a:lnTo>
                  <a:lnTo>
                    <a:pt x="2951922" y="1536700"/>
                  </a:lnTo>
                  <a:lnTo>
                    <a:pt x="2905496" y="1511300"/>
                  </a:lnTo>
                  <a:lnTo>
                    <a:pt x="2859631" y="1473200"/>
                  </a:lnTo>
                  <a:lnTo>
                    <a:pt x="2723360" y="1397000"/>
                  </a:lnTo>
                  <a:lnTo>
                    <a:pt x="2677698" y="1358900"/>
                  </a:lnTo>
                  <a:lnTo>
                    <a:pt x="2632988" y="1333500"/>
                  </a:lnTo>
                  <a:lnTo>
                    <a:pt x="2586902" y="1308100"/>
                  </a:lnTo>
                  <a:lnTo>
                    <a:pt x="2527402" y="1282700"/>
                  </a:lnTo>
                  <a:lnTo>
                    <a:pt x="2498039" y="1257300"/>
                  </a:lnTo>
                  <a:lnTo>
                    <a:pt x="2468591" y="1244600"/>
                  </a:lnTo>
                  <a:lnTo>
                    <a:pt x="2461010" y="1231900"/>
                  </a:lnTo>
                  <a:lnTo>
                    <a:pt x="2445505" y="1231900"/>
                  </a:lnTo>
                  <a:lnTo>
                    <a:pt x="2437408" y="1219200"/>
                  </a:lnTo>
                  <a:lnTo>
                    <a:pt x="2400192" y="1206500"/>
                  </a:lnTo>
                  <a:lnTo>
                    <a:pt x="2363922" y="1181100"/>
                  </a:lnTo>
                  <a:lnTo>
                    <a:pt x="2328168" y="1168400"/>
                  </a:lnTo>
                  <a:lnTo>
                    <a:pt x="2292500" y="1143000"/>
                  </a:lnTo>
                  <a:lnTo>
                    <a:pt x="2276794" y="1143000"/>
                  </a:lnTo>
                  <a:lnTo>
                    <a:pt x="2268641" y="1130300"/>
                  </a:lnTo>
                  <a:lnTo>
                    <a:pt x="2599684" y="1130300"/>
                  </a:lnTo>
                  <a:lnTo>
                    <a:pt x="2624561" y="1155700"/>
                  </a:lnTo>
                  <a:lnTo>
                    <a:pt x="2637344" y="1155700"/>
                  </a:lnTo>
                  <a:lnTo>
                    <a:pt x="2712406" y="1193800"/>
                  </a:lnTo>
                  <a:lnTo>
                    <a:pt x="2737312" y="1219200"/>
                  </a:lnTo>
                  <a:lnTo>
                    <a:pt x="2902397" y="1320800"/>
                  </a:lnTo>
                  <a:lnTo>
                    <a:pt x="2911052" y="1320800"/>
                  </a:lnTo>
                  <a:lnTo>
                    <a:pt x="2927675" y="1333500"/>
                  </a:lnTo>
                  <a:lnTo>
                    <a:pt x="2936331" y="1346200"/>
                  </a:lnTo>
                  <a:lnTo>
                    <a:pt x="2993079" y="1371600"/>
                  </a:lnTo>
                  <a:lnTo>
                    <a:pt x="3021324" y="1397000"/>
                  </a:lnTo>
                  <a:lnTo>
                    <a:pt x="3049139" y="1409700"/>
                  </a:lnTo>
                  <a:lnTo>
                    <a:pt x="3079390" y="1422400"/>
                  </a:lnTo>
                  <a:lnTo>
                    <a:pt x="3139549" y="1473200"/>
                  </a:lnTo>
                  <a:lnTo>
                    <a:pt x="3169284" y="1485900"/>
                  </a:lnTo>
                  <a:lnTo>
                    <a:pt x="3194276" y="1511300"/>
                  </a:lnTo>
                  <a:lnTo>
                    <a:pt x="3219956" y="1524000"/>
                  </a:lnTo>
                  <a:lnTo>
                    <a:pt x="3246667" y="1536700"/>
                  </a:lnTo>
                  <a:lnTo>
                    <a:pt x="3274755" y="1536700"/>
                  </a:lnTo>
                  <a:lnTo>
                    <a:pt x="3294545" y="1549400"/>
                  </a:lnTo>
                  <a:close/>
                </a:path>
                <a:path w="4255770" h="1765300">
                  <a:moveTo>
                    <a:pt x="934219" y="1282700"/>
                  </a:moveTo>
                  <a:lnTo>
                    <a:pt x="557490" y="1282700"/>
                  </a:lnTo>
                  <a:lnTo>
                    <a:pt x="575962" y="1270000"/>
                  </a:lnTo>
                  <a:lnTo>
                    <a:pt x="594262" y="1270000"/>
                  </a:lnTo>
                  <a:lnTo>
                    <a:pt x="612304" y="1257300"/>
                  </a:lnTo>
                  <a:lnTo>
                    <a:pt x="694846" y="1219200"/>
                  </a:lnTo>
                  <a:lnTo>
                    <a:pt x="1020430" y="1219200"/>
                  </a:lnTo>
                  <a:lnTo>
                    <a:pt x="1018596" y="1231900"/>
                  </a:lnTo>
                  <a:lnTo>
                    <a:pt x="1000511" y="1244600"/>
                  </a:lnTo>
                  <a:lnTo>
                    <a:pt x="979159" y="1257300"/>
                  </a:lnTo>
                  <a:lnTo>
                    <a:pt x="956431" y="1270000"/>
                  </a:lnTo>
                  <a:lnTo>
                    <a:pt x="934219" y="1282700"/>
                  </a:lnTo>
                  <a:close/>
                </a:path>
                <a:path w="4255770" h="1765300">
                  <a:moveTo>
                    <a:pt x="303300" y="1282700"/>
                  </a:moveTo>
                  <a:lnTo>
                    <a:pt x="130806" y="1282700"/>
                  </a:lnTo>
                  <a:lnTo>
                    <a:pt x="122294" y="1270000"/>
                  </a:lnTo>
                  <a:lnTo>
                    <a:pt x="113610" y="1257300"/>
                  </a:lnTo>
                  <a:lnTo>
                    <a:pt x="258288" y="1257300"/>
                  </a:lnTo>
                  <a:lnTo>
                    <a:pt x="263992" y="1270000"/>
                  </a:lnTo>
                  <a:lnTo>
                    <a:pt x="284885" y="1270000"/>
                  </a:lnTo>
                  <a:lnTo>
                    <a:pt x="303300" y="1282700"/>
                  </a:lnTo>
                  <a:close/>
                </a:path>
                <a:path w="4255770" h="1765300">
                  <a:moveTo>
                    <a:pt x="380210" y="1308100"/>
                  </a:moveTo>
                  <a:lnTo>
                    <a:pt x="150023" y="1308100"/>
                  </a:lnTo>
                  <a:lnTo>
                    <a:pt x="143761" y="1295400"/>
                  </a:lnTo>
                  <a:lnTo>
                    <a:pt x="137670" y="1282700"/>
                  </a:lnTo>
                  <a:lnTo>
                    <a:pt x="321456" y="1282700"/>
                  </a:lnTo>
                  <a:lnTo>
                    <a:pt x="339441" y="1295400"/>
                  </a:lnTo>
                  <a:lnTo>
                    <a:pt x="357339" y="1295400"/>
                  </a:lnTo>
                  <a:lnTo>
                    <a:pt x="380210" y="1308100"/>
                  </a:lnTo>
                  <a:close/>
                </a:path>
                <a:path w="4255770" h="1765300">
                  <a:moveTo>
                    <a:pt x="903395" y="1295400"/>
                  </a:moveTo>
                  <a:lnTo>
                    <a:pt x="494910" y="1295400"/>
                  </a:lnTo>
                  <a:lnTo>
                    <a:pt x="516921" y="1282700"/>
                  </a:lnTo>
                  <a:lnTo>
                    <a:pt x="913928" y="1282700"/>
                  </a:lnTo>
                  <a:lnTo>
                    <a:pt x="903395" y="1295400"/>
                  </a:lnTo>
                  <a:close/>
                </a:path>
                <a:path w="4255770" h="1765300">
                  <a:moveTo>
                    <a:pt x="630532" y="1397000"/>
                  </a:moveTo>
                  <a:lnTo>
                    <a:pt x="244976" y="1397000"/>
                  </a:lnTo>
                  <a:lnTo>
                    <a:pt x="231118" y="1384300"/>
                  </a:lnTo>
                  <a:lnTo>
                    <a:pt x="218465" y="1371600"/>
                  </a:lnTo>
                  <a:lnTo>
                    <a:pt x="206929" y="1371600"/>
                  </a:lnTo>
                  <a:lnTo>
                    <a:pt x="194289" y="1358900"/>
                  </a:lnTo>
                  <a:lnTo>
                    <a:pt x="182166" y="1346200"/>
                  </a:lnTo>
                  <a:lnTo>
                    <a:pt x="170043" y="1320800"/>
                  </a:lnTo>
                  <a:lnTo>
                    <a:pt x="157403" y="1308100"/>
                  </a:lnTo>
                  <a:lnTo>
                    <a:pt x="450887" y="1308100"/>
                  </a:lnTo>
                  <a:lnTo>
                    <a:pt x="472899" y="1295400"/>
                  </a:lnTo>
                  <a:lnTo>
                    <a:pt x="892948" y="1295400"/>
                  </a:lnTo>
                  <a:lnTo>
                    <a:pt x="841588" y="1320800"/>
                  </a:lnTo>
                  <a:lnTo>
                    <a:pt x="815049" y="1333500"/>
                  </a:lnTo>
                  <a:lnTo>
                    <a:pt x="780140" y="1333500"/>
                  </a:lnTo>
                  <a:lnTo>
                    <a:pt x="765466" y="1346200"/>
                  </a:lnTo>
                  <a:lnTo>
                    <a:pt x="752913" y="1346200"/>
                  </a:lnTo>
                  <a:lnTo>
                    <a:pt x="740015" y="1358900"/>
                  </a:lnTo>
                  <a:lnTo>
                    <a:pt x="699661" y="1358900"/>
                  </a:lnTo>
                  <a:lnTo>
                    <a:pt x="693327" y="1371600"/>
                  </a:lnTo>
                  <a:lnTo>
                    <a:pt x="659407" y="1384300"/>
                  </a:lnTo>
                  <a:lnTo>
                    <a:pt x="630532" y="1397000"/>
                  </a:lnTo>
                  <a:close/>
                </a:path>
                <a:path w="4255770" h="1765300">
                  <a:moveTo>
                    <a:pt x="572867" y="1409700"/>
                  </a:moveTo>
                  <a:lnTo>
                    <a:pt x="281131" y="1409700"/>
                  </a:lnTo>
                  <a:lnTo>
                    <a:pt x="260123" y="1397000"/>
                  </a:lnTo>
                  <a:lnTo>
                    <a:pt x="601484" y="1397000"/>
                  </a:lnTo>
                  <a:lnTo>
                    <a:pt x="572867" y="1409700"/>
                  </a:lnTo>
                  <a:close/>
                </a:path>
                <a:path w="4255770" h="1765300">
                  <a:moveTo>
                    <a:pt x="549910" y="1422400"/>
                  </a:moveTo>
                  <a:lnTo>
                    <a:pt x="321772" y="1422400"/>
                  </a:lnTo>
                  <a:lnTo>
                    <a:pt x="301623" y="1409700"/>
                  </a:lnTo>
                  <a:lnTo>
                    <a:pt x="557963" y="1409700"/>
                  </a:lnTo>
                  <a:lnTo>
                    <a:pt x="549910" y="1422400"/>
                  </a:lnTo>
                  <a:close/>
                </a:path>
                <a:path w="4255770" h="1765300">
                  <a:moveTo>
                    <a:pt x="461893" y="1435100"/>
                  </a:moveTo>
                  <a:lnTo>
                    <a:pt x="351392" y="1435100"/>
                  </a:lnTo>
                  <a:lnTo>
                    <a:pt x="341748" y="1422400"/>
                  </a:lnTo>
                  <a:lnTo>
                    <a:pt x="481325" y="1422400"/>
                  </a:lnTo>
                  <a:lnTo>
                    <a:pt x="461893" y="1435100"/>
                  </a:lnTo>
                  <a:close/>
                </a:path>
                <a:path w="4255770" h="1765300">
                  <a:moveTo>
                    <a:pt x="3939680" y="1612900"/>
                  </a:moveTo>
                  <a:lnTo>
                    <a:pt x="3624056" y="1612900"/>
                  </a:lnTo>
                  <a:lnTo>
                    <a:pt x="3652616" y="1600200"/>
                  </a:lnTo>
                  <a:lnTo>
                    <a:pt x="3665484" y="1587500"/>
                  </a:lnTo>
                  <a:lnTo>
                    <a:pt x="3677837" y="1574800"/>
                  </a:lnTo>
                  <a:lnTo>
                    <a:pt x="3689502" y="1574800"/>
                  </a:lnTo>
                  <a:lnTo>
                    <a:pt x="3700307" y="1562100"/>
                  </a:lnTo>
                  <a:lnTo>
                    <a:pt x="3747654" y="1536700"/>
                  </a:lnTo>
                  <a:lnTo>
                    <a:pt x="3772402" y="1524000"/>
                  </a:lnTo>
                  <a:lnTo>
                    <a:pt x="3798440" y="1511300"/>
                  </a:lnTo>
                  <a:lnTo>
                    <a:pt x="3806551" y="1511300"/>
                  </a:lnTo>
                  <a:lnTo>
                    <a:pt x="3814490" y="1524000"/>
                  </a:lnTo>
                  <a:lnTo>
                    <a:pt x="4022925" y="1524000"/>
                  </a:lnTo>
                  <a:lnTo>
                    <a:pt x="4013968" y="1536700"/>
                  </a:lnTo>
                  <a:lnTo>
                    <a:pt x="3996170" y="1549400"/>
                  </a:lnTo>
                  <a:lnTo>
                    <a:pt x="3977512" y="1574800"/>
                  </a:lnTo>
                  <a:lnTo>
                    <a:pt x="3958510" y="1587500"/>
                  </a:lnTo>
                  <a:lnTo>
                    <a:pt x="3939680" y="1612900"/>
                  </a:lnTo>
                  <a:close/>
                </a:path>
                <a:path w="4255770" h="1765300">
                  <a:moveTo>
                    <a:pt x="3797997" y="1689100"/>
                  </a:moveTo>
                  <a:lnTo>
                    <a:pt x="3203519" y="1689100"/>
                  </a:lnTo>
                  <a:lnTo>
                    <a:pt x="3186709" y="1676400"/>
                  </a:lnTo>
                  <a:lnTo>
                    <a:pt x="3159296" y="1663700"/>
                  </a:lnTo>
                  <a:lnTo>
                    <a:pt x="3133172" y="1651000"/>
                  </a:lnTo>
                  <a:lnTo>
                    <a:pt x="3083073" y="1625600"/>
                  </a:lnTo>
                  <a:lnTo>
                    <a:pt x="3020708" y="1574800"/>
                  </a:lnTo>
                  <a:lnTo>
                    <a:pt x="3004027" y="1562100"/>
                  </a:lnTo>
                  <a:lnTo>
                    <a:pt x="2987003" y="1549400"/>
                  </a:lnTo>
                  <a:lnTo>
                    <a:pt x="3314077" y="1549400"/>
                  </a:lnTo>
                  <a:lnTo>
                    <a:pt x="3333437" y="1562100"/>
                  </a:lnTo>
                  <a:lnTo>
                    <a:pt x="3352712" y="1562100"/>
                  </a:lnTo>
                  <a:lnTo>
                    <a:pt x="3533388" y="1612900"/>
                  </a:lnTo>
                  <a:lnTo>
                    <a:pt x="3925006" y="1612900"/>
                  </a:lnTo>
                  <a:lnTo>
                    <a:pt x="3888435" y="1638300"/>
                  </a:lnTo>
                  <a:lnTo>
                    <a:pt x="3870451" y="1651000"/>
                  </a:lnTo>
                  <a:lnTo>
                    <a:pt x="3852552" y="1651000"/>
                  </a:lnTo>
                  <a:lnTo>
                    <a:pt x="3815982" y="1676400"/>
                  </a:lnTo>
                  <a:lnTo>
                    <a:pt x="3797997" y="1689100"/>
                  </a:lnTo>
                  <a:close/>
                </a:path>
                <a:path w="4255770" h="1765300">
                  <a:moveTo>
                    <a:pt x="3771830" y="1701800"/>
                  </a:moveTo>
                  <a:lnTo>
                    <a:pt x="3238170" y="1701800"/>
                  </a:lnTo>
                  <a:lnTo>
                    <a:pt x="3220758" y="1689100"/>
                  </a:lnTo>
                  <a:lnTo>
                    <a:pt x="3780099" y="1689100"/>
                  </a:lnTo>
                  <a:lnTo>
                    <a:pt x="3771830" y="1701800"/>
                  </a:lnTo>
                  <a:close/>
                </a:path>
                <a:path w="4255770" h="1765300">
                  <a:moveTo>
                    <a:pt x="3724153" y="1714500"/>
                  </a:moveTo>
                  <a:lnTo>
                    <a:pt x="3278696" y="1714500"/>
                  </a:lnTo>
                  <a:lnTo>
                    <a:pt x="3255495" y="1701800"/>
                  </a:lnTo>
                  <a:lnTo>
                    <a:pt x="3735159" y="1701800"/>
                  </a:lnTo>
                  <a:lnTo>
                    <a:pt x="3724153" y="1714500"/>
                  </a:lnTo>
                  <a:close/>
                </a:path>
                <a:path w="4255770" h="1765300">
                  <a:moveTo>
                    <a:pt x="3619212" y="1739900"/>
                  </a:moveTo>
                  <a:lnTo>
                    <a:pt x="3345374" y="1739900"/>
                  </a:lnTo>
                  <a:lnTo>
                    <a:pt x="3323721" y="1727200"/>
                  </a:lnTo>
                  <a:lnTo>
                    <a:pt x="3301466" y="1714500"/>
                  </a:lnTo>
                  <a:lnTo>
                    <a:pt x="3702142" y="1714500"/>
                  </a:lnTo>
                  <a:lnTo>
                    <a:pt x="3674613" y="1727200"/>
                  </a:lnTo>
                  <a:lnTo>
                    <a:pt x="3646999" y="1727200"/>
                  </a:lnTo>
                  <a:lnTo>
                    <a:pt x="3619212" y="1739900"/>
                  </a:lnTo>
                  <a:close/>
                </a:path>
                <a:path w="4255770" h="1765300">
                  <a:moveTo>
                    <a:pt x="3557004" y="1752600"/>
                  </a:moveTo>
                  <a:lnTo>
                    <a:pt x="3404300" y="1752600"/>
                  </a:lnTo>
                  <a:lnTo>
                    <a:pt x="3381085" y="1739900"/>
                  </a:lnTo>
                  <a:lnTo>
                    <a:pt x="3573570" y="1739900"/>
                  </a:lnTo>
                  <a:lnTo>
                    <a:pt x="3557004" y="1752600"/>
                  </a:lnTo>
                  <a:close/>
                </a:path>
                <a:path w="4255770" h="1765300">
                  <a:moveTo>
                    <a:pt x="3529719" y="1765300"/>
                  </a:moveTo>
                  <a:lnTo>
                    <a:pt x="3508639" y="1765300"/>
                  </a:lnTo>
                  <a:lnTo>
                    <a:pt x="3489021" y="1752600"/>
                  </a:lnTo>
                  <a:lnTo>
                    <a:pt x="3542158" y="1752600"/>
                  </a:lnTo>
                  <a:lnTo>
                    <a:pt x="3529719" y="1765300"/>
                  </a:lnTo>
                  <a:close/>
                </a:path>
              </a:pathLst>
            </a:custGeom>
            <a:solidFill>
              <a:srgbClr val="994B3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9806054" y="7595544"/>
            <a:ext cx="8482330" cy="2691765"/>
            <a:chOff x="9806054" y="7595544"/>
            <a:chExt cx="8482330" cy="2691765"/>
          </a:xfrm>
        </p:grpSpPr>
        <p:sp>
          <p:nvSpPr>
            <p:cNvPr id="8" name="object 8"/>
            <p:cNvSpPr/>
            <p:nvPr/>
          </p:nvSpPr>
          <p:spPr>
            <a:xfrm>
              <a:off x="13666265" y="7595544"/>
              <a:ext cx="4622165" cy="2691765"/>
            </a:xfrm>
            <a:custGeom>
              <a:avLst/>
              <a:gdLst/>
              <a:ahLst/>
              <a:cxnLst/>
              <a:rect l="l" t="t" r="r" b="b"/>
              <a:pathLst>
                <a:path w="4622165" h="2691765">
                  <a:moveTo>
                    <a:pt x="4621734" y="2080818"/>
                  </a:moveTo>
                  <a:lnTo>
                    <a:pt x="2948248" y="1747370"/>
                  </a:lnTo>
                  <a:lnTo>
                    <a:pt x="2980097" y="1753392"/>
                  </a:lnTo>
                  <a:lnTo>
                    <a:pt x="3012133" y="1758479"/>
                  </a:lnTo>
                  <a:lnTo>
                    <a:pt x="3065891" y="1764207"/>
                  </a:lnTo>
                  <a:lnTo>
                    <a:pt x="3119483" y="1765284"/>
                  </a:lnTo>
                  <a:lnTo>
                    <a:pt x="3172931" y="1760984"/>
                  </a:lnTo>
                  <a:lnTo>
                    <a:pt x="3226258" y="1750582"/>
                  </a:lnTo>
                  <a:lnTo>
                    <a:pt x="3273779" y="1737826"/>
                  </a:lnTo>
                  <a:lnTo>
                    <a:pt x="3320803" y="1723766"/>
                  </a:lnTo>
                  <a:lnTo>
                    <a:pt x="3367332" y="1708443"/>
                  </a:lnTo>
                  <a:lnTo>
                    <a:pt x="3413367" y="1691902"/>
                  </a:lnTo>
                  <a:lnTo>
                    <a:pt x="3458911" y="1674185"/>
                  </a:lnTo>
                  <a:lnTo>
                    <a:pt x="3503966" y="1655336"/>
                  </a:lnTo>
                  <a:lnTo>
                    <a:pt x="3548535" y="1635397"/>
                  </a:lnTo>
                  <a:lnTo>
                    <a:pt x="3592618" y="1614412"/>
                  </a:lnTo>
                  <a:lnTo>
                    <a:pt x="3636218" y="1592424"/>
                  </a:lnTo>
                  <a:lnTo>
                    <a:pt x="3670852" y="1568210"/>
                  </a:lnTo>
                  <a:lnTo>
                    <a:pt x="3772554" y="1468390"/>
                  </a:lnTo>
                  <a:lnTo>
                    <a:pt x="3806077" y="1434970"/>
                  </a:lnTo>
                  <a:lnTo>
                    <a:pt x="3839156" y="1401244"/>
                  </a:lnTo>
                  <a:lnTo>
                    <a:pt x="3871639" y="1367077"/>
                  </a:lnTo>
                  <a:lnTo>
                    <a:pt x="3912394" y="1317019"/>
                  </a:lnTo>
                  <a:lnTo>
                    <a:pt x="3948099" y="1263038"/>
                  </a:lnTo>
                  <a:lnTo>
                    <a:pt x="3973929" y="1213895"/>
                  </a:lnTo>
                  <a:lnTo>
                    <a:pt x="3991904" y="1160271"/>
                  </a:lnTo>
                  <a:lnTo>
                    <a:pt x="4003309" y="1108237"/>
                  </a:lnTo>
                  <a:lnTo>
                    <a:pt x="4011973" y="1055907"/>
                  </a:lnTo>
                  <a:lnTo>
                    <a:pt x="4017610" y="1003159"/>
                  </a:lnTo>
                  <a:lnTo>
                    <a:pt x="4019932" y="949876"/>
                  </a:lnTo>
                  <a:lnTo>
                    <a:pt x="4018652" y="895938"/>
                  </a:lnTo>
                  <a:lnTo>
                    <a:pt x="4016897" y="845938"/>
                  </a:lnTo>
                  <a:lnTo>
                    <a:pt x="4017897" y="796365"/>
                  </a:lnTo>
                  <a:lnTo>
                    <a:pt x="4021696" y="747229"/>
                  </a:lnTo>
                  <a:lnTo>
                    <a:pt x="4028338" y="698538"/>
                  </a:lnTo>
                  <a:lnTo>
                    <a:pt x="4037866" y="650300"/>
                  </a:lnTo>
                  <a:lnTo>
                    <a:pt x="4050324" y="602524"/>
                  </a:lnTo>
                  <a:lnTo>
                    <a:pt x="4065756" y="555220"/>
                  </a:lnTo>
                  <a:lnTo>
                    <a:pt x="4084207" y="508395"/>
                  </a:lnTo>
                  <a:lnTo>
                    <a:pt x="4100231" y="473504"/>
                  </a:lnTo>
                  <a:lnTo>
                    <a:pt x="4119809" y="440294"/>
                  </a:lnTo>
                  <a:lnTo>
                    <a:pt x="4147571" y="400847"/>
                  </a:lnTo>
                  <a:lnTo>
                    <a:pt x="4175368" y="361565"/>
                  </a:lnTo>
                  <a:lnTo>
                    <a:pt x="4203540" y="322676"/>
                  </a:lnTo>
                  <a:lnTo>
                    <a:pt x="4232427" y="284405"/>
                  </a:lnTo>
                  <a:lnTo>
                    <a:pt x="4262371" y="246980"/>
                  </a:lnTo>
                  <a:lnTo>
                    <a:pt x="4293710" y="210627"/>
                  </a:lnTo>
                  <a:lnTo>
                    <a:pt x="4326786" y="175572"/>
                  </a:lnTo>
                  <a:lnTo>
                    <a:pt x="4373185" y="131338"/>
                  </a:lnTo>
                  <a:lnTo>
                    <a:pt x="4422951" y="89720"/>
                  </a:lnTo>
                  <a:lnTo>
                    <a:pt x="4461883" y="62635"/>
                  </a:lnTo>
                  <a:lnTo>
                    <a:pt x="4503623" y="40971"/>
                  </a:lnTo>
                  <a:lnTo>
                    <a:pt x="4547141" y="22579"/>
                  </a:lnTo>
                  <a:lnTo>
                    <a:pt x="4591408" y="5308"/>
                  </a:lnTo>
                  <a:lnTo>
                    <a:pt x="4621735" y="0"/>
                  </a:lnTo>
                  <a:lnTo>
                    <a:pt x="4621734" y="2080818"/>
                  </a:lnTo>
                  <a:close/>
                </a:path>
                <a:path w="4622165" h="2691765">
                  <a:moveTo>
                    <a:pt x="0" y="2691454"/>
                  </a:moveTo>
                  <a:lnTo>
                    <a:pt x="1493" y="2684852"/>
                  </a:lnTo>
                  <a:lnTo>
                    <a:pt x="7574" y="2661755"/>
                  </a:lnTo>
                  <a:lnTo>
                    <a:pt x="13888" y="2638705"/>
                  </a:lnTo>
                  <a:lnTo>
                    <a:pt x="19851" y="2615584"/>
                  </a:lnTo>
                  <a:lnTo>
                    <a:pt x="34127" y="2574835"/>
                  </a:lnTo>
                  <a:lnTo>
                    <a:pt x="57193" y="2538755"/>
                  </a:lnTo>
                  <a:lnTo>
                    <a:pt x="86123" y="2500886"/>
                  </a:lnTo>
                  <a:lnTo>
                    <a:pt x="112482" y="2461289"/>
                  </a:lnTo>
                  <a:lnTo>
                    <a:pt x="137531" y="2420944"/>
                  </a:lnTo>
                  <a:lnTo>
                    <a:pt x="162534" y="2380834"/>
                  </a:lnTo>
                  <a:lnTo>
                    <a:pt x="189100" y="2340426"/>
                  </a:lnTo>
                  <a:lnTo>
                    <a:pt x="217019" y="2301195"/>
                  </a:lnTo>
                  <a:lnTo>
                    <a:pt x="246421" y="2263281"/>
                  </a:lnTo>
                  <a:lnTo>
                    <a:pt x="277438" y="2226821"/>
                  </a:lnTo>
                  <a:lnTo>
                    <a:pt x="310200" y="2191957"/>
                  </a:lnTo>
                  <a:lnTo>
                    <a:pt x="344838" y="2158828"/>
                  </a:lnTo>
                  <a:lnTo>
                    <a:pt x="381484" y="2127572"/>
                  </a:lnTo>
                  <a:lnTo>
                    <a:pt x="418666" y="2098741"/>
                  </a:lnTo>
                  <a:lnTo>
                    <a:pt x="457211" y="2072289"/>
                  </a:lnTo>
                  <a:lnTo>
                    <a:pt x="497165" y="2048432"/>
                  </a:lnTo>
                  <a:lnTo>
                    <a:pt x="538578" y="2027383"/>
                  </a:lnTo>
                  <a:lnTo>
                    <a:pt x="581498" y="2009356"/>
                  </a:lnTo>
                  <a:lnTo>
                    <a:pt x="625972" y="1994564"/>
                  </a:lnTo>
                  <a:lnTo>
                    <a:pt x="672048" y="1983221"/>
                  </a:lnTo>
                  <a:lnTo>
                    <a:pt x="715629" y="1971627"/>
                  </a:lnTo>
                  <a:lnTo>
                    <a:pt x="757875" y="1955757"/>
                  </a:lnTo>
                  <a:lnTo>
                    <a:pt x="799513" y="1938063"/>
                  </a:lnTo>
                  <a:lnTo>
                    <a:pt x="841267" y="1921001"/>
                  </a:lnTo>
                  <a:lnTo>
                    <a:pt x="857424" y="1914821"/>
                  </a:lnTo>
                  <a:lnTo>
                    <a:pt x="872948" y="1907542"/>
                  </a:lnTo>
                  <a:lnTo>
                    <a:pt x="888332" y="1899750"/>
                  </a:lnTo>
                  <a:lnTo>
                    <a:pt x="904067" y="1892027"/>
                  </a:lnTo>
                  <a:lnTo>
                    <a:pt x="925326" y="1881374"/>
                  </a:lnTo>
                  <a:lnTo>
                    <a:pt x="945931" y="1869740"/>
                  </a:lnTo>
                  <a:lnTo>
                    <a:pt x="965600" y="1856704"/>
                  </a:lnTo>
                  <a:lnTo>
                    <a:pt x="995657" y="1832489"/>
                  </a:lnTo>
                  <a:lnTo>
                    <a:pt x="1007379" y="1823157"/>
                  </a:lnTo>
                  <a:lnTo>
                    <a:pt x="1019334" y="1813871"/>
                  </a:lnTo>
                  <a:lnTo>
                    <a:pt x="1031640" y="1804655"/>
                  </a:lnTo>
                  <a:lnTo>
                    <a:pt x="1058330" y="1783011"/>
                  </a:lnTo>
                  <a:lnTo>
                    <a:pt x="1083523" y="1759731"/>
                  </a:lnTo>
                  <a:lnTo>
                    <a:pt x="1107313" y="1734957"/>
                  </a:lnTo>
                  <a:lnTo>
                    <a:pt x="1129793" y="1708828"/>
                  </a:lnTo>
                  <a:lnTo>
                    <a:pt x="1158404" y="1676121"/>
                  </a:lnTo>
                  <a:lnTo>
                    <a:pt x="1188113" y="1644606"/>
                  </a:lnTo>
                  <a:lnTo>
                    <a:pt x="1218805" y="1614258"/>
                  </a:lnTo>
                  <a:lnTo>
                    <a:pt x="1250363" y="1585056"/>
                  </a:lnTo>
                  <a:lnTo>
                    <a:pt x="1267552" y="1568001"/>
                  </a:lnTo>
                  <a:lnTo>
                    <a:pt x="1296600" y="1531370"/>
                  </a:lnTo>
                  <a:lnTo>
                    <a:pt x="1321682" y="1481613"/>
                  </a:lnTo>
                  <a:lnTo>
                    <a:pt x="1347381" y="1422559"/>
                  </a:lnTo>
                  <a:lnTo>
                    <a:pt x="1361166" y="1393218"/>
                  </a:lnTo>
                  <a:lnTo>
                    <a:pt x="1376342" y="1365127"/>
                  </a:lnTo>
                  <a:lnTo>
                    <a:pt x="1392569" y="1337246"/>
                  </a:lnTo>
                  <a:lnTo>
                    <a:pt x="1409031" y="1309411"/>
                  </a:lnTo>
                  <a:lnTo>
                    <a:pt x="1424908" y="1281459"/>
                  </a:lnTo>
                  <a:lnTo>
                    <a:pt x="1448645" y="1235506"/>
                  </a:lnTo>
                  <a:lnTo>
                    <a:pt x="1472335" y="1189786"/>
                  </a:lnTo>
                  <a:lnTo>
                    <a:pt x="1498644" y="1145560"/>
                  </a:lnTo>
                  <a:lnTo>
                    <a:pt x="1530236" y="1104089"/>
                  </a:lnTo>
                  <a:lnTo>
                    <a:pt x="1533723" y="1099598"/>
                  </a:lnTo>
                  <a:lnTo>
                    <a:pt x="1536212" y="1093611"/>
                  </a:lnTo>
                  <a:lnTo>
                    <a:pt x="1564655" y="1043159"/>
                  </a:lnTo>
                  <a:lnTo>
                    <a:pt x="1596867" y="1005053"/>
                  </a:lnTo>
                  <a:lnTo>
                    <a:pt x="1634193" y="973441"/>
                  </a:lnTo>
                  <a:lnTo>
                    <a:pt x="1675739" y="947207"/>
                  </a:lnTo>
                  <a:lnTo>
                    <a:pt x="1720612" y="925237"/>
                  </a:lnTo>
                  <a:lnTo>
                    <a:pt x="1767918" y="906417"/>
                  </a:lnTo>
                  <a:lnTo>
                    <a:pt x="1810541" y="900649"/>
                  </a:lnTo>
                  <a:lnTo>
                    <a:pt x="1859154" y="901170"/>
                  </a:lnTo>
                  <a:lnTo>
                    <a:pt x="1906815" y="904766"/>
                  </a:lnTo>
                  <a:lnTo>
                    <a:pt x="1953361" y="912132"/>
                  </a:lnTo>
                  <a:lnTo>
                    <a:pt x="1998633" y="923961"/>
                  </a:lnTo>
                  <a:lnTo>
                    <a:pt x="2042470" y="940946"/>
                  </a:lnTo>
                  <a:lnTo>
                    <a:pt x="2084709" y="963782"/>
                  </a:lnTo>
                  <a:lnTo>
                    <a:pt x="2125192" y="993163"/>
                  </a:lnTo>
                  <a:lnTo>
                    <a:pt x="2171459" y="1031714"/>
                  </a:lnTo>
                  <a:lnTo>
                    <a:pt x="2213989" y="1074382"/>
                  </a:lnTo>
                  <a:lnTo>
                    <a:pt x="2227058" y="1088978"/>
                  </a:lnTo>
                  <a:lnTo>
                    <a:pt x="2240899" y="1102756"/>
                  </a:lnTo>
                  <a:lnTo>
                    <a:pt x="2269116" y="1129446"/>
                  </a:lnTo>
                  <a:lnTo>
                    <a:pt x="2318287" y="1177813"/>
                  </a:lnTo>
                  <a:lnTo>
                    <a:pt x="2366150" y="1227864"/>
                  </a:lnTo>
                  <a:lnTo>
                    <a:pt x="2392665" y="1259441"/>
                  </a:lnTo>
                  <a:lnTo>
                    <a:pt x="2416423" y="1292656"/>
                  </a:lnTo>
                  <a:lnTo>
                    <a:pt x="2437377" y="1327744"/>
                  </a:lnTo>
                  <a:lnTo>
                    <a:pt x="2455482" y="1364937"/>
                  </a:lnTo>
                  <a:lnTo>
                    <a:pt x="2473813" y="1406467"/>
                  </a:lnTo>
                  <a:lnTo>
                    <a:pt x="2492538" y="1447889"/>
                  </a:lnTo>
                  <a:lnTo>
                    <a:pt x="2531078" y="1532131"/>
                  </a:lnTo>
                  <a:lnTo>
                    <a:pt x="2550846" y="1575814"/>
                  </a:lnTo>
                  <a:lnTo>
                    <a:pt x="2589690" y="1601342"/>
                  </a:lnTo>
                  <a:lnTo>
                    <a:pt x="2630748" y="1625754"/>
                  </a:lnTo>
                  <a:lnTo>
                    <a:pt x="2673480" y="1649255"/>
                  </a:lnTo>
                  <a:lnTo>
                    <a:pt x="2717348" y="1672050"/>
                  </a:lnTo>
                  <a:lnTo>
                    <a:pt x="2761814" y="1694341"/>
                  </a:lnTo>
                  <a:lnTo>
                    <a:pt x="2822062" y="1718014"/>
                  </a:lnTo>
                  <a:lnTo>
                    <a:pt x="2884735" y="1734391"/>
                  </a:lnTo>
                  <a:lnTo>
                    <a:pt x="4621734" y="2080818"/>
                  </a:lnTo>
                  <a:lnTo>
                    <a:pt x="4621734" y="2691454"/>
                  </a:lnTo>
                  <a:lnTo>
                    <a:pt x="0" y="2691454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806054" y="8665401"/>
              <a:ext cx="4754880" cy="1186815"/>
            </a:xfrm>
            <a:custGeom>
              <a:avLst/>
              <a:gdLst/>
              <a:ahLst/>
              <a:cxnLst/>
              <a:rect l="l" t="t" r="r" b="b"/>
              <a:pathLst>
                <a:path w="4754880" h="1186815">
                  <a:moveTo>
                    <a:pt x="4049501" y="1186303"/>
                  </a:moveTo>
                  <a:lnTo>
                    <a:pt x="4001601" y="1186303"/>
                  </a:lnTo>
                  <a:lnTo>
                    <a:pt x="3953702" y="1185689"/>
                  </a:lnTo>
                  <a:lnTo>
                    <a:pt x="3905803" y="1184461"/>
                  </a:lnTo>
                  <a:lnTo>
                    <a:pt x="3857903" y="1182620"/>
                  </a:lnTo>
                  <a:lnTo>
                    <a:pt x="3777533" y="1178567"/>
                  </a:lnTo>
                  <a:lnTo>
                    <a:pt x="3745063" y="1177747"/>
                  </a:lnTo>
                  <a:lnTo>
                    <a:pt x="3712593" y="1177445"/>
                  </a:lnTo>
                  <a:lnTo>
                    <a:pt x="3680122" y="1177402"/>
                  </a:lnTo>
                  <a:lnTo>
                    <a:pt x="3651941" y="1177143"/>
                  </a:lnTo>
                  <a:lnTo>
                    <a:pt x="3595924" y="1177661"/>
                  </a:lnTo>
                  <a:lnTo>
                    <a:pt x="3567743" y="1177402"/>
                  </a:lnTo>
                  <a:lnTo>
                    <a:pt x="3547708" y="1176409"/>
                  </a:lnTo>
                  <a:lnTo>
                    <a:pt x="3487603" y="1171877"/>
                  </a:lnTo>
                  <a:lnTo>
                    <a:pt x="3429571" y="1168194"/>
                  </a:lnTo>
                  <a:lnTo>
                    <a:pt x="3419353" y="1167791"/>
                  </a:lnTo>
                  <a:lnTo>
                    <a:pt x="3399260" y="1167675"/>
                  </a:lnTo>
                  <a:lnTo>
                    <a:pt x="3389041" y="1167273"/>
                  </a:lnTo>
                  <a:lnTo>
                    <a:pt x="3223236" y="1153460"/>
                  </a:lnTo>
                  <a:lnTo>
                    <a:pt x="3129668" y="1146338"/>
                  </a:lnTo>
                  <a:lnTo>
                    <a:pt x="3085179" y="1141605"/>
                  </a:lnTo>
                  <a:lnTo>
                    <a:pt x="3040864" y="1135663"/>
                  </a:lnTo>
                  <a:lnTo>
                    <a:pt x="2996635" y="1128598"/>
                  </a:lnTo>
                  <a:lnTo>
                    <a:pt x="2924440" y="1113174"/>
                  </a:lnTo>
                  <a:lnTo>
                    <a:pt x="2852936" y="1093607"/>
                  </a:lnTo>
                  <a:lnTo>
                    <a:pt x="2814507" y="1080658"/>
                  </a:lnTo>
                  <a:lnTo>
                    <a:pt x="2777633" y="1064601"/>
                  </a:lnTo>
                  <a:lnTo>
                    <a:pt x="2741795" y="1046472"/>
                  </a:lnTo>
                  <a:lnTo>
                    <a:pt x="2706475" y="1027308"/>
                  </a:lnTo>
                  <a:lnTo>
                    <a:pt x="2671327" y="1007035"/>
                  </a:lnTo>
                  <a:lnTo>
                    <a:pt x="2637389" y="985295"/>
                  </a:lnTo>
                  <a:lnTo>
                    <a:pt x="2604141" y="962692"/>
                  </a:lnTo>
                  <a:lnTo>
                    <a:pt x="2571067" y="939829"/>
                  </a:lnTo>
                  <a:lnTo>
                    <a:pt x="2532335" y="907716"/>
                  </a:lnTo>
                  <a:lnTo>
                    <a:pt x="2481946" y="854538"/>
                  </a:lnTo>
                  <a:lnTo>
                    <a:pt x="2444870" y="812756"/>
                  </a:lnTo>
                  <a:lnTo>
                    <a:pt x="2421424" y="780124"/>
                  </a:lnTo>
                  <a:lnTo>
                    <a:pt x="2393056" y="726544"/>
                  </a:lnTo>
                  <a:lnTo>
                    <a:pt x="2373021" y="683840"/>
                  </a:lnTo>
                  <a:lnTo>
                    <a:pt x="2353691" y="643425"/>
                  </a:lnTo>
                  <a:lnTo>
                    <a:pt x="2333066" y="603614"/>
                  </a:lnTo>
                  <a:lnTo>
                    <a:pt x="2311232" y="564320"/>
                  </a:lnTo>
                  <a:lnTo>
                    <a:pt x="2288276" y="525459"/>
                  </a:lnTo>
                  <a:lnTo>
                    <a:pt x="2266773" y="491014"/>
                  </a:lnTo>
                  <a:lnTo>
                    <a:pt x="2259720" y="479418"/>
                  </a:lnTo>
                  <a:lnTo>
                    <a:pt x="2226818" y="436556"/>
                  </a:lnTo>
                  <a:lnTo>
                    <a:pt x="2177566" y="394126"/>
                  </a:lnTo>
                  <a:lnTo>
                    <a:pt x="2139741" y="366156"/>
                  </a:lnTo>
                  <a:lnTo>
                    <a:pt x="2100190" y="340258"/>
                  </a:lnTo>
                  <a:lnTo>
                    <a:pt x="2058911" y="316432"/>
                  </a:lnTo>
                  <a:lnTo>
                    <a:pt x="2031018" y="304806"/>
                  </a:lnTo>
                  <a:lnTo>
                    <a:pt x="2003642" y="291800"/>
                  </a:lnTo>
                  <a:lnTo>
                    <a:pt x="1948374" y="268549"/>
                  </a:lnTo>
                  <a:lnTo>
                    <a:pt x="1885650" y="251672"/>
                  </a:lnTo>
                  <a:lnTo>
                    <a:pt x="1813887" y="232637"/>
                  </a:lnTo>
                  <a:lnTo>
                    <a:pt x="1783489" y="224234"/>
                  </a:lnTo>
                  <a:lnTo>
                    <a:pt x="1768291" y="220594"/>
                  </a:lnTo>
                  <a:lnTo>
                    <a:pt x="1753092" y="217904"/>
                  </a:lnTo>
                  <a:lnTo>
                    <a:pt x="1707668" y="210336"/>
                  </a:lnTo>
                  <a:lnTo>
                    <a:pt x="1662589" y="201559"/>
                  </a:lnTo>
                  <a:lnTo>
                    <a:pt x="1617856" y="191746"/>
                  </a:lnTo>
                  <a:lnTo>
                    <a:pt x="1573469" y="181071"/>
                  </a:lnTo>
                  <a:lnTo>
                    <a:pt x="1525497" y="170121"/>
                  </a:lnTo>
                  <a:lnTo>
                    <a:pt x="1477094" y="160467"/>
                  </a:lnTo>
                  <a:lnTo>
                    <a:pt x="1428518" y="151676"/>
                  </a:lnTo>
                  <a:lnTo>
                    <a:pt x="1264886" y="123979"/>
                  </a:lnTo>
                  <a:lnTo>
                    <a:pt x="1211388" y="117505"/>
                  </a:lnTo>
                  <a:lnTo>
                    <a:pt x="1193958" y="115692"/>
                  </a:lnTo>
                  <a:lnTo>
                    <a:pt x="1146131" y="111433"/>
                  </a:lnTo>
                  <a:lnTo>
                    <a:pt x="1098044" y="108556"/>
                  </a:lnTo>
                  <a:lnTo>
                    <a:pt x="1049785" y="105333"/>
                  </a:lnTo>
                  <a:lnTo>
                    <a:pt x="1001439" y="100038"/>
                  </a:lnTo>
                  <a:lnTo>
                    <a:pt x="994070" y="99117"/>
                  </a:lnTo>
                  <a:lnTo>
                    <a:pt x="979332" y="99117"/>
                  </a:lnTo>
                  <a:lnTo>
                    <a:pt x="863268" y="92671"/>
                  </a:lnTo>
                  <a:lnTo>
                    <a:pt x="835490" y="92326"/>
                  </a:lnTo>
                  <a:lnTo>
                    <a:pt x="807539" y="92671"/>
                  </a:lnTo>
                  <a:lnTo>
                    <a:pt x="779588" y="93707"/>
                  </a:lnTo>
                  <a:lnTo>
                    <a:pt x="751810" y="95434"/>
                  </a:lnTo>
                  <a:lnTo>
                    <a:pt x="726953" y="96571"/>
                  </a:lnTo>
                  <a:lnTo>
                    <a:pt x="702183" y="96930"/>
                  </a:lnTo>
                  <a:lnTo>
                    <a:pt x="677586" y="96081"/>
                  </a:lnTo>
                  <a:lnTo>
                    <a:pt x="644266" y="92556"/>
                  </a:lnTo>
                  <a:lnTo>
                    <a:pt x="635285" y="92211"/>
                  </a:lnTo>
                  <a:lnTo>
                    <a:pt x="626304" y="92556"/>
                  </a:lnTo>
                  <a:lnTo>
                    <a:pt x="591747" y="96686"/>
                  </a:lnTo>
                  <a:lnTo>
                    <a:pt x="566084" y="97621"/>
                  </a:lnTo>
                  <a:lnTo>
                    <a:pt x="540249" y="96312"/>
                  </a:lnTo>
                  <a:lnTo>
                    <a:pt x="514155" y="92671"/>
                  </a:lnTo>
                  <a:lnTo>
                    <a:pt x="496193" y="89880"/>
                  </a:lnTo>
                  <a:lnTo>
                    <a:pt x="478230" y="88298"/>
                  </a:lnTo>
                  <a:lnTo>
                    <a:pt x="460268" y="87751"/>
                  </a:lnTo>
                  <a:lnTo>
                    <a:pt x="416600" y="88370"/>
                  </a:lnTo>
                  <a:lnTo>
                    <a:pt x="390722" y="87722"/>
                  </a:lnTo>
                  <a:lnTo>
                    <a:pt x="364843" y="85866"/>
                  </a:lnTo>
                  <a:lnTo>
                    <a:pt x="339138" y="82542"/>
                  </a:lnTo>
                  <a:lnTo>
                    <a:pt x="331394" y="81348"/>
                  </a:lnTo>
                  <a:lnTo>
                    <a:pt x="323478" y="80586"/>
                  </a:lnTo>
                  <a:lnTo>
                    <a:pt x="247714" y="86010"/>
                  </a:lnTo>
                  <a:lnTo>
                    <a:pt x="182918" y="94858"/>
                  </a:lnTo>
                  <a:lnTo>
                    <a:pt x="139710" y="106484"/>
                  </a:lnTo>
                  <a:lnTo>
                    <a:pt x="97885" y="122253"/>
                  </a:lnTo>
                  <a:lnTo>
                    <a:pt x="57268" y="141475"/>
                  </a:lnTo>
                  <a:lnTo>
                    <a:pt x="49107" y="145561"/>
                  </a:lnTo>
                  <a:lnTo>
                    <a:pt x="41033" y="149302"/>
                  </a:lnTo>
                  <a:lnTo>
                    <a:pt x="32786" y="152352"/>
                  </a:lnTo>
                  <a:lnTo>
                    <a:pt x="24107" y="154367"/>
                  </a:lnTo>
                  <a:lnTo>
                    <a:pt x="15442" y="153921"/>
                  </a:lnTo>
                  <a:lnTo>
                    <a:pt x="7987" y="150108"/>
                  </a:lnTo>
                  <a:lnTo>
                    <a:pt x="2604" y="143360"/>
                  </a:lnTo>
                  <a:lnTo>
                    <a:pt x="157" y="134109"/>
                  </a:lnTo>
                  <a:lnTo>
                    <a:pt x="0" y="127059"/>
                  </a:lnTo>
                  <a:lnTo>
                    <a:pt x="964" y="119836"/>
                  </a:lnTo>
                  <a:lnTo>
                    <a:pt x="34557" y="91434"/>
                  </a:lnTo>
                  <a:lnTo>
                    <a:pt x="91841" y="65939"/>
                  </a:lnTo>
                  <a:lnTo>
                    <a:pt x="130370" y="51523"/>
                  </a:lnTo>
                  <a:lnTo>
                    <a:pt x="159516" y="44789"/>
                  </a:lnTo>
                  <a:lnTo>
                    <a:pt x="168727" y="44789"/>
                  </a:lnTo>
                  <a:lnTo>
                    <a:pt x="172412" y="42947"/>
                  </a:lnTo>
                  <a:lnTo>
                    <a:pt x="206422" y="34574"/>
                  </a:lnTo>
                  <a:lnTo>
                    <a:pt x="240692" y="30516"/>
                  </a:lnTo>
                  <a:lnTo>
                    <a:pt x="275134" y="29221"/>
                  </a:lnTo>
                  <a:lnTo>
                    <a:pt x="329927" y="29020"/>
                  </a:lnTo>
                  <a:lnTo>
                    <a:pt x="339974" y="28746"/>
                  </a:lnTo>
                  <a:lnTo>
                    <a:pt x="382663" y="26804"/>
                  </a:lnTo>
                  <a:lnTo>
                    <a:pt x="415133" y="26603"/>
                  </a:lnTo>
                  <a:lnTo>
                    <a:pt x="447603" y="27437"/>
                  </a:lnTo>
                  <a:lnTo>
                    <a:pt x="480074" y="29135"/>
                  </a:lnTo>
                  <a:lnTo>
                    <a:pt x="517236" y="30243"/>
                  </a:lnTo>
                  <a:lnTo>
                    <a:pt x="591215" y="27970"/>
                  </a:lnTo>
                  <a:lnTo>
                    <a:pt x="635991" y="24473"/>
                  </a:lnTo>
                  <a:lnTo>
                    <a:pt x="651565" y="21826"/>
                  </a:lnTo>
                  <a:lnTo>
                    <a:pt x="666461" y="19898"/>
                  </a:lnTo>
                  <a:lnTo>
                    <a:pt x="673053" y="18776"/>
                  </a:lnTo>
                  <a:lnTo>
                    <a:pt x="679645" y="17999"/>
                  </a:lnTo>
                  <a:lnTo>
                    <a:pt x="686410" y="18085"/>
                  </a:lnTo>
                  <a:lnTo>
                    <a:pt x="698831" y="18646"/>
                  </a:lnTo>
                  <a:lnTo>
                    <a:pt x="711165" y="17740"/>
                  </a:lnTo>
                  <a:lnTo>
                    <a:pt x="723327" y="15625"/>
                  </a:lnTo>
                  <a:lnTo>
                    <a:pt x="735230" y="12560"/>
                  </a:lnTo>
                  <a:lnTo>
                    <a:pt x="769255" y="5150"/>
                  </a:lnTo>
                  <a:lnTo>
                    <a:pt x="803625" y="935"/>
                  </a:lnTo>
                  <a:lnTo>
                    <a:pt x="838341" y="0"/>
                  </a:lnTo>
                  <a:lnTo>
                    <a:pt x="880166" y="2820"/>
                  </a:lnTo>
                  <a:lnTo>
                    <a:pt x="900115" y="2431"/>
                  </a:lnTo>
                  <a:lnTo>
                    <a:pt x="950634" y="2043"/>
                  </a:lnTo>
                  <a:lnTo>
                    <a:pt x="967358" y="2431"/>
                  </a:lnTo>
                  <a:lnTo>
                    <a:pt x="993064" y="3712"/>
                  </a:lnTo>
                  <a:lnTo>
                    <a:pt x="1018942" y="4388"/>
                  </a:lnTo>
                  <a:lnTo>
                    <a:pt x="1044821" y="3855"/>
                  </a:lnTo>
                  <a:lnTo>
                    <a:pt x="1070526" y="1510"/>
                  </a:lnTo>
                  <a:lnTo>
                    <a:pt x="1077895" y="589"/>
                  </a:lnTo>
                  <a:lnTo>
                    <a:pt x="1085265" y="1510"/>
                  </a:lnTo>
                  <a:lnTo>
                    <a:pt x="1092634" y="1510"/>
                  </a:lnTo>
                  <a:lnTo>
                    <a:pt x="1109085" y="2388"/>
                  </a:lnTo>
                  <a:lnTo>
                    <a:pt x="1125449" y="5078"/>
                  </a:lnTo>
                  <a:lnTo>
                    <a:pt x="1141987" y="7596"/>
                  </a:lnTo>
                  <a:lnTo>
                    <a:pt x="1158956" y="7956"/>
                  </a:lnTo>
                  <a:lnTo>
                    <a:pt x="1176918" y="7395"/>
                  </a:lnTo>
                  <a:lnTo>
                    <a:pt x="1194880" y="8301"/>
                  </a:lnTo>
                  <a:lnTo>
                    <a:pt x="1212843" y="10416"/>
                  </a:lnTo>
                  <a:lnTo>
                    <a:pt x="1230805" y="13481"/>
                  </a:lnTo>
                  <a:lnTo>
                    <a:pt x="1247400" y="15927"/>
                  </a:lnTo>
                  <a:lnTo>
                    <a:pt x="1264081" y="17855"/>
                  </a:lnTo>
                  <a:lnTo>
                    <a:pt x="1280935" y="19437"/>
                  </a:lnTo>
                  <a:lnTo>
                    <a:pt x="1298048" y="20847"/>
                  </a:lnTo>
                  <a:lnTo>
                    <a:pt x="1344378" y="25496"/>
                  </a:lnTo>
                  <a:lnTo>
                    <a:pt x="1390575" y="31293"/>
                  </a:lnTo>
                  <a:lnTo>
                    <a:pt x="1482926" y="43861"/>
                  </a:lnTo>
                  <a:lnTo>
                    <a:pt x="1529255" y="49393"/>
                  </a:lnTo>
                  <a:lnTo>
                    <a:pt x="1556890" y="53422"/>
                  </a:lnTo>
                  <a:lnTo>
                    <a:pt x="1612158" y="62860"/>
                  </a:lnTo>
                  <a:lnTo>
                    <a:pt x="1639792" y="66889"/>
                  </a:lnTo>
                  <a:lnTo>
                    <a:pt x="1693104" y="75636"/>
                  </a:lnTo>
                  <a:lnTo>
                    <a:pt x="1745724" y="87147"/>
                  </a:lnTo>
                  <a:lnTo>
                    <a:pt x="1819415" y="106484"/>
                  </a:lnTo>
                  <a:lnTo>
                    <a:pt x="1824021" y="107405"/>
                  </a:lnTo>
                  <a:lnTo>
                    <a:pt x="1827706" y="109247"/>
                  </a:lnTo>
                  <a:lnTo>
                    <a:pt x="1832311" y="110167"/>
                  </a:lnTo>
                  <a:lnTo>
                    <a:pt x="1871388" y="119836"/>
                  </a:lnTo>
                  <a:lnTo>
                    <a:pt x="1910033" y="131577"/>
                  </a:lnTo>
                  <a:lnTo>
                    <a:pt x="2004133" y="162769"/>
                  </a:lnTo>
                  <a:lnTo>
                    <a:pt x="2051543" y="186596"/>
                  </a:lnTo>
                  <a:lnTo>
                    <a:pt x="2056149" y="190279"/>
                  </a:lnTo>
                  <a:lnTo>
                    <a:pt x="2062597" y="192121"/>
                  </a:lnTo>
                  <a:lnTo>
                    <a:pt x="2067203" y="194883"/>
                  </a:lnTo>
                  <a:lnTo>
                    <a:pt x="2095182" y="208811"/>
                  </a:lnTo>
                  <a:lnTo>
                    <a:pt x="2109043" y="215990"/>
                  </a:lnTo>
                  <a:lnTo>
                    <a:pt x="2143585" y="236335"/>
                  </a:lnTo>
                  <a:lnTo>
                    <a:pt x="2180633" y="268362"/>
                  </a:lnTo>
                  <a:lnTo>
                    <a:pt x="2204626" y="296706"/>
                  </a:lnTo>
                  <a:lnTo>
                    <a:pt x="2212513" y="306188"/>
                  </a:lnTo>
                  <a:lnTo>
                    <a:pt x="2221436" y="314806"/>
                  </a:lnTo>
                  <a:lnTo>
                    <a:pt x="2232087" y="321957"/>
                  </a:lnTo>
                  <a:lnTo>
                    <a:pt x="2244278" y="336273"/>
                  </a:lnTo>
                  <a:lnTo>
                    <a:pt x="2256382" y="350847"/>
                  </a:lnTo>
                  <a:lnTo>
                    <a:pt x="2266932" y="366631"/>
                  </a:lnTo>
                  <a:lnTo>
                    <a:pt x="2274460" y="384573"/>
                  </a:lnTo>
                  <a:lnTo>
                    <a:pt x="2282793" y="408816"/>
                  </a:lnTo>
                  <a:lnTo>
                    <a:pt x="2293458" y="432110"/>
                  </a:lnTo>
                  <a:lnTo>
                    <a:pt x="2305678" y="454886"/>
                  </a:lnTo>
                  <a:lnTo>
                    <a:pt x="2334233" y="504812"/>
                  </a:lnTo>
                  <a:lnTo>
                    <a:pt x="2349187" y="532480"/>
                  </a:lnTo>
                  <a:lnTo>
                    <a:pt x="2377627" y="588075"/>
                  </a:lnTo>
                  <a:lnTo>
                    <a:pt x="2392942" y="623181"/>
                  </a:lnTo>
                  <a:lnTo>
                    <a:pt x="2406183" y="658978"/>
                  </a:lnTo>
                  <a:lnTo>
                    <a:pt x="2413437" y="677869"/>
                  </a:lnTo>
                  <a:lnTo>
                    <a:pt x="2422073" y="696156"/>
                  </a:lnTo>
                  <a:lnTo>
                    <a:pt x="2431054" y="714271"/>
                  </a:lnTo>
                  <a:lnTo>
                    <a:pt x="2439344" y="732644"/>
                  </a:lnTo>
                  <a:lnTo>
                    <a:pt x="2441186" y="738169"/>
                  </a:lnTo>
                  <a:lnTo>
                    <a:pt x="2445792" y="742773"/>
                  </a:lnTo>
                  <a:lnTo>
                    <a:pt x="2449477" y="747377"/>
                  </a:lnTo>
                  <a:lnTo>
                    <a:pt x="2488165" y="790656"/>
                  </a:lnTo>
                  <a:lnTo>
                    <a:pt x="2533646" y="837273"/>
                  </a:lnTo>
                  <a:lnTo>
                    <a:pt x="2597090" y="889558"/>
                  </a:lnTo>
                  <a:lnTo>
                    <a:pt x="2636469" y="921413"/>
                  </a:lnTo>
                  <a:lnTo>
                    <a:pt x="2640153" y="924176"/>
                  </a:lnTo>
                  <a:lnTo>
                    <a:pt x="2642917" y="927859"/>
                  </a:lnTo>
                  <a:lnTo>
                    <a:pt x="2673631" y="943067"/>
                  </a:lnTo>
                  <a:lnTo>
                    <a:pt x="2724582" y="975670"/>
                  </a:lnTo>
                  <a:lnTo>
                    <a:pt x="2751612" y="989554"/>
                  </a:lnTo>
                  <a:lnTo>
                    <a:pt x="2778267" y="1001438"/>
                  </a:lnTo>
                  <a:lnTo>
                    <a:pt x="2830888" y="1025553"/>
                  </a:lnTo>
                  <a:lnTo>
                    <a:pt x="2886746" y="1049149"/>
                  </a:lnTo>
                  <a:lnTo>
                    <a:pt x="2946534" y="1067738"/>
                  </a:lnTo>
                  <a:lnTo>
                    <a:pt x="3000248" y="1078241"/>
                  </a:lnTo>
                  <a:lnTo>
                    <a:pt x="3046852" y="1085147"/>
                  </a:lnTo>
                  <a:lnTo>
                    <a:pt x="3119378" y="1093017"/>
                  </a:lnTo>
                  <a:lnTo>
                    <a:pt x="3217480" y="1101161"/>
                  </a:lnTo>
                  <a:lnTo>
                    <a:pt x="3266530" y="1105578"/>
                  </a:lnTo>
                  <a:lnTo>
                    <a:pt x="3283097" y="1108096"/>
                  </a:lnTo>
                  <a:lnTo>
                    <a:pt x="3299576" y="1111218"/>
                  </a:lnTo>
                  <a:lnTo>
                    <a:pt x="3315884" y="1114513"/>
                  </a:lnTo>
                  <a:lnTo>
                    <a:pt x="3331932" y="1117548"/>
                  </a:lnTo>
                  <a:lnTo>
                    <a:pt x="3339301" y="1119390"/>
                  </a:lnTo>
                  <a:lnTo>
                    <a:pt x="3346670" y="1122153"/>
                  </a:lnTo>
                  <a:lnTo>
                    <a:pt x="3354039" y="1122153"/>
                  </a:lnTo>
                  <a:lnTo>
                    <a:pt x="3394641" y="1123246"/>
                  </a:lnTo>
                  <a:lnTo>
                    <a:pt x="3434984" y="1126066"/>
                  </a:lnTo>
                  <a:lnTo>
                    <a:pt x="3475155" y="1129922"/>
                  </a:lnTo>
                  <a:lnTo>
                    <a:pt x="3515239" y="1134123"/>
                  </a:lnTo>
                  <a:lnTo>
                    <a:pt x="3551164" y="1136655"/>
                  </a:lnTo>
                  <a:lnTo>
                    <a:pt x="3587088" y="1137806"/>
                  </a:lnTo>
                  <a:lnTo>
                    <a:pt x="3701627" y="1139231"/>
                  </a:lnTo>
                  <a:lnTo>
                    <a:pt x="3744143" y="1140684"/>
                  </a:lnTo>
                  <a:lnTo>
                    <a:pt x="3786660" y="1143000"/>
                  </a:lnTo>
                  <a:lnTo>
                    <a:pt x="3829349" y="1146094"/>
                  </a:lnTo>
                  <a:lnTo>
                    <a:pt x="3848160" y="1147302"/>
                  </a:lnTo>
                  <a:lnTo>
                    <a:pt x="3867231" y="1148166"/>
                  </a:lnTo>
                  <a:lnTo>
                    <a:pt x="3886474" y="1148684"/>
                  </a:lnTo>
                  <a:lnTo>
                    <a:pt x="3957474" y="1149619"/>
                  </a:lnTo>
                  <a:lnTo>
                    <a:pt x="4008971" y="1149432"/>
                  </a:lnTo>
                  <a:lnTo>
                    <a:pt x="4112139" y="1147935"/>
                  </a:lnTo>
                  <a:lnTo>
                    <a:pt x="4229125" y="1146093"/>
                  </a:lnTo>
                  <a:lnTo>
                    <a:pt x="4280795" y="1144626"/>
                  </a:lnTo>
                  <a:lnTo>
                    <a:pt x="4332293" y="1141950"/>
                  </a:lnTo>
                  <a:lnTo>
                    <a:pt x="4435461" y="1135043"/>
                  </a:lnTo>
                  <a:lnTo>
                    <a:pt x="4478985" y="1131734"/>
                  </a:lnTo>
                  <a:lnTo>
                    <a:pt x="4522509" y="1127907"/>
                  </a:lnTo>
                  <a:lnTo>
                    <a:pt x="4566033" y="1124425"/>
                  </a:lnTo>
                  <a:lnTo>
                    <a:pt x="4609557" y="1122152"/>
                  </a:lnTo>
                  <a:lnTo>
                    <a:pt x="4642027" y="1121764"/>
                  </a:lnTo>
                  <a:lnTo>
                    <a:pt x="4743122" y="1122152"/>
                  </a:lnTo>
                  <a:lnTo>
                    <a:pt x="4748649" y="1123994"/>
                  </a:lnTo>
                  <a:lnTo>
                    <a:pt x="4751412" y="1126756"/>
                  </a:lnTo>
                  <a:lnTo>
                    <a:pt x="4754449" y="1132497"/>
                  </a:lnTo>
                  <a:lnTo>
                    <a:pt x="4754291" y="1140914"/>
                  </a:lnTo>
                  <a:lnTo>
                    <a:pt x="4719172" y="1160827"/>
                  </a:lnTo>
                  <a:lnTo>
                    <a:pt x="4711803" y="1159906"/>
                  </a:lnTo>
                  <a:lnTo>
                    <a:pt x="4670351" y="1158841"/>
                  </a:lnTo>
                  <a:lnTo>
                    <a:pt x="4628900" y="1160366"/>
                  </a:lnTo>
                  <a:lnTo>
                    <a:pt x="4545997" y="1166352"/>
                  </a:lnTo>
                  <a:lnTo>
                    <a:pt x="4478753" y="1170611"/>
                  </a:lnTo>
                  <a:lnTo>
                    <a:pt x="4445218" y="1172956"/>
                  </a:lnTo>
                  <a:lnTo>
                    <a:pt x="4403767" y="1176107"/>
                  </a:lnTo>
                  <a:lnTo>
                    <a:pt x="4387935" y="1176855"/>
                  </a:lnTo>
                  <a:lnTo>
                    <a:pt x="4380191" y="1177402"/>
                  </a:lnTo>
                  <a:lnTo>
                    <a:pt x="4333199" y="1181531"/>
                  </a:lnTo>
                  <a:lnTo>
                    <a:pt x="4286119" y="1183502"/>
                  </a:lnTo>
                  <a:lnTo>
                    <a:pt x="4238868" y="1184265"/>
                  </a:lnTo>
                  <a:lnTo>
                    <a:pt x="4191357" y="1184768"/>
                  </a:lnTo>
                  <a:lnTo>
                    <a:pt x="4144379" y="1184883"/>
                  </a:lnTo>
                  <a:lnTo>
                    <a:pt x="4120889" y="1185157"/>
                  </a:lnTo>
                  <a:lnTo>
                    <a:pt x="4097400" y="1185689"/>
                  </a:lnTo>
                  <a:lnTo>
                    <a:pt x="4049501" y="1186303"/>
                  </a:lnTo>
                  <a:close/>
                </a:path>
              </a:pathLst>
            </a:custGeom>
            <a:solidFill>
              <a:srgbClr val="994B37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3586" y="739775"/>
            <a:ext cx="14281150" cy="855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635">
              <a:lnSpc>
                <a:spcPct val="116700"/>
              </a:lnSpc>
              <a:spcBef>
                <a:spcPts val="95"/>
              </a:spcBef>
            </a:pPr>
            <a:r>
              <a:rPr dirty="0" sz="6000" spc="390">
                <a:solidFill>
                  <a:srgbClr val="994B37"/>
                </a:solidFill>
                <a:latin typeface="Trebuchet MS"/>
                <a:cs typeface="Trebuchet MS"/>
              </a:rPr>
              <a:t>Es </a:t>
            </a:r>
            <a:r>
              <a:rPr dirty="0" sz="6000" spc="85">
                <a:solidFill>
                  <a:srgbClr val="994B37"/>
                </a:solidFill>
                <a:latin typeface="Trebuchet MS"/>
                <a:cs typeface="Trebuchet MS"/>
              </a:rPr>
              <a:t>evidente </a:t>
            </a:r>
            <a:r>
              <a:rPr dirty="0" sz="6000" spc="180">
                <a:solidFill>
                  <a:srgbClr val="994B37"/>
                </a:solidFill>
                <a:latin typeface="Trebuchet MS"/>
                <a:cs typeface="Trebuchet MS"/>
              </a:rPr>
              <a:t>que </a:t>
            </a:r>
            <a:r>
              <a:rPr dirty="0" sz="6000" spc="250">
                <a:solidFill>
                  <a:srgbClr val="994B37"/>
                </a:solidFill>
                <a:latin typeface="Trebuchet MS"/>
                <a:cs typeface="Trebuchet MS"/>
              </a:rPr>
              <a:t>los </a:t>
            </a:r>
            <a:r>
              <a:rPr dirty="0" sz="6000" spc="229">
                <a:solidFill>
                  <a:srgbClr val="994B37"/>
                </a:solidFill>
                <a:latin typeface="Trebuchet MS"/>
                <a:cs typeface="Trebuchet MS"/>
              </a:rPr>
              <a:t>modelos </a:t>
            </a:r>
            <a:r>
              <a:rPr dirty="0" sz="6000" spc="180">
                <a:solidFill>
                  <a:srgbClr val="994B37"/>
                </a:solidFill>
                <a:latin typeface="Trebuchet MS"/>
                <a:cs typeface="Trebuchet MS"/>
              </a:rPr>
              <a:t>ágiles </a:t>
            </a:r>
            <a:r>
              <a:rPr dirty="0" sz="6000" spc="18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165">
                <a:solidFill>
                  <a:srgbClr val="994B37"/>
                </a:solidFill>
                <a:latin typeface="Trebuchet MS"/>
                <a:cs typeface="Trebuchet MS"/>
              </a:rPr>
              <a:t>cobran</a:t>
            </a:r>
            <a:r>
              <a:rPr dirty="0" sz="6000" spc="16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100">
                <a:solidFill>
                  <a:srgbClr val="994B37"/>
                </a:solidFill>
                <a:latin typeface="Trebuchet MS"/>
                <a:cs typeface="Trebuchet MS"/>
              </a:rPr>
              <a:t>importancia</a:t>
            </a:r>
            <a:r>
              <a:rPr dirty="0" sz="6000" spc="16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65">
                <a:solidFill>
                  <a:srgbClr val="994B37"/>
                </a:solidFill>
                <a:latin typeface="Trebuchet MS"/>
                <a:cs typeface="Trebuchet MS"/>
              </a:rPr>
              <a:t>y</a:t>
            </a:r>
            <a:r>
              <a:rPr dirty="0" sz="6000" spc="16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130">
                <a:solidFill>
                  <a:srgbClr val="994B37"/>
                </a:solidFill>
                <a:latin typeface="Trebuchet MS"/>
                <a:cs typeface="Trebuchet MS"/>
              </a:rPr>
              <a:t>popularidad</a:t>
            </a:r>
            <a:r>
              <a:rPr dirty="0" sz="6000" spc="16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140">
                <a:solidFill>
                  <a:srgbClr val="994B37"/>
                </a:solidFill>
                <a:latin typeface="Trebuchet MS"/>
                <a:cs typeface="Trebuchet MS"/>
              </a:rPr>
              <a:t>cada </a:t>
            </a:r>
            <a:r>
              <a:rPr dirty="0" sz="6000" spc="14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85">
                <a:solidFill>
                  <a:srgbClr val="994B37"/>
                </a:solidFill>
                <a:latin typeface="Trebuchet MS"/>
                <a:cs typeface="Trebuchet MS"/>
              </a:rPr>
              <a:t>vez</a:t>
            </a:r>
            <a:r>
              <a:rPr dirty="0" sz="6000" spc="16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-40">
                <a:solidFill>
                  <a:srgbClr val="994B37"/>
                </a:solidFill>
                <a:latin typeface="Trebuchet MS"/>
                <a:cs typeface="Trebuchet MS"/>
              </a:rPr>
              <a:t>más,</a:t>
            </a:r>
            <a:r>
              <a:rPr dirty="0" sz="6000" spc="16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315">
                <a:solidFill>
                  <a:srgbClr val="994B37"/>
                </a:solidFill>
                <a:latin typeface="Trebuchet MS"/>
                <a:cs typeface="Trebuchet MS"/>
              </a:rPr>
              <a:t>no</a:t>
            </a:r>
            <a:r>
              <a:rPr dirty="0" sz="6000" spc="17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120">
                <a:solidFill>
                  <a:srgbClr val="994B37"/>
                </a:solidFill>
                <a:latin typeface="Trebuchet MS"/>
                <a:cs typeface="Trebuchet MS"/>
              </a:rPr>
              <a:t>limitándose</a:t>
            </a:r>
            <a:r>
              <a:rPr dirty="0" sz="6000" spc="16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85">
                <a:solidFill>
                  <a:srgbClr val="994B37"/>
                </a:solidFill>
                <a:latin typeface="Trebuchet MS"/>
                <a:cs typeface="Trebuchet MS"/>
              </a:rPr>
              <a:t>a</a:t>
            </a:r>
            <a:r>
              <a:rPr dirty="0" sz="6000" spc="17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-20">
                <a:solidFill>
                  <a:srgbClr val="994B37"/>
                </a:solidFill>
                <a:latin typeface="Trebuchet MS"/>
                <a:cs typeface="Trebuchet MS"/>
              </a:rPr>
              <a:t>la</a:t>
            </a:r>
            <a:r>
              <a:rPr dirty="0" sz="6000" spc="16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95">
                <a:solidFill>
                  <a:srgbClr val="994B37"/>
                </a:solidFill>
                <a:latin typeface="Trebuchet MS"/>
                <a:cs typeface="Trebuchet MS"/>
              </a:rPr>
              <a:t>industria </a:t>
            </a:r>
            <a:r>
              <a:rPr dirty="0" sz="6000" spc="10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90">
                <a:solidFill>
                  <a:srgbClr val="994B37"/>
                </a:solidFill>
                <a:latin typeface="Trebuchet MS"/>
                <a:cs typeface="Trebuchet MS"/>
              </a:rPr>
              <a:t>del </a:t>
            </a:r>
            <a:r>
              <a:rPr dirty="0" sz="6000" spc="70">
                <a:solidFill>
                  <a:srgbClr val="994B37"/>
                </a:solidFill>
                <a:latin typeface="Trebuchet MS"/>
                <a:cs typeface="Trebuchet MS"/>
              </a:rPr>
              <a:t>software </a:t>
            </a:r>
            <a:r>
              <a:rPr dirty="0" sz="6000" spc="275">
                <a:solidFill>
                  <a:srgbClr val="994B37"/>
                </a:solidFill>
                <a:latin typeface="Trebuchet MS"/>
                <a:cs typeface="Trebuchet MS"/>
              </a:rPr>
              <a:t>sino </a:t>
            </a:r>
            <a:r>
              <a:rPr dirty="0" sz="6000" spc="180">
                <a:solidFill>
                  <a:srgbClr val="994B37"/>
                </a:solidFill>
                <a:latin typeface="Trebuchet MS"/>
                <a:cs typeface="Trebuchet MS"/>
              </a:rPr>
              <a:t>que </a:t>
            </a:r>
            <a:r>
              <a:rPr dirty="0" sz="6000" spc="280">
                <a:solidFill>
                  <a:srgbClr val="994B37"/>
                </a:solidFill>
                <a:latin typeface="Trebuchet MS"/>
                <a:cs typeface="Trebuchet MS"/>
              </a:rPr>
              <a:t>se </a:t>
            </a:r>
            <a:r>
              <a:rPr dirty="0" sz="6000" spc="145">
                <a:solidFill>
                  <a:srgbClr val="994B37"/>
                </a:solidFill>
                <a:latin typeface="Trebuchet MS"/>
                <a:cs typeface="Trebuchet MS"/>
              </a:rPr>
              <a:t>expande </a:t>
            </a:r>
            <a:r>
              <a:rPr dirty="0" sz="6000" spc="15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80">
                <a:solidFill>
                  <a:srgbClr val="994B37"/>
                </a:solidFill>
                <a:latin typeface="Trebuchet MS"/>
                <a:cs typeface="Trebuchet MS"/>
              </a:rPr>
              <a:t>también</a:t>
            </a:r>
            <a:r>
              <a:rPr dirty="0" sz="6000" spc="15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85">
                <a:solidFill>
                  <a:srgbClr val="994B37"/>
                </a:solidFill>
                <a:latin typeface="Trebuchet MS"/>
                <a:cs typeface="Trebuchet MS"/>
              </a:rPr>
              <a:t>a</a:t>
            </a:r>
            <a:r>
              <a:rPr dirty="0" sz="6000" spc="16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200">
                <a:solidFill>
                  <a:srgbClr val="994B37"/>
                </a:solidFill>
                <a:latin typeface="Trebuchet MS"/>
                <a:cs typeface="Trebuchet MS"/>
              </a:rPr>
              <a:t>otros</a:t>
            </a:r>
            <a:r>
              <a:rPr dirty="0" sz="6000" spc="160">
                <a:solidFill>
                  <a:srgbClr val="994B37"/>
                </a:solidFill>
                <a:latin typeface="Trebuchet MS"/>
                <a:cs typeface="Trebuchet MS"/>
              </a:rPr>
              <a:t> ámbitos </a:t>
            </a:r>
            <a:r>
              <a:rPr dirty="0" sz="6000" spc="315">
                <a:solidFill>
                  <a:srgbClr val="994B37"/>
                </a:solidFill>
                <a:latin typeface="Trebuchet MS"/>
                <a:cs typeface="Trebuchet MS"/>
              </a:rPr>
              <a:t>como</a:t>
            </a:r>
            <a:r>
              <a:rPr dirty="0" sz="6000" spc="16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195">
                <a:solidFill>
                  <a:srgbClr val="994B37"/>
                </a:solidFill>
                <a:latin typeface="Trebuchet MS"/>
                <a:cs typeface="Trebuchet MS"/>
              </a:rPr>
              <a:t>recursos </a:t>
            </a:r>
            <a:r>
              <a:rPr dirty="0" sz="6000" spc="-1789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80">
                <a:solidFill>
                  <a:srgbClr val="994B37"/>
                </a:solidFill>
                <a:latin typeface="Trebuchet MS"/>
                <a:cs typeface="Trebuchet MS"/>
              </a:rPr>
              <a:t>humanos,</a:t>
            </a:r>
            <a:r>
              <a:rPr dirty="0" sz="6000" spc="18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165">
                <a:solidFill>
                  <a:srgbClr val="994B37"/>
                </a:solidFill>
                <a:latin typeface="Trebuchet MS"/>
                <a:cs typeface="Trebuchet MS"/>
              </a:rPr>
              <a:t>demostrando</a:t>
            </a:r>
            <a:r>
              <a:rPr dirty="0" sz="6000" spc="18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-20">
                <a:solidFill>
                  <a:srgbClr val="994B37"/>
                </a:solidFill>
                <a:latin typeface="Trebuchet MS"/>
                <a:cs typeface="Trebuchet MS"/>
              </a:rPr>
              <a:t>la</a:t>
            </a:r>
            <a:r>
              <a:rPr dirty="0" sz="6000" spc="18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80">
                <a:solidFill>
                  <a:srgbClr val="994B37"/>
                </a:solidFill>
                <a:latin typeface="Trebuchet MS"/>
                <a:cs typeface="Trebuchet MS"/>
              </a:rPr>
              <a:t>efectividad </a:t>
            </a:r>
            <a:r>
              <a:rPr dirty="0" sz="6000" spc="8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195">
                <a:solidFill>
                  <a:srgbClr val="994B37"/>
                </a:solidFill>
                <a:latin typeface="Trebuchet MS"/>
                <a:cs typeface="Trebuchet MS"/>
              </a:rPr>
              <a:t>de </a:t>
            </a:r>
            <a:r>
              <a:rPr dirty="0" sz="6000" spc="250">
                <a:solidFill>
                  <a:srgbClr val="994B37"/>
                </a:solidFill>
                <a:latin typeface="Trebuchet MS"/>
                <a:cs typeface="Trebuchet MS"/>
              </a:rPr>
              <a:t>los </a:t>
            </a:r>
            <a:r>
              <a:rPr dirty="0" sz="6000" spc="195">
                <a:solidFill>
                  <a:srgbClr val="994B37"/>
                </a:solidFill>
                <a:latin typeface="Trebuchet MS"/>
                <a:cs typeface="Trebuchet MS"/>
              </a:rPr>
              <a:t>enunciados </a:t>
            </a:r>
            <a:r>
              <a:rPr dirty="0" sz="6000" spc="210">
                <a:solidFill>
                  <a:srgbClr val="994B37"/>
                </a:solidFill>
                <a:latin typeface="Trebuchet MS"/>
                <a:cs typeface="Trebuchet MS"/>
              </a:rPr>
              <a:t>propuestos </a:t>
            </a:r>
            <a:r>
              <a:rPr dirty="0" sz="6000" spc="155">
                <a:solidFill>
                  <a:srgbClr val="994B37"/>
                </a:solidFill>
                <a:latin typeface="Trebuchet MS"/>
                <a:cs typeface="Trebuchet MS"/>
              </a:rPr>
              <a:t>en </a:t>
            </a:r>
            <a:r>
              <a:rPr dirty="0" sz="6000" spc="25">
                <a:solidFill>
                  <a:srgbClr val="994B37"/>
                </a:solidFill>
                <a:latin typeface="Trebuchet MS"/>
                <a:cs typeface="Trebuchet MS"/>
              </a:rPr>
              <a:t>el </a:t>
            </a:r>
            <a:r>
              <a:rPr dirty="0" sz="6000" spc="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110">
                <a:solidFill>
                  <a:srgbClr val="994B37"/>
                </a:solidFill>
                <a:latin typeface="Trebuchet MS"/>
                <a:cs typeface="Trebuchet MS"/>
              </a:rPr>
              <a:t>manifiesto</a:t>
            </a:r>
            <a:r>
              <a:rPr dirty="0" sz="6000" spc="16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-15">
                <a:solidFill>
                  <a:srgbClr val="994B37"/>
                </a:solidFill>
                <a:latin typeface="Trebuchet MS"/>
                <a:cs typeface="Trebuchet MS"/>
              </a:rPr>
              <a:t>ágil.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1496" y="2873375"/>
            <a:ext cx="13445490" cy="429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6700"/>
              </a:lnSpc>
              <a:spcBef>
                <a:spcPts val="95"/>
              </a:spcBef>
            </a:pPr>
            <a:r>
              <a:rPr dirty="0" sz="6000" spc="459">
                <a:solidFill>
                  <a:srgbClr val="994B37"/>
                </a:solidFill>
                <a:latin typeface="Trebuchet MS"/>
                <a:cs typeface="Trebuchet MS"/>
              </a:rPr>
              <a:t>Los</a:t>
            </a:r>
            <a:r>
              <a:rPr dirty="0" sz="6000" spc="16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229">
                <a:solidFill>
                  <a:srgbClr val="994B37"/>
                </a:solidFill>
                <a:latin typeface="Trebuchet MS"/>
                <a:cs typeface="Trebuchet MS"/>
              </a:rPr>
              <a:t>modelos</a:t>
            </a:r>
            <a:r>
              <a:rPr dirty="0" sz="6000" spc="17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180">
                <a:solidFill>
                  <a:srgbClr val="994B37"/>
                </a:solidFill>
                <a:latin typeface="Trebuchet MS"/>
                <a:cs typeface="Trebuchet MS"/>
              </a:rPr>
              <a:t>ágiles</a:t>
            </a:r>
            <a:r>
              <a:rPr dirty="0" sz="6000" spc="17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65">
                <a:solidFill>
                  <a:srgbClr val="994B37"/>
                </a:solidFill>
                <a:latin typeface="Trebuchet MS"/>
                <a:cs typeface="Trebuchet MS"/>
              </a:rPr>
              <a:t>permiten</a:t>
            </a:r>
            <a:r>
              <a:rPr dirty="0" sz="6000" spc="16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-20">
                <a:solidFill>
                  <a:srgbClr val="994B37"/>
                </a:solidFill>
                <a:latin typeface="Trebuchet MS"/>
                <a:cs typeface="Trebuchet MS"/>
              </a:rPr>
              <a:t>manejar </a:t>
            </a:r>
            <a:r>
              <a:rPr dirty="0" sz="6000" spc="-1789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125">
                <a:solidFill>
                  <a:srgbClr val="994B37"/>
                </a:solidFill>
                <a:latin typeface="Trebuchet MS"/>
                <a:cs typeface="Trebuchet MS"/>
              </a:rPr>
              <a:t>una</a:t>
            </a:r>
            <a:r>
              <a:rPr dirty="0" sz="6000" spc="16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15">
                <a:solidFill>
                  <a:srgbClr val="994B37"/>
                </a:solidFill>
                <a:latin typeface="Trebuchet MS"/>
                <a:cs typeface="Trebuchet MS"/>
              </a:rPr>
              <a:t>mejor</a:t>
            </a:r>
            <a:r>
              <a:rPr dirty="0" sz="6000" spc="17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220">
                <a:solidFill>
                  <a:srgbClr val="994B37"/>
                </a:solidFill>
                <a:latin typeface="Trebuchet MS"/>
                <a:cs typeface="Trebuchet MS"/>
              </a:rPr>
              <a:t>gestión</a:t>
            </a:r>
            <a:r>
              <a:rPr dirty="0" sz="6000" spc="16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35">
                <a:solidFill>
                  <a:srgbClr val="994B37"/>
                </a:solidFill>
                <a:latin typeface="Trebuchet MS"/>
                <a:cs typeface="Trebuchet MS"/>
              </a:rPr>
              <a:t>ante</a:t>
            </a:r>
            <a:r>
              <a:rPr dirty="0" sz="6000" spc="17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25">
                <a:solidFill>
                  <a:srgbClr val="994B37"/>
                </a:solidFill>
                <a:latin typeface="Trebuchet MS"/>
                <a:cs typeface="Trebuchet MS"/>
              </a:rPr>
              <a:t>el</a:t>
            </a:r>
            <a:r>
              <a:rPr dirty="0" sz="6000" spc="17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60">
                <a:solidFill>
                  <a:srgbClr val="994B37"/>
                </a:solidFill>
                <a:latin typeface="Trebuchet MS"/>
                <a:cs typeface="Trebuchet MS"/>
              </a:rPr>
              <a:t>cambio, </a:t>
            </a:r>
            <a:r>
              <a:rPr dirty="0" sz="6000" spc="6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175">
                <a:solidFill>
                  <a:srgbClr val="994B37"/>
                </a:solidFill>
                <a:latin typeface="Trebuchet MS"/>
                <a:cs typeface="Trebuchet MS"/>
              </a:rPr>
              <a:t>gracias</a:t>
            </a:r>
            <a:r>
              <a:rPr dirty="0" sz="6000" spc="16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85">
                <a:solidFill>
                  <a:srgbClr val="994B37"/>
                </a:solidFill>
                <a:latin typeface="Trebuchet MS"/>
                <a:cs typeface="Trebuchet MS"/>
              </a:rPr>
              <a:t>a</a:t>
            </a:r>
            <a:r>
              <a:rPr dirty="0" sz="6000" spc="16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-20">
                <a:solidFill>
                  <a:srgbClr val="994B37"/>
                </a:solidFill>
                <a:latin typeface="Trebuchet MS"/>
                <a:cs typeface="Trebuchet MS"/>
              </a:rPr>
              <a:t>la</a:t>
            </a:r>
            <a:r>
              <a:rPr dirty="0" sz="6000" spc="16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130">
                <a:solidFill>
                  <a:srgbClr val="994B37"/>
                </a:solidFill>
                <a:latin typeface="Trebuchet MS"/>
                <a:cs typeface="Trebuchet MS"/>
              </a:rPr>
              <a:t>constante</a:t>
            </a:r>
            <a:r>
              <a:rPr dirty="0" sz="6000" spc="16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195">
                <a:solidFill>
                  <a:srgbClr val="994B37"/>
                </a:solidFill>
                <a:latin typeface="Trebuchet MS"/>
                <a:cs typeface="Trebuchet MS"/>
              </a:rPr>
              <a:t>comunicación </a:t>
            </a:r>
            <a:r>
              <a:rPr dirty="0" sz="6000" spc="20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285">
                <a:solidFill>
                  <a:srgbClr val="994B37"/>
                </a:solidFill>
                <a:latin typeface="Trebuchet MS"/>
                <a:cs typeface="Trebuchet MS"/>
              </a:rPr>
              <a:t>con</a:t>
            </a:r>
            <a:r>
              <a:rPr dirty="0" sz="6000" spc="16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25">
                <a:solidFill>
                  <a:srgbClr val="994B37"/>
                </a:solidFill>
                <a:latin typeface="Trebuchet MS"/>
                <a:cs typeface="Trebuchet MS"/>
              </a:rPr>
              <a:t>el</a:t>
            </a:r>
            <a:r>
              <a:rPr dirty="0" sz="6000" spc="16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60">
                <a:solidFill>
                  <a:srgbClr val="994B37"/>
                </a:solidFill>
                <a:latin typeface="Trebuchet MS"/>
                <a:cs typeface="Trebuchet MS"/>
              </a:rPr>
              <a:t>cliente</a:t>
            </a:r>
            <a:r>
              <a:rPr dirty="0" sz="6000" spc="16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65">
                <a:solidFill>
                  <a:srgbClr val="994B37"/>
                </a:solidFill>
                <a:latin typeface="Trebuchet MS"/>
                <a:cs typeface="Trebuchet MS"/>
              </a:rPr>
              <a:t>y</a:t>
            </a:r>
            <a:r>
              <a:rPr dirty="0" sz="6000" spc="16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210">
                <a:solidFill>
                  <a:srgbClr val="994B37"/>
                </a:solidFill>
                <a:latin typeface="Trebuchet MS"/>
                <a:cs typeface="Trebuchet MS"/>
              </a:rPr>
              <a:t>equipo</a:t>
            </a:r>
            <a:r>
              <a:rPr dirty="0" sz="6000" spc="16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195">
                <a:solidFill>
                  <a:srgbClr val="994B37"/>
                </a:solidFill>
                <a:latin typeface="Trebuchet MS"/>
                <a:cs typeface="Trebuchet MS"/>
              </a:rPr>
              <a:t>de</a:t>
            </a:r>
            <a:r>
              <a:rPr dirty="0" sz="6000" spc="16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6000" spc="50">
                <a:solidFill>
                  <a:srgbClr val="994B37"/>
                </a:solidFill>
                <a:latin typeface="Trebuchet MS"/>
                <a:cs typeface="Trebuchet MS"/>
              </a:rPr>
              <a:t>desarrollo.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0085" y="1290591"/>
            <a:ext cx="12487910" cy="67856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6700"/>
              </a:lnSpc>
              <a:spcBef>
                <a:spcPts val="100"/>
              </a:spcBef>
            </a:pPr>
            <a:r>
              <a:rPr dirty="0" sz="4750" spc="229">
                <a:solidFill>
                  <a:srgbClr val="994B37"/>
                </a:solidFill>
                <a:latin typeface="Trebuchet MS"/>
                <a:cs typeface="Trebuchet MS"/>
              </a:rPr>
              <a:t>Agile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-60">
                <a:solidFill>
                  <a:srgbClr val="994B37"/>
                </a:solidFill>
                <a:latin typeface="Trebuchet MS"/>
                <a:cs typeface="Trebuchet MS"/>
              </a:rPr>
              <a:t>trata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55">
                <a:solidFill>
                  <a:srgbClr val="994B37"/>
                </a:solidFill>
                <a:latin typeface="Trebuchet MS"/>
                <a:cs typeface="Trebuchet MS"/>
              </a:rPr>
              <a:t>de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responder </a:t>
            </a:r>
            <a:r>
              <a:rPr dirty="0" sz="4750" spc="-15">
                <a:solidFill>
                  <a:srgbClr val="994B37"/>
                </a:solidFill>
                <a:latin typeface="Trebuchet MS"/>
                <a:cs typeface="Trebuchet MS"/>
              </a:rPr>
              <a:t>al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20">
                <a:solidFill>
                  <a:srgbClr val="994B37"/>
                </a:solidFill>
                <a:latin typeface="Trebuchet MS"/>
                <a:cs typeface="Trebuchet MS"/>
              </a:rPr>
              <a:t>mercado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50">
                <a:solidFill>
                  <a:srgbClr val="994B37"/>
                </a:solidFill>
                <a:latin typeface="Trebuchet MS"/>
                <a:cs typeface="Trebuchet MS"/>
              </a:rPr>
              <a:t>y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-15">
                <a:solidFill>
                  <a:srgbClr val="994B37"/>
                </a:solidFill>
                <a:latin typeface="Trebuchet MS"/>
                <a:cs typeface="Trebuchet MS"/>
              </a:rPr>
              <a:t>al </a:t>
            </a:r>
            <a:r>
              <a:rPr dirty="0" sz="4750" spc="-1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45">
                <a:solidFill>
                  <a:srgbClr val="994B37"/>
                </a:solidFill>
                <a:latin typeface="Trebuchet MS"/>
                <a:cs typeface="Trebuchet MS"/>
              </a:rPr>
              <a:t>cliente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05">
                <a:solidFill>
                  <a:srgbClr val="994B37"/>
                </a:solidFill>
                <a:latin typeface="Trebuchet MS"/>
                <a:cs typeface="Trebuchet MS"/>
              </a:rPr>
              <a:t>atendiendo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55">
                <a:solidFill>
                  <a:srgbClr val="994B37"/>
                </a:solidFill>
                <a:latin typeface="Trebuchet MS"/>
                <a:cs typeface="Trebuchet MS"/>
              </a:rPr>
              <a:t>rápidamente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70">
                <a:solidFill>
                  <a:srgbClr val="994B37"/>
                </a:solidFill>
                <a:latin typeface="Trebuchet MS"/>
                <a:cs typeface="Trebuchet MS"/>
              </a:rPr>
              <a:t>a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260">
                <a:solidFill>
                  <a:srgbClr val="994B37"/>
                </a:solidFill>
                <a:latin typeface="Trebuchet MS"/>
                <a:cs typeface="Trebuchet MS"/>
              </a:rPr>
              <a:t>sus </a:t>
            </a:r>
            <a:r>
              <a:rPr dirty="0" sz="4750" spc="26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50">
                <a:solidFill>
                  <a:srgbClr val="994B37"/>
                </a:solidFill>
                <a:latin typeface="Trebuchet MS"/>
                <a:cs typeface="Trebuchet MS"/>
              </a:rPr>
              <a:t>necesidades</a:t>
            </a:r>
            <a:r>
              <a:rPr dirty="0" sz="4750" spc="12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50">
                <a:solidFill>
                  <a:srgbClr val="994B37"/>
                </a:solidFill>
                <a:latin typeface="Trebuchet MS"/>
                <a:cs typeface="Trebuchet MS"/>
              </a:rPr>
              <a:t>y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50">
                <a:solidFill>
                  <a:srgbClr val="994B37"/>
                </a:solidFill>
                <a:latin typeface="Trebuchet MS"/>
                <a:cs typeface="Trebuchet MS"/>
              </a:rPr>
              <a:t>demandas,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85">
                <a:solidFill>
                  <a:srgbClr val="994B37"/>
                </a:solidFill>
                <a:latin typeface="Trebuchet MS"/>
                <a:cs typeface="Trebuchet MS"/>
              </a:rPr>
              <a:t>siendo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90">
                <a:solidFill>
                  <a:srgbClr val="994B37"/>
                </a:solidFill>
                <a:latin typeface="Trebuchet MS"/>
                <a:cs typeface="Trebuchet MS"/>
              </a:rPr>
              <a:t>capaz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55">
                <a:solidFill>
                  <a:srgbClr val="994B37"/>
                </a:solidFill>
                <a:latin typeface="Trebuchet MS"/>
                <a:cs typeface="Trebuchet MS"/>
              </a:rPr>
              <a:t>de </a:t>
            </a:r>
            <a:r>
              <a:rPr dirty="0" sz="4750" spc="16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70">
                <a:solidFill>
                  <a:srgbClr val="994B37"/>
                </a:solidFill>
                <a:latin typeface="Trebuchet MS"/>
                <a:cs typeface="Trebuchet MS"/>
              </a:rPr>
              <a:t>cambiar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55">
                <a:solidFill>
                  <a:srgbClr val="994B37"/>
                </a:solidFill>
                <a:latin typeface="Trebuchet MS"/>
                <a:cs typeface="Trebuchet MS"/>
              </a:rPr>
              <a:t>de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25">
                <a:solidFill>
                  <a:srgbClr val="994B37"/>
                </a:solidFill>
                <a:latin typeface="Trebuchet MS"/>
                <a:cs typeface="Trebuchet MS"/>
              </a:rPr>
              <a:t>dirección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220">
                <a:solidFill>
                  <a:srgbClr val="994B37"/>
                </a:solidFill>
                <a:latin typeface="Trebuchet MS"/>
                <a:cs typeface="Trebuchet MS"/>
              </a:rPr>
              <a:t>según</a:t>
            </a:r>
            <a:r>
              <a:rPr dirty="0" sz="4750" spc="14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45">
                <a:solidFill>
                  <a:srgbClr val="994B37"/>
                </a:solidFill>
                <a:latin typeface="Trebuchet MS"/>
                <a:cs typeface="Trebuchet MS"/>
              </a:rPr>
              <a:t>lo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50">
                <a:solidFill>
                  <a:srgbClr val="994B37"/>
                </a:solidFill>
                <a:latin typeface="Trebuchet MS"/>
                <a:cs typeface="Trebuchet MS"/>
              </a:rPr>
              <a:t>requiera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-15">
                <a:solidFill>
                  <a:srgbClr val="994B37"/>
                </a:solidFill>
                <a:latin typeface="Trebuchet MS"/>
                <a:cs typeface="Trebuchet MS"/>
              </a:rPr>
              <a:t>la </a:t>
            </a:r>
            <a:r>
              <a:rPr dirty="0" sz="4750" spc="-1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55">
                <a:solidFill>
                  <a:srgbClr val="994B37"/>
                </a:solidFill>
                <a:latin typeface="Trebuchet MS"/>
                <a:cs typeface="Trebuchet MS"/>
              </a:rPr>
              <a:t>situación.</a:t>
            </a:r>
            <a:r>
              <a:rPr dirty="0" sz="4750" spc="12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70">
                <a:solidFill>
                  <a:srgbClr val="994B37"/>
                </a:solidFill>
                <a:latin typeface="Trebuchet MS"/>
                <a:cs typeface="Trebuchet MS"/>
              </a:rPr>
              <a:t>Ya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55">
                <a:solidFill>
                  <a:srgbClr val="994B37"/>
                </a:solidFill>
                <a:latin typeface="Trebuchet MS"/>
                <a:cs typeface="Trebuchet MS"/>
              </a:rPr>
              <a:t>sea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IT,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95">
                <a:solidFill>
                  <a:srgbClr val="994B37"/>
                </a:solidFill>
                <a:latin typeface="Trebuchet MS"/>
                <a:cs typeface="Trebuchet MS"/>
              </a:rPr>
              <a:t>desarrollo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55">
                <a:solidFill>
                  <a:srgbClr val="994B37"/>
                </a:solidFill>
                <a:latin typeface="Trebuchet MS"/>
                <a:cs typeface="Trebuchet MS"/>
              </a:rPr>
              <a:t>de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55">
                <a:solidFill>
                  <a:srgbClr val="994B37"/>
                </a:solidFill>
                <a:latin typeface="Trebuchet MS"/>
                <a:cs typeface="Trebuchet MS"/>
              </a:rPr>
              <a:t>software </a:t>
            </a:r>
            <a:r>
              <a:rPr dirty="0" sz="4750" spc="-141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385">
                <a:solidFill>
                  <a:srgbClr val="994B37"/>
                </a:solidFill>
                <a:latin typeface="Trebuchet MS"/>
                <a:cs typeface="Trebuchet MS"/>
              </a:rPr>
              <a:t>o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65">
                <a:solidFill>
                  <a:srgbClr val="994B37"/>
                </a:solidFill>
                <a:latin typeface="Trebuchet MS"/>
                <a:cs typeface="Trebuchet MS"/>
              </a:rPr>
              <a:t>cualquier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20">
                <a:solidFill>
                  <a:srgbClr val="994B37"/>
                </a:solidFill>
                <a:latin typeface="Trebuchet MS"/>
                <a:cs typeface="Trebuchet MS"/>
              </a:rPr>
              <a:t>otro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70">
                <a:solidFill>
                  <a:srgbClr val="994B37"/>
                </a:solidFill>
                <a:latin typeface="Trebuchet MS"/>
                <a:cs typeface="Trebuchet MS"/>
              </a:rPr>
              <a:t>campo</a:t>
            </a:r>
            <a:r>
              <a:rPr dirty="0" sz="4750" spc="14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85">
                <a:solidFill>
                  <a:srgbClr val="994B37"/>
                </a:solidFill>
                <a:latin typeface="Trebuchet MS"/>
                <a:cs typeface="Trebuchet MS"/>
              </a:rPr>
              <a:t>donde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35">
                <a:solidFill>
                  <a:srgbClr val="994B37"/>
                </a:solidFill>
                <a:latin typeface="Trebuchet MS"/>
                <a:cs typeface="Trebuchet MS"/>
              </a:rPr>
              <a:t>haya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40">
                <a:solidFill>
                  <a:srgbClr val="994B37"/>
                </a:solidFill>
                <a:latin typeface="Trebuchet MS"/>
                <a:cs typeface="Trebuchet MS"/>
              </a:rPr>
              <a:t>un </a:t>
            </a:r>
            <a:r>
              <a:rPr dirty="0" sz="4750" spc="-20">
                <a:solidFill>
                  <a:srgbClr val="994B37"/>
                </a:solidFill>
                <a:latin typeface="Trebuchet MS"/>
                <a:cs typeface="Trebuchet MS"/>
              </a:rPr>
              <a:t>flujo </a:t>
            </a:r>
            <a:r>
              <a:rPr dirty="0" sz="4750" spc="-142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55">
                <a:solidFill>
                  <a:srgbClr val="994B37"/>
                </a:solidFill>
                <a:latin typeface="Trebuchet MS"/>
                <a:cs typeface="Trebuchet MS"/>
              </a:rPr>
              <a:t>de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-10">
                <a:solidFill>
                  <a:srgbClr val="994B37"/>
                </a:solidFill>
                <a:latin typeface="Trebuchet MS"/>
                <a:cs typeface="Trebuchet MS"/>
              </a:rPr>
              <a:t>trabajo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50">
                <a:solidFill>
                  <a:srgbClr val="994B37"/>
                </a:solidFill>
                <a:latin typeface="Trebuchet MS"/>
                <a:cs typeface="Trebuchet MS"/>
              </a:rPr>
              <a:t>y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75">
                <a:solidFill>
                  <a:srgbClr val="994B37"/>
                </a:solidFill>
                <a:latin typeface="Trebuchet MS"/>
                <a:cs typeface="Trebuchet MS"/>
              </a:rPr>
              <a:t>entrega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55">
                <a:solidFill>
                  <a:srgbClr val="994B37"/>
                </a:solidFill>
                <a:latin typeface="Trebuchet MS"/>
                <a:cs typeface="Trebuchet MS"/>
              </a:rPr>
              <a:t>de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85">
                <a:solidFill>
                  <a:srgbClr val="994B37"/>
                </a:solidFill>
                <a:latin typeface="Trebuchet MS"/>
                <a:cs typeface="Trebuchet MS"/>
              </a:rPr>
              <a:t>productos,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95">
                <a:solidFill>
                  <a:srgbClr val="994B37"/>
                </a:solidFill>
                <a:latin typeface="Trebuchet MS"/>
                <a:cs typeface="Trebuchet MS"/>
              </a:rPr>
              <a:t>los </a:t>
            </a:r>
            <a:r>
              <a:rPr dirty="0" sz="4750" spc="20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75">
                <a:solidFill>
                  <a:srgbClr val="994B37"/>
                </a:solidFill>
                <a:latin typeface="Trebuchet MS"/>
                <a:cs typeface="Trebuchet MS"/>
              </a:rPr>
              <a:t>métodos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40">
                <a:solidFill>
                  <a:srgbClr val="994B37"/>
                </a:solidFill>
                <a:latin typeface="Trebuchet MS"/>
                <a:cs typeface="Trebuchet MS"/>
              </a:rPr>
              <a:t>ágiles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270">
                <a:solidFill>
                  <a:srgbClr val="994B37"/>
                </a:solidFill>
                <a:latin typeface="Trebuchet MS"/>
                <a:cs typeface="Trebuchet MS"/>
              </a:rPr>
              <a:t>son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30">
                <a:solidFill>
                  <a:srgbClr val="994B37"/>
                </a:solidFill>
                <a:latin typeface="Trebuchet MS"/>
                <a:cs typeface="Trebuchet MS"/>
              </a:rPr>
              <a:t>aplicables.</a:t>
            </a:r>
            <a:endParaRPr sz="4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3689" y="1230451"/>
            <a:ext cx="15800705" cy="7630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700"/>
              </a:lnSpc>
              <a:spcBef>
                <a:spcPts val="100"/>
              </a:spcBef>
            </a:pPr>
            <a:r>
              <a:rPr dirty="0" sz="4750" spc="260">
                <a:solidFill>
                  <a:srgbClr val="994B37"/>
                </a:solidFill>
                <a:latin typeface="Trebuchet MS"/>
                <a:cs typeface="Trebuchet MS"/>
              </a:rPr>
              <a:t>Las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70">
                <a:solidFill>
                  <a:srgbClr val="994B37"/>
                </a:solidFill>
                <a:latin typeface="Trebuchet MS"/>
                <a:cs typeface="Trebuchet MS"/>
              </a:rPr>
              <a:t>palabras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55">
                <a:solidFill>
                  <a:srgbClr val="994B37"/>
                </a:solidFill>
                <a:latin typeface="Trebuchet MS"/>
                <a:cs typeface="Trebuchet MS"/>
              </a:rPr>
              <a:t>de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25">
                <a:solidFill>
                  <a:srgbClr val="994B37"/>
                </a:solidFill>
                <a:latin typeface="Trebuchet MS"/>
                <a:cs typeface="Trebuchet MS"/>
              </a:rPr>
              <a:t>Eva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90">
                <a:solidFill>
                  <a:srgbClr val="994B37"/>
                </a:solidFill>
                <a:latin typeface="Trebuchet MS"/>
                <a:cs typeface="Trebuchet MS"/>
              </a:rPr>
              <a:t>fueron</a:t>
            </a:r>
            <a:r>
              <a:rPr dirty="0" sz="4750" spc="14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55">
                <a:solidFill>
                  <a:srgbClr val="994B37"/>
                </a:solidFill>
                <a:latin typeface="Trebuchet MS"/>
                <a:cs typeface="Trebuchet MS"/>
              </a:rPr>
              <a:t>de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gran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75">
                <a:solidFill>
                  <a:srgbClr val="994B37"/>
                </a:solidFill>
                <a:latin typeface="Trebuchet MS"/>
                <a:cs typeface="Trebuchet MS"/>
              </a:rPr>
              <a:t>ayuda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45">
                <a:solidFill>
                  <a:srgbClr val="994B37"/>
                </a:solidFill>
                <a:latin typeface="Trebuchet MS"/>
                <a:cs typeface="Trebuchet MS"/>
              </a:rPr>
              <a:t>para</a:t>
            </a:r>
            <a:r>
              <a:rPr dirty="0" sz="4750" spc="14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50">
                <a:solidFill>
                  <a:srgbClr val="994B37"/>
                </a:solidFill>
                <a:latin typeface="Trebuchet MS"/>
                <a:cs typeface="Trebuchet MS"/>
              </a:rPr>
              <a:t>apreciar </a:t>
            </a:r>
            <a:r>
              <a:rPr dirty="0" sz="4750" spc="-142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20">
                <a:solidFill>
                  <a:srgbClr val="994B37"/>
                </a:solidFill>
                <a:latin typeface="Trebuchet MS"/>
                <a:cs typeface="Trebuchet MS"/>
              </a:rPr>
              <a:t>el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05">
                <a:solidFill>
                  <a:srgbClr val="994B37"/>
                </a:solidFill>
                <a:latin typeface="Trebuchet MS"/>
                <a:cs typeface="Trebuchet MS"/>
              </a:rPr>
              <a:t>impacto</a:t>
            </a:r>
            <a:r>
              <a:rPr dirty="0" sz="4750" spc="14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55">
                <a:solidFill>
                  <a:srgbClr val="994B37"/>
                </a:solidFill>
                <a:latin typeface="Trebuchet MS"/>
                <a:cs typeface="Trebuchet MS"/>
              </a:rPr>
              <a:t>de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95">
                <a:solidFill>
                  <a:srgbClr val="994B37"/>
                </a:solidFill>
                <a:latin typeface="Trebuchet MS"/>
                <a:cs typeface="Trebuchet MS"/>
              </a:rPr>
              <a:t>los</a:t>
            </a:r>
            <a:r>
              <a:rPr dirty="0" sz="4750" spc="14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80">
                <a:solidFill>
                  <a:srgbClr val="994B37"/>
                </a:solidFill>
                <a:latin typeface="Trebuchet MS"/>
                <a:cs typeface="Trebuchet MS"/>
              </a:rPr>
              <a:t>modelos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40">
                <a:solidFill>
                  <a:srgbClr val="994B37"/>
                </a:solidFill>
                <a:latin typeface="Trebuchet MS"/>
                <a:cs typeface="Trebuchet MS"/>
              </a:rPr>
              <a:t>ágiles </a:t>
            </a:r>
            <a:r>
              <a:rPr dirty="0" sz="4750" spc="50">
                <a:solidFill>
                  <a:srgbClr val="994B37"/>
                </a:solidFill>
                <a:latin typeface="Trebuchet MS"/>
                <a:cs typeface="Trebuchet MS"/>
              </a:rPr>
              <a:t>y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235">
                <a:solidFill>
                  <a:srgbClr val="994B37"/>
                </a:solidFill>
                <a:latin typeface="Trebuchet MS"/>
                <a:cs typeface="Trebuchet MS"/>
              </a:rPr>
              <a:t>su</a:t>
            </a:r>
            <a:r>
              <a:rPr dirty="0" sz="4750" spc="14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85">
                <a:solidFill>
                  <a:srgbClr val="994B37"/>
                </a:solidFill>
                <a:latin typeface="Trebuchet MS"/>
                <a:cs typeface="Trebuchet MS"/>
              </a:rPr>
              <a:t>implementación </a:t>
            </a:r>
            <a:r>
              <a:rPr dirty="0" sz="4750" spc="9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20">
                <a:solidFill>
                  <a:srgbClr val="994B37"/>
                </a:solidFill>
                <a:latin typeface="Trebuchet MS"/>
                <a:cs typeface="Trebuchet MS"/>
              </a:rPr>
              <a:t>fuera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70">
                <a:solidFill>
                  <a:srgbClr val="994B37"/>
                </a:solidFill>
                <a:latin typeface="Trebuchet MS"/>
                <a:cs typeface="Trebuchet MS"/>
              </a:rPr>
              <a:t>del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20">
                <a:solidFill>
                  <a:srgbClr val="994B37"/>
                </a:solidFill>
                <a:latin typeface="Trebuchet MS"/>
                <a:cs typeface="Trebuchet MS"/>
              </a:rPr>
              <a:t>mercado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70">
                <a:solidFill>
                  <a:srgbClr val="994B37"/>
                </a:solidFill>
                <a:latin typeface="Trebuchet MS"/>
                <a:cs typeface="Trebuchet MS"/>
              </a:rPr>
              <a:t>del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-10">
                <a:solidFill>
                  <a:srgbClr val="994B37"/>
                </a:solidFill>
                <a:latin typeface="Trebuchet MS"/>
                <a:cs typeface="Trebuchet MS"/>
              </a:rPr>
              <a:t>software.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10">
                <a:solidFill>
                  <a:srgbClr val="994B37"/>
                </a:solidFill>
                <a:latin typeface="Trebuchet MS"/>
                <a:cs typeface="Trebuchet MS"/>
              </a:rPr>
              <a:t>El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05">
                <a:solidFill>
                  <a:srgbClr val="994B37"/>
                </a:solidFill>
                <a:latin typeface="Trebuchet MS"/>
                <a:cs typeface="Trebuchet MS"/>
              </a:rPr>
              <a:t>tiempo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14">
                <a:solidFill>
                  <a:srgbClr val="994B37"/>
                </a:solidFill>
                <a:latin typeface="Trebuchet MS"/>
                <a:cs typeface="Trebuchet MS"/>
              </a:rPr>
              <a:t>empleado </a:t>
            </a:r>
            <a:r>
              <a:rPr dirty="0" sz="4750" spc="12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45">
                <a:solidFill>
                  <a:srgbClr val="994B37"/>
                </a:solidFill>
                <a:latin typeface="Trebuchet MS"/>
                <a:cs typeface="Trebuchet MS"/>
              </a:rPr>
              <a:t>para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-15">
                <a:solidFill>
                  <a:srgbClr val="994B37"/>
                </a:solidFill>
                <a:latin typeface="Trebuchet MS"/>
                <a:cs typeface="Trebuchet MS"/>
              </a:rPr>
              <a:t>la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05">
                <a:solidFill>
                  <a:srgbClr val="994B37"/>
                </a:solidFill>
                <a:latin typeface="Trebuchet MS"/>
                <a:cs typeface="Trebuchet MS"/>
              </a:rPr>
              <a:t>presentación</a:t>
            </a:r>
            <a:r>
              <a:rPr dirty="0" sz="4750" spc="14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55">
                <a:solidFill>
                  <a:srgbClr val="994B37"/>
                </a:solidFill>
                <a:latin typeface="Trebuchet MS"/>
                <a:cs typeface="Trebuchet MS"/>
              </a:rPr>
              <a:t>fue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80">
                <a:solidFill>
                  <a:srgbClr val="994B37"/>
                </a:solidFill>
                <a:latin typeface="Trebuchet MS"/>
                <a:cs typeface="Trebuchet MS"/>
              </a:rPr>
              <a:t>mayor</a:t>
            </a:r>
            <a:r>
              <a:rPr dirty="0" sz="4750" spc="14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-15">
                <a:solidFill>
                  <a:srgbClr val="994B37"/>
                </a:solidFill>
                <a:latin typeface="Trebuchet MS"/>
                <a:cs typeface="Trebuchet MS"/>
              </a:rPr>
              <a:t>al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40">
                <a:solidFill>
                  <a:srgbClr val="994B37"/>
                </a:solidFill>
                <a:latin typeface="Trebuchet MS"/>
                <a:cs typeface="Trebuchet MS"/>
              </a:rPr>
              <a:t>estimado,</a:t>
            </a:r>
            <a:r>
              <a:rPr dirty="0" sz="4750" spc="14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60">
                <a:solidFill>
                  <a:srgbClr val="994B37"/>
                </a:solidFill>
                <a:latin typeface="Trebuchet MS"/>
                <a:cs typeface="Trebuchet MS"/>
              </a:rPr>
              <a:t>por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45">
                <a:solidFill>
                  <a:srgbClr val="994B37"/>
                </a:solidFill>
                <a:latin typeface="Trebuchet MS"/>
                <a:cs typeface="Trebuchet MS"/>
              </a:rPr>
              <a:t>lo</a:t>
            </a:r>
            <a:r>
              <a:rPr dirty="0" sz="4750" spc="140">
                <a:solidFill>
                  <a:srgbClr val="994B37"/>
                </a:solidFill>
                <a:latin typeface="Trebuchet MS"/>
                <a:cs typeface="Trebuchet MS"/>
              </a:rPr>
              <a:t> que </a:t>
            </a:r>
            <a:r>
              <a:rPr dirty="0" sz="4750" spc="14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220">
                <a:solidFill>
                  <a:srgbClr val="994B37"/>
                </a:solidFill>
                <a:latin typeface="Trebuchet MS"/>
                <a:cs typeface="Trebuchet MS"/>
              </a:rPr>
              <a:t>se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40">
                <a:solidFill>
                  <a:srgbClr val="994B37"/>
                </a:solidFill>
                <a:latin typeface="Trebuchet MS"/>
                <a:cs typeface="Trebuchet MS"/>
              </a:rPr>
              <a:t>debe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-55">
                <a:solidFill>
                  <a:srgbClr val="994B37"/>
                </a:solidFill>
                <a:latin typeface="Trebuchet MS"/>
                <a:cs typeface="Trebuchet MS"/>
              </a:rPr>
              <a:t>trabajar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45">
                <a:solidFill>
                  <a:srgbClr val="994B37"/>
                </a:solidFill>
                <a:latin typeface="Trebuchet MS"/>
                <a:cs typeface="Trebuchet MS"/>
              </a:rPr>
              <a:t>para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>
                <a:solidFill>
                  <a:srgbClr val="994B37"/>
                </a:solidFill>
                <a:latin typeface="Trebuchet MS"/>
                <a:cs typeface="Trebuchet MS"/>
              </a:rPr>
              <a:t>mejorar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-15">
                <a:solidFill>
                  <a:srgbClr val="994B37"/>
                </a:solidFill>
                <a:latin typeface="Trebuchet MS"/>
                <a:cs typeface="Trebuchet MS"/>
              </a:rPr>
              <a:t>la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14">
                <a:solidFill>
                  <a:srgbClr val="994B37"/>
                </a:solidFill>
                <a:latin typeface="Trebuchet MS"/>
                <a:cs typeface="Trebuchet MS"/>
              </a:rPr>
              <a:t>estimación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55">
                <a:solidFill>
                  <a:srgbClr val="994B37"/>
                </a:solidFill>
                <a:latin typeface="Trebuchet MS"/>
                <a:cs typeface="Trebuchet MS"/>
              </a:rPr>
              <a:t>de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tiempos </a:t>
            </a:r>
            <a:r>
              <a:rPr dirty="0" sz="4750" spc="-141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45">
                <a:solidFill>
                  <a:srgbClr val="994B37"/>
                </a:solidFill>
                <a:latin typeface="Trebuchet MS"/>
                <a:cs typeface="Trebuchet MS"/>
              </a:rPr>
              <a:t>para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10">
                <a:solidFill>
                  <a:srgbClr val="994B37"/>
                </a:solidFill>
                <a:latin typeface="Trebuchet MS"/>
                <a:cs typeface="Trebuchet MS"/>
              </a:rPr>
              <a:t>cada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0">
                <a:solidFill>
                  <a:srgbClr val="994B37"/>
                </a:solidFill>
                <a:latin typeface="Trebuchet MS"/>
                <a:cs typeface="Trebuchet MS"/>
              </a:rPr>
              <a:t>actividad.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5">
                <a:solidFill>
                  <a:srgbClr val="994B37"/>
                </a:solidFill>
                <a:latin typeface="Trebuchet MS"/>
                <a:cs typeface="Trebuchet MS"/>
              </a:rPr>
              <a:t>Finalmente,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220">
                <a:solidFill>
                  <a:srgbClr val="994B37"/>
                </a:solidFill>
                <a:latin typeface="Trebuchet MS"/>
                <a:cs typeface="Trebuchet MS"/>
              </a:rPr>
              <a:t>se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80">
                <a:solidFill>
                  <a:srgbClr val="994B37"/>
                </a:solidFill>
                <a:latin typeface="Trebuchet MS"/>
                <a:cs typeface="Trebuchet MS"/>
              </a:rPr>
              <a:t>insta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70">
                <a:solidFill>
                  <a:srgbClr val="994B37"/>
                </a:solidFill>
                <a:latin typeface="Trebuchet MS"/>
                <a:cs typeface="Trebuchet MS"/>
              </a:rPr>
              <a:t>a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95">
                <a:solidFill>
                  <a:srgbClr val="994B37"/>
                </a:solidFill>
                <a:latin typeface="Trebuchet MS"/>
                <a:cs typeface="Trebuchet MS"/>
              </a:rPr>
              <a:t>los </a:t>
            </a:r>
            <a:r>
              <a:rPr dirty="0" sz="4750" spc="20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60">
                <a:solidFill>
                  <a:srgbClr val="994B37"/>
                </a:solidFill>
                <a:latin typeface="Trebuchet MS"/>
                <a:cs typeface="Trebuchet MS"/>
              </a:rPr>
              <a:t>compañeros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70">
                <a:solidFill>
                  <a:srgbClr val="994B37"/>
                </a:solidFill>
                <a:latin typeface="Trebuchet MS"/>
                <a:cs typeface="Trebuchet MS"/>
              </a:rPr>
              <a:t>a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20">
                <a:solidFill>
                  <a:srgbClr val="994B37"/>
                </a:solidFill>
                <a:latin typeface="Trebuchet MS"/>
                <a:cs typeface="Trebuchet MS"/>
              </a:rPr>
              <a:t>tener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00">
                <a:solidFill>
                  <a:srgbClr val="994B37"/>
                </a:solidFill>
                <a:latin typeface="Trebuchet MS"/>
                <a:cs typeface="Trebuchet MS"/>
              </a:rPr>
              <a:t>una</a:t>
            </a:r>
            <a:r>
              <a:rPr dirty="0" sz="4750" spc="14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90">
                <a:solidFill>
                  <a:srgbClr val="994B37"/>
                </a:solidFill>
                <a:latin typeface="Trebuchet MS"/>
                <a:cs typeface="Trebuchet MS"/>
              </a:rPr>
              <a:t>participación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35">
                <a:solidFill>
                  <a:srgbClr val="994B37"/>
                </a:solidFill>
                <a:latin typeface="Trebuchet MS"/>
                <a:cs typeface="Trebuchet MS"/>
              </a:rPr>
              <a:t>activa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25">
                <a:solidFill>
                  <a:srgbClr val="994B37"/>
                </a:solidFill>
                <a:latin typeface="Trebuchet MS"/>
                <a:cs typeface="Trebuchet MS"/>
              </a:rPr>
              <a:t>en</a:t>
            </a:r>
            <a:r>
              <a:rPr dirty="0" sz="4750" spc="14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20">
                <a:solidFill>
                  <a:srgbClr val="994B37"/>
                </a:solidFill>
                <a:latin typeface="Trebuchet MS"/>
                <a:cs typeface="Trebuchet MS"/>
              </a:rPr>
              <a:t>estas </a:t>
            </a:r>
            <a:r>
              <a:rPr dirty="0" sz="4750" spc="12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90">
                <a:solidFill>
                  <a:srgbClr val="994B37"/>
                </a:solidFill>
                <a:latin typeface="Trebuchet MS"/>
                <a:cs typeface="Trebuchet MS"/>
              </a:rPr>
              <a:t>actividades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45">
                <a:solidFill>
                  <a:srgbClr val="994B37"/>
                </a:solidFill>
                <a:latin typeface="Trebuchet MS"/>
                <a:cs typeface="Trebuchet MS"/>
              </a:rPr>
              <a:t>para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40">
                <a:solidFill>
                  <a:srgbClr val="994B37"/>
                </a:solidFill>
                <a:latin typeface="Trebuchet MS"/>
                <a:cs typeface="Trebuchet MS"/>
              </a:rPr>
              <a:t>que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45">
                <a:solidFill>
                  <a:srgbClr val="994B37"/>
                </a:solidFill>
                <a:latin typeface="Trebuchet MS"/>
                <a:cs typeface="Trebuchet MS"/>
              </a:rPr>
              <a:t>sean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55">
                <a:solidFill>
                  <a:srgbClr val="994B37"/>
                </a:solidFill>
                <a:latin typeface="Trebuchet MS"/>
                <a:cs typeface="Trebuchet MS"/>
              </a:rPr>
              <a:t>más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14">
                <a:solidFill>
                  <a:srgbClr val="994B37"/>
                </a:solidFill>
                <a:latin typeface="Trebuchet MS"/>
                <a:cs typeface="Trebuchet MS"/>
              </a:rPr>
              <a:t>enriquecedoras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50">
                <a:solidFill>
                  <a:srgbClr val="994B37"/>
                </a:solidFill>
                <a:latin typeface="Trebuchet MS"/>
                <a:cs typeface="Trebuchet MS"/>
              </a:rPr>
              <a:t>y </a:t>
            </a:r>
            <a:r>
              <a:rPr dirty="0" sz="4750" spc="5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20">
                <a:solidFill>
                  <a:srgbClr val="994B37"/>
                </a:solidFill>
                <a:latin typeface="Trebuchet MS"/>
                <a:cs typeface="Trebuchet MS"/>
              </a:rPr>
              <a:t>puedan</a:t>
            </a:r>
            <a:r>
              <a:rPr dirty="0" sz="4750" spc="13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00">
                <a:solidFill>
                  <a:srgbClr val="994B37"/>
                </a:solidFill>
                <a:latin typeface="Trebuchet MS"/>
                <a:cs typeface="Trebuchet MS"/>
              </a:rPr>
              <a:t>aprovecharse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55">
                <a:solidFill>
                  <a:srgbClr val="994B37"/>
                </a:solidFill>
                <a:latin typeface="Trebuchet MS"/>
                <a:cs typeface="Trebuchet MS"/>
              </a:rPr>
              <a:t>de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-15">
                <a:solidFill>
                  <a:srgbClr val="994B37"/>
                </a:solidFill>
                <a:latin typeface="Trebuchet MS"/>
                <a:cs typeface="Trebuchet MS"/>
              </a:rPr>
              <a:t>la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10">
                <a:solidFill>
                  <a:srgbClr val="994B37"/>
                </a:solidFill>
                <a:latin typeface="Trebuchet MS"/>
                <a:cs typeface="Trebuchet MS"/>
              </a:rPr>
              <a:t>mejor</a:t>
            </a:r>
            <a:r>
              <a:rPr dirty="0" sz="4750" spc="13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4750" spc="-35">
                <a:solidFill>
                  <a:srgbClr val="994B37"/>
                </a:solidFill>
                <a:latin typeface="Trebuchet MS"/>
                <a:cs typeface="Trebuchet MS"/>
              </a:rPr>
              <a:t>manera.</a:t>
            </a:r>
            <a:endParaRPr sz="4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409" y="4168775"/>
            <a:ext cx="1396936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400">
                <a:solidFill>
                  <a:srgbClr val="994B37"/>
                </a:solidFill>
              </a:rPr>
              <a:t>«Que</a:t>
            </a:r>
            <a:r>
              <a:rPr dirty="0" sz="6000" spc="165">
                <a:solidFill>
                  <a:srgbClr val="994B37"/>
                </a:solidFill>
              </a:rPr>
              <a:t> </a:t>
            </a:r>
            <a:r>
              <a:rPr dirty="0" sz="6000" spc="280">
                <a:solidFill>
                  <a:srgbClr val="994B37"/>
                </a:solidFill>
              </a:rPr>
              <a:t>se</a:t>
            </a:r>
            <a:r>
              <a:rPr dirty="0" sz="6000" spc="165">
                <a:solidFill>
                  <a:srgbClr val="994B37"/>
                </a:solidFill>
              </a:rPr>
              <a:t> </a:t>
            </a:r>
            <a:r>
              <a:rPr dirty="0" sz="6000" spc="120">
                <a:solidFill>
                  <a:srgbClr val="994B37"/>
                </a:solidFill>
              </a:rPr>
              <a:t>mueve</a:t>
            </a:r>
            <a:r>
              <a:rPr dirty="0" sz="6000" spc="165">
                <a:solidFill>
                  <a:srgbClr val="994B37"/>
                </a:solidFill>
              </a:rPr>
              <a:t> </a:t>
            </a:r>
            <a:r>
              <a:rPr dirty="0" sz="6000" spc="285">
                <a:solidFill>
                  <a:srgbClr val="994B37"/>
                </a:solidFill>
              </a:rPr>
              <a:t>con</a:t>
            </a:r>
            <a:r>
              <a:rPr dirty="0" sz="6000" spc="165">
                <a:solidFill>
                  <a:srgbClr val="994B37"/>
                </a:solidFill>
              </a:rPr>
              <a:t> </a:t>
            </a:r>
            <a:r>
              <a:rPr dirty="0" sz="6000" spc="90">
                <a:solidFill>
                  <a:srgbClr val="994B37"/>
                </a:solidFill>
              </a:rPr>
              <a:t>soltura</a:t>
            </a:r>
            <a:r>
              <a:rPr dirty="0" sz="6000" spc="165">
                <a:solidFill>
                  <a:srgbClr val="994B37"/>
                </a:solidFill>
              </a:rPr>
              <a:t> </a:t>
            </a:r>
            <a:r>
              <a:rPr dirty="0" sz="6000" spc="65">
                <a:solidFill>
                  <a:srgbClr val="994B37"/>
                </a:solidFill>
              </a:rPr>
              <a:t>y</a:t>
            </a:r>
            <a:r>
              <a:rPr dirty="0" sz="6000" spc="165">
                <a:solidFill>
                  <a:srgbClr val="994B37"/>
                </a:solidFill>
              </a:rPr>
              <a:t> </a:t>
            </a:r>
            <a:r>
              <a:rPr dirty="0" sz="6000">
                <a:solidFill>
                  <a:srgbClr val="994B37"/>
                </a:solidFill>
              </a:rPr>
              <a:t>rapidez».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1868" y="6063007"/>
            <a:ext cx="6109970" cy="4215765"/>
          </a:xfrm>
          <a:custGeom>
            <a:avLst/>
            <a:gdLst/>
            <a:ahLst/>
            <a:cxnLst/>
            <a:rect l="l" t="t" r="r" b="b"/>
            <a:pathLst>
              <a:path w="6109970" h="4215765">
                <a:moveTo>
                  <a:pt x="5469807" y="338132"/>
                </a:moveTo>
                <a:lnTo>
                  <a:pt x="5265586" y="233535"/>
                </a:lnTo>
                <a:lnTo>
                  <a:pt x="5303737" y="238806"/>
                </a:lnTo>
                <a:lnTo>
                  <a:pt x="5449528" y="313477"/>
                </a:lnTo>
                <a:lnTo>
                  <a:pt x="5469807" y="338132"/>
                </a:lnTo>
                <a:close/>
              </a:path>
              <a:path w="6109970" h="4215765">
                <a:moveTo>
                  <a:pt x="5714574" y="520571"/>
                </a:moveTo>
                <a:lnTo>
                  <a:pt x="4900122" y="103429"/>
                </a:lnTo>
                <a:lnTo>
                  <a:pt x="4929839" y="104381"/>
                </a:lnTo>
                <a:lnTo>
                  <a:pt x="4975120" y="127572"/>
                </a:lnTo>
                <a:lnTo>
                  <a:pt x="5129328" y="163747"/>
                </a:lnTo>
                <a:lnTo>
                  <a:pt x="5602575" y="406132"/>
                </a:lnTo>
                <a:lnTo>
                  <a:pt x="5680893" y="474782"/>
                </a:lnTo>
                <a:lnTo>
                  <a:pt x="5714574" y="520571"/>
                </a:lnTo>
                <a:close/>
              </a:path>
              <a:path w="6109970" h="4215765">
                <a:moveTo>
                  <a:pt x="5771866" y="564183"/>
                </a:moveTo>
                <a:lnTo>
                  <a:pt x="4846476" y="90222"/>
                </a:lnTo>
                <a:lnTo>
                  <a:pt x="4876193" y="91173"/>
                </a:lnTo>
                <a:lnTo>
                  <a:pt x="5760208" y="543943"/>
                </a:lnTo>
                <a:lnTo>
                  <a:pt x="5771866" y="564183"/>
                </a:lnTo>
                <a:close/>
              </a:path>
              <a:path w="6109970" h="4215765">
                <a:moveTo>
                  <a:pt x="3380398" y="1536736"/>
                </a:moveTo>
                <a:lnTo>
                  <a:pt x="2828946" y="1254296"/>
                </a:lnTo>
                <a:lnTo>
                  <a:pt x="2837395" y="1244355"/>
                </a:lnTo>
                <a:lnTo>
                  <a:pt x="2838724" y="1245035"/>
                </a:lnTo>
                <a:lnTo>
                  <a:pt x="2843184" y="1233051"/>
                </a:lnTo>
                <a:lnTo>
                  <a:pt x="2732994" y="1176614"/>
                </a:lnTo>
                <a:lnTo>
                  <a:pt x="2745118" y="1168555"/>
                </a:lnTo>
                <a:lnTo>
                  <a:pt x="2757991" y="1160879"/>
                </a:lnTo>
                <a:lnTo>
                  <a:pt x="2765697" y="1164826"/>
                </a:lnTo>
                <a:lnTo>
                  <a:pt x="2796946" y="1152293"/>
                </a:lnTo>
                <a:lnTo>
                  <a:pt x="2827572" y="1139442"/>
                </a:lnTo>
                <a:lnTo>
                  <a:pt x="2851660" y="1137510"/>
                </a:lnTo>
                <a:lnTo>
                  <a:pt x="2880666" y="1123829"/>
                </a:lnTo>
                <a:lnTo>
                  <a:pt x="2894660" y="1116727"/>
                </a:lnTo>
                <a:lnTo>
                  <a:pt x="2909028" y="1109817"/>
                </a:lnTo>
                <a:lnTo>
                  <a:pt x="2917856" y="1114339"/>
                </a:lnTo>
                <a:lnTo>
                  <a:pt x="2932598" y="1107620"/>
                </a:lnTo>
                <a:lnTo>
                  <a:pt x="2982539" y="1090393"/>
                </a:lnTo>
                <a:lnTo>
                  <a:pt x="3023716" y="1082944"/>
                </a:lnTo>
                <a:lnTo>
                  <a:pt x="3067881" y="1062758"/>
                </a:lnTo>
                <a:lnTo>
                  <a:pt x="3109420" y="1041227"/>
                </a:lnTo>
                <a:lnTo>
                  <a:pt x="3148508" y="1018440"/>
                </a:lnTo>
                <a:lnTo>
                  <a:pt x="3191110" y="983184"/>
                </a:lnTo>
                <a:lnTo>
                  <a:pt x="3225822" y="958156"/>
                </a:lnTo>
                <a:lnTo>
                  <a:pt x="3264397" y="920838"/>
                </a:lnTo>
                <a:lnTo>
                  <a:pt x="3295433" y="893928"/>
                </a:lnTo>
                <a:lnTo>
                  <a:pt x="3331132" y="855136"/>
                </a:lnTo>
                <a:lnTo>
                  <a:pt x="3365739" y="815786"/>
                </a:lnTo>
                <a:lnTo>
                  <a:pt x="3393509" y="787202"/>
                </a:lnTo>
                <a:lnTo>
                  <a:pt x="3426069" y="746803"/>
                </a:lnTo>
                <a:lnTo>
                  <a:pt x="3457676" y="705916"/>
                </a:lnTo>
                <a:lnTo>
                  <a:pt x="3482586" y="675868"/>
                </a:lnTo>
                <a:lnTo>
                  <a:pt x="3512426" y="634076"/>
                </a:lnTo>
                <a:lnTo>
                  <a:pt x="3527494" y="613256"/>
                </a:lnTo>
                <a:lnTo>
                  <a:pt x="3543560" y="592946"/>
                </a:lnTo>
                <a:lnTo>
                  <a:pt x="3554833" y="584451"/>
                </a:lnTo>
                <a:lnTo>
                  <a:pt x="3572892" y="565163"/>
                </a:lnTo>
                <a:lnTo>
                  <a:pt x="3603824" y="538199"/>
                </a:lnTo>
                <a:lnTo>
                  <a:pt x="3634382" y="511043"/>
                </a:lnTo>
                <a:lnTo>
                  <a:pt x="3670978" y="472712"/>
                </a:lnTo>
                <a:lnTo>
                  <a:pt x="3702658" y="446131"/>
                </a:lnTo>
                <a:lnTo>
                  <a:pt x="3731616" y="418156"/>
                </a:lnTo>
                <a:lnTo>
                  <a:pt x="3752542" y="400336"/>
                </a:lnTo>
                <a:lnTo>
                  <a:pt x="3777762" y="370447"/>
                </a:lnTo>
                <a:lnTo>
                  <a:pt x="3802234" y="340174"/>
                </a:lnTo>
                <a:lnTo>
                  <a:pt x="3812199" y="331009"/>
                </a:lnTo>
                <a:lnTo>
                  <a:pt x="3828077" y="310604"/>
                </a:lnTo>
                <a:lnTo>
                  <a:pt x="3843706" y="290071"/>
                </a:lnTo>
                <a:lnTo>
                  <a:pt x="3852923" y="280523"/>
                </a:lnTo>
                <a:lnTo>
                  <a:pt x="3868698" y="260064"/>
                </a:lnTo>
                <a:lnTo>
                  <a:pt x="3880926" y="252058"/>
                </a:lnTo>
                <a:lnTo>
                  <a:pt x="3900938" y="233770"/>
                </a:lnTo>
                <a:lnTo>
                  <a:pt x="3916906" y="227680"/>
                </a:lnTo>
                <a:lnTo>
                  <a:pt x="3932167" y="221227"/>
                </a:lnTo>
                <a:lnTo>
                  <a:pt x="3946431" y="214264"/>
                </a:lnTo>
                <a:lnTo>
                  <a:pt x="3965487" y="195486"/>
                </a:lnTo>
                <a:lnTo>
                  <a:pt x="3977757" y="187502"/>
                </a:lnTo>
                <a:lnTo>
                  <a:pt x="4023057" y="153628"/>
                </a:lnTo>
                <a:lnTo>
                  <a:pt x="4067801" y="133738"/>
                </a:lnTo>
                <a:lnTo>
                  <a:pt x="4121825" y="104332"/>
                </a:lnTo>
                <a:lnTo>
                  <a:pt x="4171803" y="87124"/>
                </a:lnTo>
                <a:lnTo>
                  <a:pt x="4220474" y="69245"/>
                </a:lnTo>
                <a:lnTo>
                  <a:pt x="4264725" y="63372"/>
                </a:lnTo>
                <a:lnTo>
                  <a:pt x="4314019" y="45812"/>
                </a:lnTo>
                <a:lnTo>
                  <a:pt x="4360446" y="26784"/>
                </a:lnTo>
                <a:lnTo>
                  <a:pt x="4410401" y="9564"/>
                </a:lnTo>
                <a:lnTo>
                  <a:pt x="4456008" y="4384"/>
                </a:lnTo>
                <a:lnTo>
                  <a:pt x="4503165" y="0"/>
                </a:lnTo>
                <a:lnTo>
                  <a:pt x="4546195" y="7769"/>
                </a:lnTo>
                <a:lnTo>
                  <a:pt x="4596786" y="5143"/>
                </a:lnTo>
                <a:lnTo>
                  <a:pt x="4690387" y="24546"/>
                </a:lnTo>
                <a:lnTo>
                  <a:pt x="4732012" y="45865"/>
                </a:lnTo>
                <a:lnTo>
                  <a:pt x="4779925" y="56136"/>
                </a:lnTo>
                <a:lnTo>
                  <a:pt x="5788317" y="572609"/>
                </a:lnTo>
                <a:lnTo>
                  <a:pt x="5797981" y="591827"/>
                </a:lnTo>
                <a:lnTo>
                  <a:pt x="5806648" y="610535"/>
                </a:lnTo>
                <a:lnTo>
                  <a:pt x="5814214" y="628679"/>
                </a:lnTo>
                <a:lnTo>
                  <a:pt x="5824148" y="648036"/>
                </a:lnTo>
                <a:lnTo>
                  <a:pt x="5835827" y="668287"/>
                </a:lnTo>
                <a:lnTo>
                  <a:pt x="5886155" y="694064"/>
                </a:lnTo>
                <a:lnTo>
                  <a:pt x="5895924" y="713335"/>
                </a:lnTo>
                <a:lnTo>
                  <a:pt x="5932299" y="746235"/>
                </a:lnTo>
                <a:lnTo>
                  <a:pt x="5970197" y="794183"/>
                </a:lnTo>
                <a:lnTo>
                  <a:pt x="5981861" y="828695"/>
                </a:lnTo>
                <a:lnTo>
                  <a:pt x="5997720" y="865355"/>
                </a:lnTo>
                <a:lnTo>
                  <a:pt x="6019494" y="890776"/>
                </a:lnTo>
                <a:lnTo>
                  <a:pt x="6034232" y="926862"/>
                </a:lnTo>
                <a:lnTo>
                  <a:pt x="6052444" y="978997"/>
                </a:lnTo>
                <a:lnTo>
                  <a:pt x="6060032" y="997151"/>
                </a:lnTo>
                <a:lnTo>
                  <a:pt x="6068616" y="1015817"/>
                </a:lnTo>
                <a:lnTo>
                  <a:pt x="6083488" y="1023434"/>
                </a:lnTo>
                <a:lnTo>
                  <a:pt x="6097306" y="1044780"/>
                </a:lnTo>
                <a:lnTo>
                  <a:pt x="6102344" y="1075898"/>
                </a:lnTo>
                <a:lnTo>
                  <a:pt x="6109682" y="1093925"/>
                </a:lnTo>
                <a:lnTo>
                  <a:pt x="6107242" y="1121213"/>
                </a:lnTo>
                <a:lnTo>
                  <a:pt x="6108571" y="1121894"/>
                </a:lnTo>
                <a:lnTo>
                  <a:pt x="6104111" y="1133879"/>
                </a:lnTo>
                <a:lnTo>
                  <a:pt x="6104731" y="1177003"/>
                </a:lnTo>
                <a:lnTo>
                  <a:pt x="6094632" y="1214637"/>
                </a:lnTo>
                <a:lnTo>
                  <a:pt x="6075561" y="1247675"/>
                </a:lnTo>
                <a:lnTo>
                  <a:pt x="6043472" y="1288316"/>
                </a:lnTo>
                <a:lnTo>
                  <a:pt x="6033715" y="1297587"/>
                </a:lnTo>
                <a:lnTo>
                  <a:pt x="6024083" y="1306923"/>
                </a:lnTo>
                <a:lnTo>
                  <a:pt x="6014700" y="1316386"/>
                </a:lnTo>
                <a:lnTo>
                  <a:pt x="6005691" y="1326041"/>
                </a:lnTo>
                <a:lnTo>
                  <a:pt x="5977750" y="1354537"/>
                </a:lnTo>
                <a:lnTo>
                  <a:pt x="5943204" y="1379650"/>
                </a:lnTo>
                <a:lnTo>
                  <a:pt x="5908715" y="1390523"/>
                </a:lnTo>
                <a:lnTo>
                  <a:pt x="5869365" y="1398907"/>
                </a:lnTo>
                <a:lnTo>
                  <a:pt x="5820008" y="1416433"/>
                </a:lnTo>
                <a:lnTo>
                  <a:pt x="5775929" y="1422395"/>
                </a:lnTo>
                <a:lnTo>
                  <a:pt x="5730829" y="1427834"/>
                </a:lnTo>
                <a:lnTo>
                  <a:pt x="5684198" y="1432488"/>
                </a:lnTo>
                <a:lnTo>
                  <a:pt x="5641315" y="1424793"/>
                </a:lnTo>
                <a:lnTo>
                  <a:pt x="5609894" y="1422969"/>
                </a:lnTo>
                <a:lnTo>
                  <a:pt x="5573431" y="1432832"/>
                </a:lnTo>
                <a:lnTo>
                  <a:pt x="5543755" y="1431901"/>
                </a:lnTo>
                <a:lnTo>
                  <a:pt x="5515326" y="1431609"/>
                </a:lnTo>
                <a:lnTo>
                  <a:pt x="5460333" y="1446250"/>
                </a:lnTo>
                <a:lnTo>
                  <a:pt x="5409713" y="1448861"/>
                </a:lnTo>
                <a:lnTo>
                  <a:pt x="5357752" y="1450786"/>
                </a:lnTo>
                <a:lnTo>
                  <a:pt x="5304530" y="1452065"/>
                </a:lnTo>
                <a:lnTo>
                  <a:pt x="5250124" y="1452737"/>
                </a:lnTo>
                <a:lnTo>
                  <a:pt x="4900552" y="1373577"/>
                </a:lnTo>
                <a:lnTo>
                  <a:pt x="4846530" y="1374446"/>
                </a:lnTo>
                <a:lnTo>
                  <a:pt x="4824097" y="1362956"/>
                </a:lnTo>
                <a:lnTo>
                  <a:pt x="4807279" y="1368611"/>
                </a:lnTo>
                <a:lnTo>
                  <a:pt x="4796872" y="1363281"/>
                </a:lnTo>
                <a:lnTo>
                  <a:pt x="4737178" y="1375514"/>
                </a:lnTo>
                <a:lnTo>
                  <a:pt x="4681996" y="1375789"/>
                </a:lnTo>
                <a:lnTo>
                  <a:pt x="4631966" y="1364434"/>
                </a:lnTo>
                <a:lnTo>
                  <a:pt x="4520966" y="1364657"/>
                </a:lnTo>
                <a:lnTo>
                  <a:pt x="4475489" y="1369903"/>
                </a:lnTo>
                <a:lnTo>
                  <a:pt x="4435801" y="1363845"/>
                </a:lnTo>
                <a:lnTo>
                  <a:pt x="4344846" y="1374335"/>
                </a:lnTo>
                <a:lnTo>
                  <a:pt x="4304079" y="1367724"/>
                </a:lnTo>
                <a:lnTo>
                  <a:pt x="4163771" y="1381475"/>
                </a:lnTo>
                <a:lnTo>
                  <a:pt x="4115939" y="1385514"/>
                </a:lnTo>
                <a:lnTo>
                  <a:pt x="4051020" y="1380802"/>
                </a:lnTo>
                <a:lnTo>
                  <a:pt x="4013706" y="1390228"/>
                </a:lnTo>
                <a:lnTo>
                  <a:pt x="3983303" y="1388926"/>
                </a:lnTo>
                <a:lnTo>
                  <a:pt x="3932903" y="1391650"/>
                </a:lnTo>
                <a:lnTo>
                  <a:pt x="3880883" y="1393544"/>
                </a:lnTo>
                <a:lnTo>
                  <a:pt x="3827617" y="1394800"/>
                </a:lnTo>
                <a:lnTo>
                  <a:pt x="3773478" y="1395610"/>
                </a:lnTo>
                <a:lnTo>
                  <a:pt x="3718446" y="1395961"/>
                </a:lnTo>
                <a:lnTo>
                  <a:pt x="3662111" y="1409915"/>
                </a:lnTo>
                <a:lnTo>
                  <a:pt x="3609765" y="1425910"/>
                </a:lnTo>
                <a:lnTo>
                  <a:pt x="3560908" y="1443694"/>
                </a:lnTo>
                <a:lnTo>
                  <a:pt x="3544379" y="1449497"/>
                </a:lnTo>
                <a:lnTo>
                  <a:pt x="3522436" y="1466796"/>
                </a:lnTo>
                <a:lnTo>
                  <a:pt x="3506531" y="1472919"/>
                </a:lnTo>
                <a:lnTo>
                  <a:pt x="3490751" y="1479105"/>
                </a:lnTo>
                <a:lnTo>
                  <a:pt x="3461018" y="1492415"/>
                </a:lnTo>
                <a:lnTo>
                  <a:pt x="3395264" y="1530081"/>
                </a:lnTo>
                <a:lnTo>
                  <a:pt x="3380398" y="1536736"/>
                </a:lnTo>
                <a:close/>
              </a:path>
              <a:path w="6109970" h="4215765">
                <a:moveTo>
                  <a:pt x="3344229" y="2859483"/>
                </a:moveTo>
                <a:lnTo>
                  <a:pt x="330274" y="1315811"/>
                </a:lnTo>
                <a:lnTo>
                  <a:pt x="345244" y="1309210"/>
                </a:lnTo>
                <a:lnTo>
                  <a:pt x="359467" y="1302225"/>
                </a:lnTo>
                <a:lnTo>
                  <a:pt x="412063" y="1286357"/>
                </a:lnTo>
                <a:lnTo>
                  <a:pt x="466653" y="1271510"/>
                </a:lnTo>
                <a:lnTo>
                  <a:pt x="516450" y="1268477"/>
                </a:lnTo>
                <a:lnTo>
                  <a:pt x="572037" y="1254141"/>
                </a:lnTo>
                <a:lnTo>
                  <a:pt x="630283" y="1241166"/>
                </a:lnTo>
                <a:lnTo>
                  <a:pt x="658006" y="1241097"/>
                </a:lnTo>
                <a:lnTo>
                  <a:pt x="719643" y="1244128"/>
                </a:lnTo>
                <a:lnTo>
                  <a:pt x="744028" y="1256618"/>
                </a:lnTo>
                <a:lnTo>
                  <a:pt x="774702" y="1258059"/>
                </a:lnTo>
                <a:lnTo>
                  <a:pt x="813128" y="1277740"/>
                </a:lnTo>
                <a:lnTo>
                  <a:pt x="824505" y="1269298"/>
                </a:lnTo>
                <a:lnTo>
                  <a:pt x="829718" y="1271968"/>
                </a:lnTo>
                <a:lnTo>
                  <a:pt x="928966" y="1279994"/>
                </a:lnTo>
                <a:lnTo>
                  <a:pt x="967672" y="1271280"/>
                </a:lnTo>
                <a:lnTo>
                  <a:pt x="981503" y="1278364"/>
                </a:lnTo>
                <a:lnTo>
                  <a:pt x="1001374" y="1274273"/>
                </a:lnTo>
                <a:lnTo>
                  <a:pt x="1022243" y="1270693"/>
                </a:lnTo>
                <a:lnTo>
                  <a:pt x="1044857" y="1268006"/>
                </a:lnTo>
                <a:lnTo>
                  <a:pt x="1080749" y="1286389"/>
                </a:lnTo>
                <a:lnTo>
                  <a:pt x="1098482" y="1281202"/>
                </a:lnTo>
                <a:lnTo>
                  <a:pt x="1133066" y="1298915"/>
                </a:lnTo>
                <a:lnTo>
                  <a:pt x="1185046" y="1297001"/>
                </a:lnTo>
                <a:lnTo>
                  <a:pt x="1230854" y="1306194"/>
                </a:lnTo>
                <a:lnTo>
                  <a:pt x="1333921" y="1301907"/>
                </a:lnTo>
                <a:lnTo>
                  <a:pt x="1380112" y="1311296"/>
                </a:lnTo>
                <a:lnTo>
                  <a:pt x="1434251" y="1310486"/>
                </a:lnTo>
                <a:lnTo>
                  <a:pt x="1487517" y="1309230"/>
                </a:lnTo>
                <a:lnTo>
                  <a:pt x="1539537" y="1307336"/>
                </a:lnTo>
                <a:lnTo>
                  <a:pt x="1589937" y="1304612"/>
                </a:lnTo>
                <a:lnTo>
                  <a:pt x="1610931" y="1301096"/>
                </a:lnTo>
                <a:lnTo>
                  <a:pt x="1632423" y="1297835"/>
                </a:lnTo>
                <a:lnTo>
                  <a:pt x="1648625" y="1306132"/>
                </a:lnTo>
                <a:lnTo>
                  <a:pt x="1671114" y="1303382"/>
                </a:lnTo>
                <a:lnTo>
                  <a:pt x="1746335" y="1313371"/>
                </a:lnTo>
                <a:lnTo>
                  <a:pt x="1789424" y="1306902"/>
                </a:lnTo>
                <a:lnTo>
                  <a:pt x="1826349" y="1311545"/>
                </a:lnTo>
                <a:lnTo>
                  <a:pt x="1933422" y="1309310"/>
                </a:lnTo>
                <a:lnTo>
                  <a:pt x="1981480" y="1319655"/>
                </a:lnTo>
                <a:lnTo>
                  <a:pt x="2035702" y="1318889"/>
                </a:lnTo>
                <a:lnTo>
                  <a:pt x="2050429" y="1326431"/>
                </a:lnTo>
                <a:lnTo>
                  <a:pt x="2070571" y="1322479"/>
                </a:lnTo>
                <a:lnTo>
                  <a:pt x="2110232" y="1314255"/>
                </a:lnTo>
                <a:lnTo>
                  <a:pt x="2265108" y="1307965"/>
                </a:lnTo>
                <a:lnTo>
                  <a:pt x="2322449" y="1294527"/>
                </a:lnTo>
                <a:lnTo>
                  <a:pt x="2424777" y="1289861"/>
                </a:lnTo>
                <a:lnTo>
                  <a:pt x="2458809" y="1278754"/>
                </a:lnTo>
                <a:lnTo>
                  <a:pt x="2518592" y="1266567"/>
                </a:lnTo>
                <a:lnTo>
                  <a:pt x="2597472" y="1235623"/>
                </a:lnTo>
                <a:lnTo>
                  <a:pt x="2643442" y="1216361"/>
                </a:lnTo>
                <a:lnTo>
                  <a:pt x="2681380" y="1207254"/>
                </a:lnTo>
                <a:lnTo>
                  <a:pt x="2727531" y="1173816"/>
                </a:lnTo>
                <a:lnTo>
                  <a:pt x="2839196" y="1231008"/>
                </a:lnTo>
                <a:lnTo>
                  <a:pt x="2829419" y="1240269"/>
                </a:lnTo>
                <a:lnTo>
                  <a:pt x="2823629" y="1251573"/>
                </a:lnTo>
                <a:lnTo>
                  <a:pt x="3380398" y="1536736"/>
                </a:lnTo>
                <a:lnTo>
                  <a:pt x="3365532" y="1543391"/>
                </a:lnTo>
                <a:lnTo>
                  <a:pt x="3315517" y="1574850"/>
                </a:lnTo>
                <a:lnTo>
                  <a:pt x="3277648" y="1598261"/>
                </a:lnTo>
                <a:lnTo>
                  <a:pt x="3234929" y="1647726"/>
                </a:lnTo>
                <a:lnTo>
                  <a:pt x="3205104" y="1689525"/>
                </a:lnTo>
                <a:lnTo>
                  <a:pt x="3178290" y="1732868"/>
                </a:lnTo>
                <a:lnTo>
                  <a:pt x="3153471" y="1777231"/>
                </a:lnTo>
                <a:lnTo>
                  <a:pt x="3130147" y="1822361"/>
                </a:lnTo>
                <a:lnTo>
                  <a:pt x="3109814" y="1869022"/>
                </a:lnTo>
                <a:lnTo>
                  <a:pt x="3093197" y="1917586"/>
                </a:lnTo>
                <a:lnTo>
                  <a:pt x="3076899" y="1966314"/>
                </a:lnTo>
                <a:lnTo>
                  <a:pt x="3060919" y="2015205"/>
                </a:lnTo>
                <a:lnTo>
                  <a:pt x="3045259" y="2064260"/>
                </a:lnTo>
                <a:lnTo>
                  <a:pt x="3029918" y="2113478"/>
                </a:lnTo>
                <a:lnTo>
                  <a:pt x="3019181" y="2165054"/>
                </a:lnTo>
                <a:lnTo>
                  <a:pt x="3015174" y="2220078"/>
                </a:lnTo>
                <a:lnTo>
                  <a:pt x="3017648" y="2278420"/>
                </a:lnTo>
                <a:lnTo>
                  <a:pt x="3032143" y="2328650"/>
                </a:lnTo>
                <a:lnTo>
                  <a:pt x="3035098" y="2344433"/>
                </a:lnTo>
                <a:lnTo>
                  <a:pt x="3037679" y="2360024"/>
                </a:lnTo>
                <a:lnTo>
                  <a:pt x="3040011" y="2375487"/>
                </a:lnTo>
                <a:lnTo>
                  <a:pt x="3048008" y="2379583"/>
                </a:lnTo>
                <a:lnTo>
                  <a:pt x="3056229" y="2426600"/>
                </a:lnTo>
                <a:lnTo>
                  <a:pt x="3073231" y="2463846"/>
                </a:lnTo>
                <a:lnTo>
                  <a:pt x="3092726" y="2502368"/>
                </a:lnTo>
                <a:lnTo>
                  <a:pt x="3114214" y="2541912"/>
                </a:lnTo>
                <a:lnTo>
                  <a:pt x="3206297" y="2674687"/>
                </a:lnTo>
                <a:lnTo>
                  <a:pt x="3237842" y="2719381"/>
                </a:lnTo>
                <a:lnTo>
                  <a:pt x="3270344" y="2764566"/>
                </a:lnTo>
                <a:lnTo>
                  <a:pt x="3344229" y="2859483"/>
                </a:lnTo>
                <a:close/>
              </a:path>
              <a:path w="6109970" h="4215765">
                <a:moveTo>
                  <a:pt x="2388" y="4215679"/>
                </a:moveTo>
                <a:lnTo>
                  <a:pt x="0" y="1432030"/>
                </a:lnTo>
                <a:lnTo>
                  <a:pt x="24938" y="1416265"/>
                </a:lnTo>
                <a:lnTo>
                  <a:pt x="58514" y="1404924"/>
                </a:lnTo>
                <a:lnTo>
                  <a:pt x="81543" y="1402450"/>
                </a:lnTo>
                <a:lnTo>
                  <a:pt x="110113" y="1388545"/>
                </a:lnTo>
                <a:lnTo>
                  <a:pt x="131397" y="1385178"/>
                </a:lnTo>
                <a:lnTo>
                  <a:pt x="155730" y="1369102"/>
                </a:lnTo>
                <a:lnTo>
                  <a:pt x="191818" y="1359048"/>
                </a:lnTo>
                <a:lnTo>
                  <a:pt x="232201" y="1336925"/>
                </a:lnTo>
                <a:lnTo>
                  <a:pt x="267292" y="1326360"/>
                </a:lnTo>
                <a:lnTo>
                  <a:pt x="304877" y="1317072"/>
                </a:lnTo>
                <a:lnTo>
                  <a:pt x="320595" y="1310854"/>
                </a:lnTo>
                <a:lnTo>
                  <a:pt x="3366828" y="2871058"/>
                </a:lnTo>
                <a:lnTo>
                  <a:pt x="3388373" y="2896361"/>
                </a:lnTo>
                <a:lnTo>
                  <a:pt x="3444039" y="2924872"/>
                </a:lnTo>
                <a:lnTo>
                  <a:pt x="3465584" y="2950176"/>
                </a:lnTo>
                <a:lnTo>
                  <a:pt x="3484159" y="2973958"/>
                </a:lnTo>
                <a:lnTo>
                  <a:pt x="3503357" y="2998060"/>
                </a:lnTo>
                <a:lnTo>
                  <a:pt x="3528594" y="3010986"/>
                </a:lnTo>
                <a:lnTo>
                  <a:pt x="3547917" y="3035151"/>
                </a:lnTo>
                <a:lnTo>
                  <a:pt x="3569067" y="3060253"/>
                </a:lnTo>
                <a:lnTo>
                  <a:pt x="3596132" y="3074115"/>
                </a:lnTo>
                <a:lnTo>
                  <a:pt x="3639555" y="3124892"/>
                </a:lnTo>
                <a:lnTo>
                  <a:pt x="3669444" y="3140201"/>
                </a:lnTo>
                <a:lnTo>
                  <a:pt x="3693420" y="3166750"/>
                </a:lnTo>
                <a:lnTo>
                  <a:pt x="3722935" y="3181867"/>
                </a:lnTo>
                <a:lnTo>
                  <a:pt x="3746287" y="3208096"/>
                </a:lnTo>
                <a:lnTo>
                  <a:pt x="3817294" y="3273001"/>
                </a:lnTo>
                <a:lnTo>
                  <a:pt x="3895087" y="3327114"/>
                </a:lnTo>
                <a:lnTo>
                  <a:pt x="3927012" y="3343465"/>
                </a:lnTo>
                <a:lnTo>
                  <a:pt x="3953272" y="3371184"/>
                </a:lnTo>
                <a:lnTo>
                  <a:pt x="4121933" y="3457568"/>
                </a:lnTo>
                <a:lnTo>
                  <a:pt x="4192232" y="3522111"/>
                </a:lnTo>
                <a:lnTo>
                  <a:pt x="4233651" y="3543324"/>
                </a:lnTo>
                <a:lnTo>
                  <a:pt x="4269502" y="3575955"/>
                </a:lnTo>
                <a:lnTo>
                  <a:pt x="5315598" y="4111739"/>
                </a:lnTo>
                <a:lnTo>
                  <a:pt x="5354184" y="4145771"/>
                </a:lnTo>
                <a:lnTo>
                  <a:pt x="5398736" y="4168589"/>
                </a:lnTo>
                <a:lnTo>
                  <a:pt x="5437610" y="4202768"/>
                </a:lnTo>
                <a:lnTo>
                  <a:pt x="5457748" y="4213083"/>
                </a:lnTo>
                <a:lnTo>
                  <a:pt x="2388" y="4215679"/>
                </a:lnTo>
                <a:close/>
              </a:path>
              <a:path w="6109970" h="4215765">
                <a:moveTo>
                  <a:pt x="4070587" y="3431270"/>
                </a:moveTo>
                <a:lnTo>
                  <a:pt x="4018244" y="3404461"/>
                </a:lnTo>
                <a:lnTo>
                  <a:pt x="4050517" y="3406721"/>
                </a:lnTo>
                <a:lnTo>
                  <a:pt x="4070587" y="3431270"/>
                </a:lnTo>
                <a:close/>
              </a:path>
              <a:path w="6109970" h="4215765">
                <a:moveTo>
                  <a:pt x="5233816" y="4055584"/>
                </a:moveTo>
                <a:lnTo>
                  <a:pt x="4943188" y="3906732"/>
                </a:lnTo>
                <a:lnTo>
                  <a:pt x="4962936" y="3902577"/>
                </a:lnTo>
                <a:lnTo>
                  <a:pt x="4982669" y="3912684"/>
                </a:lnTo>
                <a:lnTo>
                  <a:pt x="5007941" y="3911359"/>
                </a:lnTo>
                <a:lnTo>
                  <a:pt x="5047157" y="3931444"/>
                </a:lnTo>
                <a:lnTo>
                  <a:pt x="5080862" y="3934438"/>
                </a:lnTo>
                <a:lnTo>
                  <a:pt x="5136695" y="3963034"/>
                </a:lnTo>
                <a:lnTo>
                  <a:pt x="5158822" y="3988636"/>
                </a:lnTo>
                <a:lnTo>
                  <a:pt x="5233816" y="4055584"/>
                </a:lnTo>
                <a:close/>
              </a:path>
              <a:path w="6109970" h="4215765">
                <a:moveTo>
                  <a:pt x="5315598" y="4111739"/>
                </a:moveTo>
                <a:lnTo>
                  <a:pt x="4529955" y="3709353"/>
                </a:lnTo>
                <a:lnTo>
                  <a:pt x="4548623" y="3704645"/>
                </a:lnTo>
                <a:lnTo>
                  <a:pt x="4568785" y="3700703"/>
                </a:lnTo>
                <a:lnTo>
                  <a:pt x="4879167" y="3859673"/>
                </a:lnTo>
                <a:lnTo>
                  <a:pt x="4901314" y="3885285"/>
                </a:lnTo>
                <a:lnTo>
                  <a:pt x="5277539" y="4077978"/>
                </a:lnTo>
                <a:lnTo>
                  <a:pt x="5315598" y="4111739"/>
                </a:lnTo>
                <a:close/>
              </a:path>
              <a:path w="6109970" h="4215765">
                <a:moveTo>
                  <a:pt x="4385223" y="3635224"/>
                </a:moveTo>
                <a:lnTo>
                  <a:pt x="4311290" y="3597358"/>
                </a:lnTo>
                <a:lnTo>
                  <a:pt x="4358941" y="3607495"/>
                </a:lnTo>
                <a:lnTo>
                  <a:pt x="4374914" y="3615676"/>
                </a:lnTo>
                <a:lnTo>
                  <a:pt x="4385223" y="3635224"/>
                </a:lnTo>
                <a:close/>
              </a:path>
            </a:pathLst>
          </a:custGeom>
          <a:solidFill>
            <a:srgbClr val="EFD5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79202" y="222033"/>
            <a:ext cx="4373245" cy="2625090"/>
          </a:xfrm>
          <a:custGeom>
            <a:avLst/>
            <a:gdLst/>
            <a:ahLst/>
            <a:cxnLst/>
            <a:rect l="l" t="t" r="r" b="b"/>
            <a:pathLst>
              <a:path w="4373244" h="2625090">
                <a:moveTo>
                  <a:pt x="4324538" y="2477587"/>
                </a:moveTo>
                <a:lnTo>
                  <a:pt x="4294491" y="2506054"/>
                </a:lnTo>
                <a:lnTo>
                  <a:pt x="4254851" y="2526115"/>
                </a:lnTo>
                <a:lnTo>
                  <a:pt x="4190868" y="2586733"/>
                </a:lnTo>
                <a:lnTo>
                  <a:pt x="4147245" y="2610567"/>
                </a:lnTo>
                <a:lnTo>
                  <a:pt x="4098929" y="2621353"/>
                </a:lnTo>
                <a:lnTo>
                  <a:pt x="4045112" y="2619856"/>
                </a:lnTo>
                <a:lnTo>
                  <a:pt x="4003219" y="2624556"/>
                </a:lnTo>
                <a:lnTo>
                  <a:pt x="3953684" y="2619002"/>
                </a:lnTo>
                <a:lnTo>
                  <a:pt x="3905796" y="2611888"/>
                </a:lnTo>
                <a:lnTo>
                  <a:pt x="3851374" y="2593470"/>
                </a:lnTo>
                <a:lnTo>
                  <a:pt x="3808440" y="2581662"/>
                </a:lnTo>
                <a:lnTo>
                  <a:pt x="3760078" y="2557502"/>
                </a:lnTo>
                <a:lnTo>
                  <a:pt x="3721426" y="2541637"/>
                </a:lnTo>
                <a:lnTo>
                  <a:pt x="3624661" y="2493357"/>
                </a:lnTo>
                <a:lnTo>
                  <a:pt x="3577197" y="2468346"/>
                </a:lnTo>
                <a:lnTo>
                  <a:pt x="3531620" y="2441547"/>
                </a:lnTo>
                <a:lnTo>
                  <a:pt x="3487073" y="2413773"/>
                </a:lnTo>
                <a:lnTo>
                  <a:pt x="3442167" y="2386339"/>
                </a:lnTo>
                <a:lnTo>
                  <a:pt x="3405636" y="2368465"/>
                </a:lnTo>
                <a:lnTo>
                  <a:pt x="3360012" y="2341712"/>
                </a:lnTo>
                <a:lnTo>
                  <a:pt x="3314028" y="2315299"/>
                </a:lnTo>
                <a:lnTo>
                  <a:pt x="3267685" y="2289226"/>
                </a:lnTo>
                <a:lnTo>
                  <a:pt x="3221165" y="2263321"/>
                </a:lnTo>
                <a:lnTo>
                  <a:pt x="3174326" y="2237719"/>
                </a:lnTo>
                <a:lnTo>
                  <a:pt x="3127115" y="2212468"/>
                </a:lnTo>
                <a:lnTo>
                  <a:pt x="3088217" y="2196836"/>
                </a:lnTo>
                <a:lnTo>
                  <a:pt x="3040111" y="2172434"/>
                </a:lnTo>
                <a:lnTo>
                  <a:pt x="2991480" y="2148529"/>
                </a:lnTo>
                <a:lnTo>
                  <a:pt x="2942271" y="2125171"/>
                </a:lnTo>
                <a:lnTo>
                  <a:pt x="2892435" y="2102409"/>
                </a:lnTo>
                <a:lnTo>
                  <a:pt x="2850653" y="2089510"/>
                </a:lnTo>
                <a:lnTo>
                  <a:pt x="2799405" y="2068084"/>
                </a:lnTo>
                <a:lnTo>
                  <a:pt x="2747374" y="2047400"/>
                </a:lnTo>
                <a:lnTo>
                  <a:pt x="2703243" y="2036726"/>
                </a:lnTo>
                <a:lnTo>
                  <a:pt x="2649493" y="2017671"/>
                </a:lnTo>
                <a:lnTo>
                  <a:pt x="2603841" y="2008438"/>
                </a:lnTo>
                <a:lnTo>
                  <a:pt x="2548748" y="1990655"/>
                </a:lnTo>
                <a:lnTo>
                  <a:pt x="2455122" y="1974390"/>
                </a:lnTo>
                <a:lnTo>
                  <a:pt x="2411769" y="1962979"/>
                </a:lnTo>
                <a:lnTo>
                  <a:pt x="2280801" y="1929607"/>
                </a:lnTo>
                <a:lnTo>
                  <a:pt x="2233022" y="1922390"/>
                </a:lnTo>
                <a:lnTo>
                  <a:pt x="2184340" y="1916028"/>
                </a:lnTo>
                <a:lnTo>
                  <a:pt x="2134711" y="1910563"/>
                </a:lnTo>
                <a:lnTo>
                  <a:pt x="2084093" y="1906035"/>
                </a:lnTo>
                <a:lnTo>
                  <a:pt x="2032444" y="1902484"/>
                </a:lnTo>
                <a:lnTo>
                  <a:pt x="1979721" y="1899950"/>
                </a:lnTo>
                <a:lnTo>
                  <a:pt x="1934616" y="1907694"/>
                </a:lnTo>
                <a:lnTo>
                  <a:pt x="1888351" y="1916537"/>
                </a:lnTo>
                <a:lnTo>
                  <a:pt x="1832149" y="1917299"/>
                </a:lnTo>
                <a:lnTo>
                  <a:pt x="1783437" y="1928461"/>
                </a:lnTo>
                <a:lnTo>
                  <a:pt x="1742171" y="1950061"/>
                </a:lnTo>
                <a:lnTo>
                  <a:pt x="1690841" y="1963702"/>
                </a:lnTo>
                <a:lnTo>
                  <a:pt x="1638139" y="1978644"/>
                </a:lnTo>
                <a:lnTo>
                  <a:pt x="1592377" y="2004504"/>
                </a:lnTo>
                <a:lnTo>
                  <a:pt x="1433286" y="2050261"/>
                </a:lnTo>
                <a:lnTo>
                  <a:pt x="1379566" y="2066167"/>
                </a:lnTo>
                <a:lnTo>
                  <a:pt x="1371248" y="2074047"/>
                </a:lnTo>
                <a:lnTo>
                  <a:pt x="1354397" y="2072517"/>
                </a:lnTo>
                <a:lnTo>
                  <a:pt x="1346282" y="2080206"/>
                </a:lnTo>
                <a:lnTo>
                  <a:pt x="1329229" y="2078867"/>
                </a:lnTo>
                <a:lnTo>
                  <a:pt x="1287299" y="2101097"/>
                </a:lnTo>
                <a:lnTo>
                  <a:pt x="1237442" y="2113343"/>
                </a:lnTo>
                <a:lnTo>
                  <a:pt x="1197063" y="2134104"/>
                </a:lnTo>
                <a:lnTo>
                  <a:pt x="1148629" y="2145002"/>
                </a:lnTo>
                <a:lnTo>
                  <a:pt x="1100808" y="2155318"/>
                </a:lnTo>
                <a:lnTo>
                  <a:pt x="1053538" y="2165113"/>
                </a:lnTo>
                <a:lnTo>
                  <a:pt x="960387" y="2183387"/>
                </a:lnTo>
                <a:lnTo>
                  <a:pt x="868658" y="2200313"/>
                </a:lnTo>
                <a:lnTo>
                  <a:pt x="833812" y="2198337"/>
                </a:lnTo>
                <a:lnTo>
                  <a:pt x="772856" y="2203604"/>
                </a:lnTo>
                <a:lnTo>
                  <a:pt x="746744" y="2210847"/>
                </a:lnTo>
                <a:lnTo>
                  <a:pt x="702542" y="2217736"/>
                </a:lnTo>
                <a:lnTo>
                  <a:pt x="652643" y="2212526"/>
                </a:lnTo>
                <a:lnTo>
                  <a:pt x="605678" y="2204538"/>
                </a:lnTo>
                <a:lnTo>
                  <a:pt x="561541" y="2193869"/>
                </a:lnTo>
                <a:lnTo>
                  <a:pt x="520129" y="2180620"/>
                </a:lnTo>
                <a:lnTo>
                  <a:pt x="481336" y="2164889"/>
                </a:lnTo>
                <a:lnTo>
                  <a:pt x="387474" y="2113858"/>
                </a:lnTo>
                <a:lnTo>
                  <a:pt x="349350" y="2097493"/>
                </a:lnTo>
                <a:lnTo>
                  <a:pt x="302700" y="2071711"/>
                </a:lnTo>
                <a:lnTo>
                  <a:pt x="256379" y="2045618"/>
                </a:lnTo>
                <a:lnTo>
                  <a:pt x="219240" y="2028320"/>
                </a:lnTo>
                <a:lnTo>
                  <a:pt x="173935" y="2001264"/>
                </a:lnTo>
                <a:lnTo>
                  <a:pt x="129318" y="1973556"/>
                </a:lnTo>
                <a:lnTo>
                  <a:pt x="106949" y="1959759"/>
                </a:lnTo>
                <a:lnTo>
                  <a:pt x="78371" y="1934350"/>
                </a:lnTo>
                <a:lnTo>
                  <a:pt x="47474" y="1893644"/>
                </a:lnTo>
                <a:lnTo>
                  <a:pt x="30535" y="1857209"/>
                </a:lnTo>
                <a:lnTo>
                  <a:pt x="8980" y="1807652"/>
                </a:lnTo>
                <a:lnTo>
                  <a:pt x="0" y="1763676"/>
                </a:lnTo>
                <a:lnTo>
                  <a:pt x="3317" y="1725544"/>
                </a:lnTo>
                <a:lnTo>
                  <a:pt x="1184" y="1675081"/>
                </a:lnTo>
                <a:lnTo>
                  <a:pt x="10792" y="1630989"/>
                </a:lnTo>
                <a:lnTo>
                  <a:pt x="31863" y="1593531"/>
                </a:lnTo>
                <a:lnTo>
                  <a:pt x="46650" y="1544532"/>
                </a:lnTo>
                <a:lnTo>
                  <a:pt x="131411" y="1464229"/>
                </a:lnTo>
                <a:lnTo>
                  <a:pt x="218667" y="1416552"/>
                </a:lnTo>
                <a:lnTo>
                  <a:pt x="253928" y="1383145"/>
                </a:lnTo>
                <a:lnTo>
                  <a:pt x="428537" y="1287698"/>
                </a:lnTo>
                <a:lnTo>
                  <a:pt x="479759" y="1274158"/>
                </a:lnTo>
                <a:lnTo>
                  <a:pt x="572279" y="1238988"/>
                </a:lnTo>
                <a:lnTo>
                  <a:pt x="623686" y="1225274"/>
                </a:lnTo>
                <a:lnTo>
                  <a:pt x="666881" y="1201845"/>
                </a:lnTo>
                <a:lnTo>
                  <a:pt x="128220" y="1712177"/>
                </a:lnTo>
                <a:lnTo>
                  <a:pt x="128443" y="1729460"/>
                </a:lnTo>
                <a:lnTo>
                  <a:pt x="120184" y="1737285"/>
                </a:lnTo>
                <a:lnTo>
                  <a:pt x="115230" y="1759473"/>
                </a:lnTo>
                <a:lnTo>
                  <a:pt x="124162" y="1786000"/>
                </a:lnTo>
                <a:lnTo>
                  <a:pt x="129815" y="1798139"/>
                </a:lnTo>
                <a:lnTo>
                  <a:pt x="149962" y="1814041"/>
                </a:lnTo>
                <a:lnTo>
                  <a:pt x="187792" y="1830684"/>
                </a:lnTo>
                <a:lnTo>
                  <a:pt x="234609" y="1856308"/>
                </a:lnTo>
                <a:lnTo>
                  <a:pt x="272389" y="1872999"/>
                </a:lnTo>
                <a:lnTo>
                  <a:pt x="318044" y="1899723"/>
                </a:lnTo>
                <a:lnTo>
                  <a:pt x="366405" y="1923883"/>
                </a:lnTo>
                <a:lnTo>
                  <a:pt x="409180" y="1935842"/>
                </a:lnTo>
                <a:lnTo>
                  <a:pt x="463621" y="1954243"/>
                </a:lnTo>
                <a:lnTo>
                  <a:pt x="512041" y="1960853"/>
                </a:lnTo>
                <a:lnTo>
                  <a:pt x="562959" y="1965096"/>
                </a:lnTo>
                <a:lnTo>
                  <a:pt x="616158" y="1967179"/>
                </a:lnTo>
                <a:lnTo>
                  <a:pt x="671422" y="1967306"/>
                </a:lnTo>
                <a:lnTo>
                  <a:pt x="762633" y="1950870"/>
                </a:lnTo>
                <a:lnTo>
                  <a:pt x="808821" y="1942100"/>
                </a:lnTo>
                <a:lnTo>
                  <a:pt x="864163" y="1942153"/>
                </a:lnTo>
                <a:lnTo>
                  <a:pt x="958736" y="1922532"/>
                </a:lnTo>
                <a:lnTo>
                  <a:pt x="998015" y="1902813"/>
                </a:lnTo>
                <a:lnTo>
                  <a:pt x="1046547" y="1891823"/>
                </a:lnTo>
                <a:lnTo>
                  <a:pt x="1095620" y="1880320"/>
                </a:lnTo>
                <a:lnTo>
                  <a:pt x="1145259" y="1868281"/>
                </a:lnTo>
                <a:lnTo>
                  <a:pt x="1186753" y="1846463"/>
                </a:lnTo>
                <a:lnTo>
                  <a:pt x="1237532" y="1833344"/>
                </a:lnTo>
                <a:lnTo>
                  <a:pt x="1279394" y="1811178"/>
                </a:lnTo>
                <a:lnTo>
                  <a:pt x="1329826" y="1798387"/>
                </a:lnTo>
                <a:lnTo>
                  <a:pt x="1371378" y="1776516"/>
                </a:lnTo>
                <a:lnTo>
                  <a:pt x="1471582" y="1751560"/>
                </a:lnTo>
                <a:lnTo>
                  <a:pt x="1512801" y="1730003"/>
                </a:lnTo>
                <a:lnTo>
                  <a:pt x="1662013" y="1693606"/>
                </a:lnTo>
                <a:lnTo>
                  <a:pt x="1710529" y="1682631"/>
                </a:lnTo>
                <a:lnTo>
                  <a:pt x="1758009" y="1672637"/>
                </a:lnTo>
                <a:lnTo>
                  <a:pt x="1804416" y="1663660"/>
                </a:lnTo>
                <a:lnTo>
                  <a:pt x="1858447" y="1664955"/>
                </a:lnTo>
                <a:lnTo>
                  <a:pt x="1902593" y="1658119"/>
                </a:lnTo>
                <a:lnTo>
                  <a:pt x="1954287" y="1661628"/>
                </a:lnTo>
                <a:lnTo>
                  <a:pt x="2004756" y="1666297"/>
                </a:lnTo>
                <a:lnTo>
                  <a:pt x="2054038" y="1672091"/>
                </a:lnTo>
                <a:lnTo>
                  <a:pt x="2102867" y="1678313"/>
                </a:lnTo>
                <a:lnTo>
                  <a:pt x="2151240" y="1684968"/>
                </a:lnTo>
                <a:lnTo>
                  <a:pt x="2199153" y="1692059"/>
                </a:lnTo>
                <a:lnTo>
                  <a:pt x="2246601" y="1699590"/>
                </a:lnTo>
                <a:lnTo>
                  <a:pt x="2293582" y="1707564"/>
                </a:lnTo>
                <a:lnTo>
                  <a:pt x="2340091" y="1715984"/>
                </a:lnTo>
                <a:lnTo>
                  <a:pt x="2386125" y="1724855"/>
                </a:lnTo>
                <a:lnTo>
                  <a:pt x="2440415" y="1743399"/>
                </a:lnTo>
                <a:lnTo>
                  <a:pt x="2485488" y="1753180"/>
                </a:lnTo>
                <a:lnTo>
                  <a:pt x="2530074" y="1763423"/>
                </a:lnTo>
                <a:lnTo>
                  <a:pt x="2582904" y="1783349"/>
                </a:lnTo>
                <a:lnTo>
                  <a:pt x="2627045" y="1794014"/>
                </a:lnTo>
                <a:lnTo>
                  <a:pt x="2670646" y="1805190"/>
                </a:lnTo>
                <a:lnTo>
                  <a:pt x="2722440" y="1826098"/>
                </a:lnTo>
                <a:lnTo>
                  <a:pt x="2764954" y="1838303"/>
                </a:lnTo>
                <a:lnTo>
                  <a:pt x="2815657" y="1860246"/>
                </a:lnTo>
                <a:lnTo>
                  <a:pt x="2865810" y="1882709"/>
                </a:lnTo>
                <a:lnTo>
                  <a:pt x="2906677" y="1896475"/>
                </a:lnTo>
                <a:lnTo>
                  <a:pt x="2955725" y="1919985"/>
                </a:lnTo>
                <a:lnTo>
                  <a:pt x="2995482" y="1934802"/>
                </a:lnTo>
                <a:lnTo>
                  <a:pt x="3043416" y="1959368"/>
                </a:lnTo>
                <a:lnTo>
                  <a:pt x="3090788" y="1984465"/>
                </a:lnTo>
                <a:lnTo>
                  <a:pt x="3128863" y="2000877"/>
                </a:lnTo>
                <a:lnTo>
                  <a:pt x="3175106" y="2027044"/>
                </a:lnTo>
                <a:lnTo>
                  <a:pt x="3220782" y="2053749"/>
                </a:lnTo>
                <a:lnTo>
                  <a:pt x="3265887" y="2080994"/>
                </a:lnTo>
                <a:lnTo>
                  <a:pt x="3301686" y="2099562"/>
                </a:lnTo>
                <a:lnTo>
                  <a:pt x="3345643" y="2127895"/>
                </a:lnTo>
                <a:lnTo>
                  <a:pt x="3389024" y="2156774"/>
                </a:lnTo>
                <a:lnTo>
                  <a:pt x="3431824" y="2186203"/>
                </a:lnTo>
                <a:lnTo>
                  <a:pt x="3475740" y="2214575"/>
                </a:lnTo>
                <a:lnTo>
                  <a:pt x="3521333" y="2241358"/>
                </a:lnTo>
                <a:lnTo>
                  <a:pt x="3568435" y="2266712"/>
                </a:lnTo>
                <a:lnTo>
                  <a:pt x="3616874" y="2290798"/>
                </a:lnTo>
                <a:lnTo>
                  <a:pt x="3666483" y="2313777"/>
                </a:lnTo>
                <a:lnTo>
                  <a:pt x="3717091" y="2335810"/>
                </a:lnTo>
                <a:lnTo>
                  <a:pt x="3768528" y="2357056"/>
                </a:lnTo>
                <a:lnTo>
                  <a:pt x="3811871" y="2368476"/>
                </a:lnTo>
                <a:lnTo>
                  <a:pt x="3866251" y="2386934"/>
                </a:lnTo>
                <a:lnTo>
                  <a:pt x="3905450" y="2384786"/>
                </a:lnTo>
                <a:lnTo>
                  <a:pt x="3955658" y="2389702"/>
                </a:lnTo>
                <a:lnTo>
                  <a:pt x="3999394" y="2383256"/>
                </a:lnTo>
                <a:lnTo>
                  <a:pt x="4045377" y="2374680"/>
                </a:lnTo>
                <a:lnTo>
                  <a:pt x="4093596" y="2363986"/>
                </a:lnTo>
                <a:lnTo>
                  <a:pt x="4135302" y="2341968"/>
                </a:lnTo>
                <a:lnTo>
                  <a:pt x="4179217" y="2317858"/>
                </a:lnTo>
                <a:lnTo>
                  <a:pt x="4332061" y="2173052"/>
                </a:lnTo>
                <a:lnTo>
                  <a:pt x="4346251" y="2212092"/>
                </a:lnTo>
                <a:lnTo>
                  <a:pt x="4349989" y="2243540"/>
                </a:lnTo>
                <a:lnTo>
                  <a:pt x="4361704" y="2284925"/>
                </a:lnTo>
                <a:lnTo>
                  <a:pt x="4366705" y="2315176"/>
                </a:lnTo>
                <a:lnTo>
                  <a:pt x="4370038" y="2347007"/>
                </a:lnTo>
                <a:lnTo>
                  <a:pt x="4372665" y="2379508"/>
                </a:lnTo>
                <a:lnTo>
                  <a:pt x="4366810" y="2402550"/>
                </a:lnTo>
                <a:lnTo>
                  <a:pt x="4324538" y="2477587"/>
                </a:lnTo>
                <a:close/>
              </a:path>
              <a:path w="4373244" h="2625090">
                <a:moveTo>
                  <a:pt x="934298" y="1210911"/>
                </a:moveTo>
                <a:lnTo>
                  <a:pt x="832704" y="1307162"/>
                </a:lnTo>
                <a:lnTo>
                  <a:pt x="750930" y="1349647"/>
                </a:lnTo>
                <a:lnTo>
                  <a:pt x="702364" y="1360669"/>
                </a:lnTo>
                <a:lnTo>
                  <a:pt x="654514" y="1371013"/>
                </a:lnTo>
                <a:lnTo>
                  <a:pt x="607949" y="1380140"/>
                </a:lnTo>
                <a:lnTo>
                  <a:pt x="569311" y="1399252"/>
                </a:lnTo>
                <a:lnTo>
                  <a:pt x="521129" y="1409910"/>
                </a:lnTo>
                <a:lnTo>
                  <a:pt x="472140" y="1421334"/>
                </a:lnTo>
                <a:lnTo>
                  <a:pt x="427617" y="1446021"/>
                </a:lnTo>
                <a:lnTo>
                  <a:pt x="853752" y="1042297"/>
                </a:lnTo>
                <a:lnTo>
                  <a:pt x="881407" y="998601"/>
                </a:lnTo>
                <a:lnTo>
                  <a:pt x="920982" y="961108"/>
                </a:lnTo>
                <a:lnTo>
                  <a:pt x="1011432" y="822931"/>
                </a:lnTo>
                <a:lnTo>
                  <a:pt x="1032244" y="768224"/>
                </a:lnTo>
                <a:lnTo>
                  <a:pt x="1170069" y="550175"/>
                </a:lnTo>
                <a:lnTo>
                  <a:pt x="1206991" y="515195"/>
                </a:lnTo>
                <a:lnTo>
                  <a:pt x="1235347" y="470835"/>
                </a:lnTo>
                <a:lnTo>
                  <a:pt x="1272590" y="435551"/>
                </a:lnTo>
                <a:lnTo>
                  <a:pt x="1301232" y="390921"/>
                </a:lnTo>
                <a:lnTo>
                  <a:pt x="1488224" y="213763"/>
                </a:lnTo>
                <a:lnTo>
                  <a:pt x="1579106" y="162650"/>
                </a:lnTo>
                <a:lnTo>
                  <a:pt x="1634076" y="145560"/>
                </a:lnTo>
                <a:lnTo>
                  <a:pt x="1725606" y="93833"/>
                </a:lnTo>
                <a:lnTo>
                  <a:pt x="1833096" y="61975"/>
                </a:lnTo>
                <a:lnTo>
                  <a:pt x="1877447" y="37451"/>
                </a:lnTo>
                <a:lnTo>
                  <a:pt x="1930042" y="22611"/>
                </a:lnTo>
                <a:lnTo>
                  <a:pt x="1955017" y="16444"/>
                </a:lnTo>
                <a:lnTo>
                  <a:pt x="1487974" y="458924"/>
                </a:lnTo>
                <a:lnTo>
                  <a:pt x="1439529" y="539811"/>
                </a:lnTo>
                <a:lnTo>
                  <a:pt x="1408724" y="568996"/>
                </a:lnTo>
                <a:lnTo>
                  <a:pt x="1386502" y="607543"/>
                </a:lnTo>
                <a:lnTo>
                  <a:pt x="1324337" y="666439"/>
                </a:lnTo>
                <a:lnTo>
                  <a:pt x="1298230" y="708667"/>
                </a:lnTo>
                <a:lnTo>
                  <a:pt x="1263182" y="741873"/>
                </a:lnTo>
                <a:lnTo>
                  <a:pt x="1237101" y="784077"/>
                </a:lnTo>
                <a:lnTo>
                  <a:pt x="1202958" y="816424"/>
                </a:lnTo>
                <a:lnTo>
                  <a:pt x="1187396" y="866157"/>
                </a:lnTo>
                <a:lnTo>
                  <a:pt x="1071198" y="1046222"/>
                </a:lnTo>
                <a:lnTo>
                  <a:pt x="1032909" y="1082497"/>
                </a:lnTo>
                <a:lnTo>
                  <a:pt x="1003152" y="1128184"/>
                </a:lnTo>
                <a:lnTo>
                  <a:pt x="964459" y="1164842"/>
                </a:lnTo>
                <a:lnTo>
                  <a:pt x="934298" y="1210911"/>
                </a:lnTo>
                <a:close/>
              </a:path>
              <a:path w="4373244" h="2625090">
                <a:moveTo>
                  <a:pt x="745877" y="1144498"/>
                </a:moveTo>
                <a:lnTo>
                  <a:pt x="390868" y="1480836"/>
                </a:lnTo>
                <a:lnTo>
                  <a:pt x="344880" y="1506911"/>
                </a:lnTo>
                <a:lnTo>
                  <a:pt x="701808" y="1168755"/>
                </a:lnTo>
                <a:lnTo>
                  <a:pt x="745877" y="1144498"/>
                </a:lnTo>
                <a:close/>
              </a:path>
              <a:path w="4373244" h="2625090">
                <a:moveTo>
                  <a:pt x="4332061" y="2173052"/>
                </a:moveTo>
                <a:lnTo>
                  <a:pt x="4203800" y="2294568"/>
                </a:lnTo>
                <a:lnTo>
                  <a:pt x="4205715" y="2275258"/>
                </a:lnTo>
                <a:lnTo>
                  <a:pt x="4206469" y="2257050"/>
                </a:lnTo>
                <a:lnTo>
                  <a:pt x="4202836" y="2208008"/>
                </a:lnTo>
                <a:lnTo>
                  <a:pt x="4194809" y="2163129"/>
                </a:lnTo>
                <a:lnTo>
                  <a:pt x="4174511" y="2112381"/>
                </a:lnTo>
                <a:lnTo>
                  <a:pt x="4151536" y="2064169"/>
                </a:lnTo>
                <a:lnTo>
                  <a:pt x="4127972" y="2016516"/>
                </a:lnTo>
                <a:lnTo>
                  <a:pt x="4104761" y="1968528"/>
                </a:lnTo>
                <a:lnTo>
                  <a:pt x="4082257" y="1919869"/>
                </a:lnTo>
                <a:lnTo>
                  <a:pt x="4052080" y="1860986"/>
                </a:lnTo>
                <a:lnTo>
                  <a:pt x="3963160" y="1805273"/>
                </a:lnTo>
                <a:lnTo>
                  <a:pt x="3829702" y="1721777"/>
                </a:lnTo>
                <a:lnTo>
                  <a:pt x="3793912" y="1703201"/>
                </a:lnTo>
                <a:lnTo>
                  <a:pt x="3749361" y="1675431"/>
                </a:lnTo>
                <a:lnTo>
                  <a:pt x="3704779" y="1647690"/>
                </a:lnTo>
                <a:lnTo>
                  <a:pt x="3660161" y="1619982"/>
                </a:lnTo>
                <a:lnTo>
                  <a:pt x="3616644" y="1591232"/>
                </a:lnTo>
                <a:lnTo>
                  <a:pt x="3581710" y="1571845"/>
                </a:lnTo>
                <a:lnTo>
                  <a:pt x="3536729" y="1544483"/>
                </a:lnTo>
                <a:lnTo>
                  <a:pt x="3498006" y="1528685"/>
                </a:lnTo>
                <a:lnTo>
                  <a:pt x="3448662" y="1505456"/>
                </a:lnTo>
                <a:lnTo>
                  <a:pt x="3401383" y="1480270"/>
                </a:lnTo>
                <a:lnTo>
                  <a:pt x="3355808" y="1453469"/>
                </a:lnTo>
                <a:lnTo>
                  <a:pt x="3311579" y="1425394"/>
                </a:lnTo>
                <a:lnTo>
                  <a:pt x="3268334" y="1396386"/>
                </a:lnTo>
                <a:lnTo>
                  <a:pt x="3225715" y="1366786"/>
                </a:lnTo>
                <a:lnTo>
                  <a:pt x="3183361" y="1336934"/>
                </a:lnTo>
                <a:lnTo>
                  <a:pt x="3140912" y="1307172"/>
                </a:lnTo>
                <a:lnTo>
                  <a:pt x="3099564" y="1276367"/>
                </a:lnTo>
                <a:lnTo>
                  <a:pt x="3061785" y="1242180"/>
                </a:lnTo>
                <a:lnTo>
                  <a:pt x="3019177" y="1195075"/>
                </a:lnTo>
                <a:lnTo>
                  <a:pt x="2989545" y="1153170"/>
                </a:lnTo>
                <a:lnTo>
                  <a:pt x="2964491" y="1106928"/>
                </a:lnTo>
                <a:lnTo>
                  <a:pt x="2939554" y="1060575"/>
                </a:lnTo>
                <a:lnTo>
                  <a:pt x="2922342" y="1024398"/>
                </a:lnTo>
                <a:lnTo>
                  <a:pt x="2895385" y="979959"/>
                </a:lnTo>
                <a:lnTo>
                  <a:pt x="2867418" y="936477"/>
                </a:lnTo>
                <a:lnTo>
                  <a:pt x="2848111" y="902285"/>
                </a:lnTo>
                <a:lnTo>
                  <a:pt x="2820914" y="858073"/>
                </a:lnTo>
                <a:lnTo>
                  <a:pt x="2794532" y="813089"/>
                </a:lnTo>
                <a:lnTo>
                  <a:pt x="2768935" y="767362"/>
                </a:lnTo>
                <a:lnTo>
                  <a:pt x="2752829" y="730137"/>
                </a:lnTo>
                <a:lnTo>
                  <a:pt x="2728716" y="683003"/>
                </a:lnTo>
                <a:lnTo>
                  <a:pt x="2714036" y="644427"/>
                </a:lnTo>
                <a:lnTo>
                  <a:pt x="2691290" y="595998"/>
                </a:lnTo>
                <a:lnTo>
                  <a:pt x="2677919" y="556182"/>
                </a:lnTo>
                <a:lnTo>
                  <a:pt x="2656425" y="506568"/>
                </a:lnTo>
                <a:lnTo>
                  <a:pt x="2637533" y="454488"/>
                </a:lnTo>
                <a:lnTo>
                  <a:pt x="2618338" y="402695"/>
                </a:lnTo>
                <a:lnTo>
                  <a:pt x="2598739" y="351284"/>
                </a:lnTo>
                <a:lnTo>
                  <a:pt x="2578635" y="300353"/>
                </a:lnTo>
                <a:lnTo>
                  <a:pt x="2555765" y="269536"/>
                </a:lnTo>
                <a:lnTo>
                  <a:pt x="2493672" y="240891"/>
                </a:lnTo>
                <a:lnTo>
                  <a:pt x="2449788" y="229983"/>
                </a:lnTo>
                <a:lnTo>
                  <a:pt x="2395532" y="211407"/>
                </a:lnTo>
                <a:lnTo>
                  <a:pt x="2348255" y="203714"/>
                </a:lnTo>
                <a:lnTo>
                  <a:pt x="2299102" y="197798"/>
                </a:lnTo>
                <a:lnTo>
                  <a:pt x="2256688" y="202992"/>
                </a:lnTo>
                <a:lnTo>
                  <a:pt x="2203424" y="200971"/>
                </a:lnTo>
                <a:lnTo>
                  <a:pt x="2156660" y="210287"/>
                </a:lnTo>
                <a:lnTo>
                  <a:pt x="2107541" y="221833"/>
                </a:lnTo>
                <a:lnTo>
                  <a:pt x="1794627" y="308356"/>
                </a:lnTo>
                <a:lnTo>
                  <a:pt x="1750448" y="332716"/>
                </a:lnTo>
                <a:lnTo>
                  <a:pt x="1643851" y="363729"/>
                </a:lnTo>
                <a:lnTo>
                  <a:pt x="1561904" y="406377"/>
                </a:lnTo>
                <a:lnTo>
                  <a:pt x="1529396" y="437175"/>
                </a:lnTo>
                <a:lnTo>
                  <a:pt x="1487974" y="458924"/>
                </a:lnTo>
                <a:lnTo>
                  <a:pt x="1955017" y="16444"/>
                </a:lnTo>
                <a:lnTo>
                  <a:pt x="1979991" y="10278"/>
                </a:lnTo>
                <a:lnTo>
                  <a:pt x="2036755" y="8983"/>
                </a:lnTo>
                <a:lnTo>
                  <a:pt x="2083169" y="0"/>
                </a:lnTo>
                <a:lnTo>
                  <a:pt x="2137003" y="1480"/>
                </a:lnTo>
                <a:lnTo>
                  <a:pt x="2188204" y="5456"/>
                </a:lnTo>
                <a:lnTo>
                  <a:pt x="2237743" y="11006"/>
                </a:lnTo>
                <a:lnTo>
                  <a:pt x="2285730" y="18027"/>
                </a:lnTo>
                <a:lnTo>
                  <a:pt x="2332270" y="26418"/>
                </a:lnTo>
                <a:lnTo>
                  <a:pt x="2386207" y="45296"/>
                </a:lnTo>
                <a:lnTo>
                  <a:pt x="2430177" y="56122"/>
                </a:lnTo>
                <a:lnTo>
                  <a:pt x="2473024" y="68012"/>
                </a:lnTo>
                <a:lnTo>
                  <a:pt x="2523589" y="90085"/>
                </a:lnTo>
                <a:lnTo>
                  <a:pt x="2571669" y="114512"/>
                </a:lnTo>
                <a:lnTo>
                  <a:pt x="2612930" y="145400"/>
                </a:lnTo>
                <a:lnTo>
                  <a:pt x="2647422" y="182700"/>
                </a:lnTo>
                <a:lnTo>
                  <a:pt x="2675196" y="226365"/>
                </a:lnTo>
                <a:lnTo>
                  <a:pt x="2685837" y="251273"/>
                </a:lnTo>
                <a:lnTo>
                  <a:pt x="2704657" y="285926"/>
                </a:lnTo>
                <a:lnTo>
                  <a:pt x="2721962" y="322015"/>
                </a:lnTo>
                <a:lnTo>
                  <a:pt x="2728057" y="351230"/>
                </a:lnTo>
                <a:lnTo>
                  <a:pt x="2736468" y="395745"/>
                </a:lnTo>
                <a:lnTo>
                  <a:pt x="2755912" y="447302"/>
                </a:lnTo>
                <a:lnTo>
                  <a:pt x="2768253" y="488094"/>
                </a:lnTo>
                <a:lnTo>
                  <a:pt x="2790290" y="537195"/>
                </a:lnTo>
                <a:lnTo>
                  <a:pt x="2812619" y="586018"/>
                </a:lnTo>
                <a:lnTo>
                  <a:pt x="2825836" y="625980"/>
                </a:lnTo>
                <a:lnTo>
                  <a:pt x="2846742" y="676152"/>
                </a:lnTo>
                <a:lnTo>
                  <a:pt x="2855379" y="702958"/>
                </a:lnTo>
                <a:lnTo>
                  <a:pt x="2874721" y="737117"/>
                </a:lnTo>
                <a:lnTo>
                  <a:pt x="2895175" y="770223"/>
                </a:lnTo>
                <a:lnTo>
                  <a:pt x="2907147" y="793870"/>
                </a:lnTo>
                <a:lnTo>
                  <a:pt x="2929318" y="825349"/>
                </a:lnTo>
                <a:lnTo>
                  <a:pt x="2943613" y="846795"/>
                </a:lnTo>
                <a:lnTo>
                  <a:pt x="2957605" y="868528"/>
                </a:lnTo>
                <a:lnTo>
                  <a:pt x="2978867" y="900868"/>
                </a:lnTo>
                <a:lnTo>
                  <a:pt x="3004476" y="946584"/>
                </a:lnTo>
                <a:lnTo>
                  <a:pt x="3033531" y="989035"/>
                </a:lnTo>
                <a:lnTo>
                  <a:pt x="3065729" y="1028509"/>
                </a:lnTo>
                <a:lnTo>
                  <a:pt x="3100765" y="1065294"/>
                </a:lnTo>
                <a:lnTo>
                  <a:pt x="3138336" y="1099677"/>
                </a:lnTo>
                <a:lnTo>
                  <a:pt x="3178138" y="1131947"/>
                </a:lnTo>
                <a:lnTo>
                  <a:pt x="3219866" y="1162392"/>
                </a:lnTo>
                <a:lnTo>
                  <a:pt x="3263217" y="1191299"/>
                </a:lnTo>
                <a:lnTo>
                  <a:pt x="3307887" y="1218957"/>
                </a:lnTo>
                <a:lnTo>
                  <a:pt x="3344838" y="1236433"/>
                </a:lnTo>
                <a:lnTo>
                  <a:pt x="3436332" y="1289708"/>
                </a:lnTo>
                <a:lnTo>
                  <a:pt x="3482046" y="1316376"/>
                </a:lnTo>
                <a:lnTo>
                  <a:pt x="3527720" y="1343083"/>
                </a:lnTo>
                <a:lnTo>
                  <a:pt x="3564607" y="1360620"/>
                </a:lnTo>
                <a:lnTo>
                  <a:pt x="3610162" y="1387439"/>
                </a:lnTo>
                <a:lnTo>
                  <a:pt x="3655637" y="1414333"/>
                </a:lnTo>
                <a:lnTo>
                  <a:pt x="3701020" y="1441316"/>
                </a:lnTo>
                <a:lnTo>
                  <a:pt x="3746297" y="1468399"/>
                </a:lnTo>
                <a:lnTo>
                  <a:pt x="3782720" y="1486375"/>
                </a:lnTo>
                <a:lnTo>
                  <a:pt x="3827745" y="1513696"/>
                </a:lnTo>
                <a:lnTo>
                  <a:pt x="3872625" y="1541155"/>
                </a:lnTo>
                <a:lnTo>
                  <a:pt x="3917345" y="1568765"/>
                </a:lnTo>
                <a:lnTo>
                  <a:pt x="3961771" y="1596654"/>
                </a:lnTo>
                <a:lnTo>
                  <a:pt x="4004024" y="1626602"/>
                </a:lnTo>
                <a:lnTo>
                  <a:pt x="4053124" y="1667557"/>
                </a:lnTo>
                <a:lnTo>
                  <a:pt x="4091885" y="1700813"/>
                </a:lnTo>
                <a:lnTo>
                  <a:pt x="4129328" y="1735318"/>
                </a:lnTo>
                <a:lnTo>
                  <a:pt x="4164163" y="1772293"/>
                </a:lnTo>
                <a:lnTo>
                  <a:pt x="4195144" y="1812920"/>
                </a:lnTo>
                <a:lnTo>
                  <a:pt x="4221651" y="1857785"/>
                </a:lnTo>
                <a:lnTo>
                  <a:pt x="4243063" y="1907478"/>
                </a:lnTo>
                <a:lnTo>
                  <a:pt x="4258759" y="1962585"/>
                </a:lnTo>
                <a:lnTo>
                  <a:pt x="4266719" y="2007528"/>
                </a:lnTo>
                <a:lnTo>
                  <a:pt x="4277558" y="2049743"/>
                </a:lnTo>
                <a:lnTo>
                  <a:pt x="4299657" y="2098784"/>
                </a:lnTo>
                <a:lnTo>
                  <a:pt x="4315194" y="2136548"/>
                </a:lnTo>
                <a:lnTo>
                  <a:pt x="4332061" y="2173052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747918" y="8996425"/>
            <a:ext cx="29387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25">
                <a:solidFill>
                  <a:srgbClr val="994B37"/>
                </a:solidFill>
                <a:latin typeface="Tahoma"/>
                <a:cs typeface="Tahoma"/>
              </a:rPr>
              <a:t>-</a:t>
            </a:r>
            <a:r>
              <a:rPr dirty="0" sz="3200" spc="-204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3200" spc="-190">
                <a:solidFill>
                  <a:srgbClr val="994B37"/>
                </a:solidFill>
                <a:latin typeface="Tahoma"/>
                <a:cs typeface="Tahoma"/>
              </a:rPr>
              <a:t>D</a:t>
            </a:r>
            <a:r>
              <a:rPr dirty="0" sz="3200" spc="-10">
                <a:solidFill>
                  <a:srgbClr val="994B37"/>
                </a:solidFill>
                <a:latin typeface="Tahoma"/>
                <a:cs typeface="Tahoma"/>
              </a:rPr>
              <a:t>L</a:t>
            </a:r>
            <a:r>
              <a:rPr dirty="0" sz="3200" spc="5">
                <a:solidFill>
                  <a:srgbClr val="994B37"/>
                </a:solidFill>
                <a:latin typeface="Tahoma"/>
                <a:cs typeface="Tahoma"/>
              </a:rPr>
              <a:t>E</a:t>
            </a:r>
            <a:r>
              <a:rPr dirty="0" sz="3200" spc="-204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3200" spc="-190">
                <a:solidFill>
                  <a:srgbClr val="994B37"/>
                </a:solidFill>
                <a:latin typeface="Tahoma"/>
                <a:cs typeface="Tahoma"/>
              </a:rPr>
              <a:t>D</a:t>
            </a:r>
            <a:r>
              <a:rPr dirty="0" sz="3200" spc="5">
                <a:solidFill>
                  <a:srgbClr val="994B37"/>
                </a:solidFill>
                <a:latin typeface="Tahoma"/>
                <a:cs typeface="Tahoma"/>
              </a:rPr>
              <a:t>E</a:t>
            </a:r>
            <a:r>
              <a:rPr dirty="0" sz="3200" spc="-204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994B37"/>
                </a:solidFill>
                <a:latin typeface="Tahoma"/>
                <a:cs typeface="Tahoma"/>
              </a:rPr>
              <a:t>L</a:t>
            </a:r>
            <a:r>
              <a:rPr dirty="0" sz="3200" spc="90">
                <a:solidFill>
                  <a:srgbClr val="994B37"/>
                </a:solidFill>
                <a:latin typeface="Tahoma"/>
                <a:cs typeface="Tahoma"/>
              </a:rPr>
              <a:t>A</a:t>
            </a:r>
            <a:r>
              <a:rPr dirty="0" sz="3200" spc="-204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3200" spc="-90">
                <a:solidFill>
                  <a:srgbClr val="994B37"/>
                </a:solidFill>
                <a:latin typeface="Tahoma"/>
                <a:cs typeface="Tahoma"/>
              </a:rPr>
              <a:t>R</a:t>
            </a:r>
            <a:r>
              <a:rPr dirty="0" sz="3200" spc="55">
                <a:solidFill>
                  <a:srgbClr val="994B37"/>
                </a:solidFill>
                <a:latin typeface="Tahoma"/>
                <a:cs typeface="Tahoma"/>
              </a:rPr>
              <a:t>A</a:t>
            </a:r>
            <a:r>
              <a:rPr dirty="0" sz="3200" spc="5">
                <a:solidFill>
                  <a:srgbClr val="994B37"/>
                </a:solidFill>
                <a:latin typeface="Tahoma"/>
                <a:cs typeface="Tahoma"/>
              </a:rPr>
              <a:t>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11105" y="2"/>
            <a:ext cx="3477260" cy="2016760"/>
          </a:xfrm>
          <a:custGeom>
            <a:avLst/>
            <a:gdLst/>
            <a:ahLst/>
            <a:cxnLst/>
            <a:rect l="l" t="t" r="r" b="b"/>
            <a:pathLst>
              <a:path w="3477259" h="2016760">
                <a:moveTo>
                  <a:pt x="274910" y="1826331"/>
                </a:moveTo>
                <a:lnTo>
                  <a:pt x="247949" y="1821978"/>
                </a:lnTo>
                <a:lnTo>
                  <a:pt x="221581" y="1812828"/>
                </a:lnTo>
                <a:lnTo>
                  <a:pt x="200876" y="1804106"/>
                </a:lnTo>
                <a:lnTo>
                  <a:pt x="179714" y="1796210"/>
                </a:lnTo>
                <a:lnTo>
                  <a:pt x="158171" y="1789268"/>
                </a:lnTo>
                <a:lnTo>
                  <a:pt x="136247" y="1783374"/>
                </a:lnTo>
                <a:lnTo>
                  <a:pt x="127462" y="1780356"/>
                </a:lnTo>
                <a:lnTo>
                  <a:pt x="119343" y="1776003"/>
                </a:lnTo>
                <a:lnTo>
                  <a:pt x="111797" y="1770506"/>
                </a:lnTo>
                <a:lnTo>
                  <a:pt x="104727" y="1764056"/>
                </a:lnTo>
                <a:lnTo>
                  <a:pt x="94432" y="1751982"/>
                </a:lnTo>
                <a:lnTo>
                  <a:pt x="89142" y="1746184"/>
                </a:lnTo>
                <a:lnTo>
                  <a:pt x="83375" y="1740671"/>
                </a:lnTo>
                <a:lnTo>
                  <a:pt x="75908" y="1732966"/>
                </a:lnTo>
                <a:lnTo>
                  <a:pt x="70920" y="1724022"/>
                </a:lnTo>
                <a:lnTo>
                  <a:pt x="67075" y="1714506"/>
                </a:lnTo>
                <a:lnTo>
                  <a:pt x="63040" y="1705085"/>
                </a:lnTo>
                <a:lnTo>
                  <a:pt x="58591" y="1695315"/>
                </a:lnTo>
                <a:lnTo>
                  <a:pt x="54905" y="1685640"/>
                </a:lnTo>
                <a:lnTo>
                  <a:pt x="52745" y="1675774"/>
                </a:lnTo>
                <a:lnTo>
                  <a:pt x="52872" y="1665432"/>
                </a:lnTo>
                <a:lnTo>
                  <a:pt x="52919" y="1654773"/>
                </a:lnTo>
                <a:lnTo>
                  <a:pt x="51728" y="1644208"/>
                </a:lnTo>
                <a:lnTo>
                  <a:pt x="49583" y="1633834"/>
                </a:lnTo>
                <a:lnTo>
                  <a:pt x="46771" y="1623746"/>
                </a:lnTo>
                <a:lnTo>
                  <a:pt x="34879" y="1578367"/>
                </a:lnTo>
                <a:lnTo>
                  <a:pt x="25818" y="1532549"/>
                </a:lnTo>
                <a:lnTo>
                  <a:pt x="19245" y="1486340"/>
                </a:lnTo>
                <a:lnTo>
                  <a:pt x="14820" y="1439789"/>
                </a:lnTo>
                <a:lnTo>
                  <a:pt x="12201" y="1392946"/>
                </a:lnTo>
                <a:lnTo>
                  <a:pt x="12153" y="1385162"/>
                </a:lnTo>
                <a:lnTo>
                  <a:pt x="11820" y="1377187"/>
                </a:lnTo>
                <a:lnTo>
                  <a:pt x="10914" y="1369211"/>
                </a:lnTo>
                <a:lnTo>
                  <a:pt x="9150" y="1361427"/>
                </a:lnTo>
                <a:lnTo>
                  <a:pt x="1811" y="1324666"/>
                </a:lnTo>
                <a:lnTo>
                  <a:pt x="2001" y="1250761"/>
                </a:lnTo>
                <a:lnTo>
                  <a:pt x="10183" y="1183672"/>
                </a:lnTo>
                <a:lnTo>
                  <a:pt x="21399" y="1123780"/>
                </a:lnTo>
                <a:lnTo>
                  <a:pt x="33553" y="1079790"/>
                </a:lnTo>
                <a:lnTo>
                  <a:pt x="33553" y="1073690"/>
                </a:lnTo>
                <a:lnTo>
                  <a:pt x="36063" y="1047191"/>
                </a:lnTo>
                <a:lnTo>
                  <a:pt x="41433" y="1021074"/>
                </a:lnTo>
                <a:lnTo>
                  <a:pt x="48709" y="995337"/>
                </a:lnTo>
                <a:lnTo>
                  <a:pt x="56939" y="969982"/>
                </a:lnTo>
                <a:lnTo>
                  <a:pt x="63151" y="949552"/>
                </a:lnTo>
                <a:lnTo>
                  <a:pt x="69267" y="929313"/>
                </a:lnTo>
                <a:lnTo>
                  <a:pt x="74812" y="909073"/>
                </a:lnTo>
                <a:lnTo>
                  <a:pt x="79308" y="888643"/>
                </a:lnTo>
                <a:lnTo>
                  <a:pt x="89825" y="847370"/>
                </a:lnTo>
                <a:lnTo>
                  <a:pt x="103202" y="807050"/>
                </a:lnTo>
                <a:lnTo>
                  <a:pt x="117342" y="767111"/>
                </a:lnTo>
                <a:lnTo>
                  <a:pt x="130147" y="726982"/>
                </a:lnTo>
                <a:lnTo>
                  <a:pt x="132180" y="719864"/>
                </a:lnTo>
                <a:lnTo>
                  <a:pt x="137264" y="713764"/>
                </a:lnTo>
                <a:lnTo>
                  <a:pt x="137264" y="707664"/>
                </a:lnTo>
                <a:lnTo>
                  <a:pt x="141855" y="682849"/>
                </a:lnTo>
                <a:lnTo>
                  <a:pt x="148830" y="658606"/>
                </a:lnTo>
                <a:lnTo>
                  <a:pt x="157139" y="634745"/>
                </a:lnTo>
                <a:lnTo>
                  <a:pt x="165734" y="611074"/>
                </a:lnTo>
                <a:lnTo>
                  <a:pt x="175075" y="585004"/>
                </a:lnTo>
                <a:lnTo>
                  <a:pt x="184798" y="558839"/>
                </a:lnTo>
                <a:lnTo>
                  <a:pt x="194902" y="532864"/>
                </a:lnTo>
                <a:lnTo>
                  <a:pt x="205388" y="507366"/>
                </a:lnTo>
                <a:lnTo>
                  <a:pt x="213077" y="487857"/>
                </a:lnTo>
                <a:lnTo>
                  <a:pt x="220385" y="467967"/>
                </a:lnTo>
                <a:lnTo>
                  <a:pt x="228837" y="448459"/>
                </a:lnTo>
                <a:lnTo>
                  <a:pt x="239958" y="430094"/>
                </a:lnTo>
                <a:lnTo>
                  <a:pt x="243485" y="417289"/>
                </a:lnTo>
                <a:lnTo>
                  <a:pt x="251683" y="392061"/>
                </a:lnTo>
                <a:lnTo>
                  <a:pt x="255210" y="379257"/>
                </a:lnTo>
                <a:lnTo>
                  <a:pt x="262756" y="357937"/>
                </a:lnTo>
                <a:lnTo>
                  <a:pt x="272114" y="337571"/>
                </a:lnTo>
                <a:lnTo>
                  <a:pt x="281662" y="317204"/>
                </a:lnTo>
                <a:lnTo>
                  <a:pt x="289780" y="295884"/>
                </a:lnTo>
                <a:lnTo>
                  <a:pt x="292751" y="288592"/>
                </a:lnTo>
                <a:lnTo>
                  <a:pt x="296770" y="281777"/>
                </a:lnTo>
                <a:lnTo>
                  <a:pt x="306049" y="268432"/>
                </a:lnTo>
                <a:lnTo>
                  <a:pt x="315199" y="253578"/>
                </a:lnTo>
                <a:lnTo>
                  <a:pt x="322825" y="238057"/>
                </a:lnTo>
                <a:lnTo>
                  <a:pt x="328926" y="221964"/>
                </a:lnTo>
                <a:lnTo>
                  <a:pt x="333501" y="205394"/>
                </a:lnTo>
                <a:lnTo>
                  <a:pt x="339761" y="180992"/>
                </a:lnTo>
                <a:lnTo>
                  <a:pt x="352661" y="132189"/>
                </a:lnTo>
                <a:lnTo>
                  <a:pt x="363607" y="88707"/>
                </a:lnTo>
                <a:lnTo>
                  <a:pt x="372218" y="50166"/>
                </a:lnTo>
                <a:lnTo>
                  <a:pt x="375189" y="30515"/>
                </a:lnTo>
                <a:lnTo>
                  <a:pt x="377985" y="12213"/>
                </a:lnTo>
                <a:lnTo>
                  <a:pt x="380360" y="0"/>
                </a:lnTo>
                <a:lnTo>
                  <a:pt x="3476895" y="0"/>
                </a:lnTo>
                <a:lnTo>
                  <a:pt x="3476895" y="1324809"/>
                </a:lnTo>
                <a:lnTo>
                  <a:pt x="1985854" y="1324809"/>
                </a:lnTo>
                <a:lnTo>
                  <a:pt x="1937970" y="1325842"/>
                </a:lnTo>
                <a:lnTo>
                  <a:pt x="1915267" y="1326969"/>
                </a:lnTo>
                <a:lnTo>
                  <a:pt x="1892851" y="1328765"/>
                </a:lnTo>
                <a:lnTo>
                  <a:pt x="1870625" y="1331132"/>
                </a:lnTo>
                <a:lnTo>
                  <a:pt x="1815687" y="1338455"/>
                </a:lnTo>
                <a:lnTo>
                  <a:pt x="1782785" y="1342363"/>
                </a:lnTo>
                <a:lnTo>
                  <a:pt x="1749692" y="1345128"/>
                </a:lnTo>
                <a:lnTo>
                  <a:pt x="1716314" y="1346176"/>
                </a:lnTo>
                <a:lnTo>
                  <a:pt x="1686907" y="1348003"/>
                </a:lnTo>
                <a:lnTo>
                  <a:pt x="1629236" y="1356614"/>
                </a:lnTo>
                <a:lnTo>
                  <a:pt x="1561526" y="1371039"/>
                </a:lnTo>
                <a:lnTo>
                  <a:pt x="1522745" y="1380110"/>
                </a:lnTo>
                <a:lnTo>
                  <a:pt x="1484156" y="1389753"/>
                </a:lnTo>
                <a:lnTo>
                  <a:pt x="1445852" y="1400064"/>
                </a:lnTo>
                <a:lnTo>
                  <a:pt x="1398425" y="1413726"/>
                </a:lnTo>
                <a:lnTo>
                  <a:pt x="1351176" y="1427815"/>
                </a:lnTo>
                <a:lnTo>
                  <a:pt x="1304159" y="1442509"/>
                </a:lnTo>
                <a:lnTo>
                  <a:pt x="1257425" y="1457985"/>
                </a:lnTo>
                <a:lnTo>
                  <a:pt x="1211030" y="1474422"/>
                </a:lnTo>
                <a:lnTo>
                  <a:pt x="1165027" y="1491997"/>
                </a:lnTo>
                <a:lnTo>
                  <a:pt x="1119467" y="1510888"/>
                </a:lnTo>
                <a:lnTo>
                  <a:pt x="1113367" y="1513938"/>
                </a:lnTo>
                <a:lnTo>
                  <a:pt x="1106249" y="1516989"/>
                </a:lnTo>
                <a:lnTo>
                  <a:pt x="1054345" y="1536128"/>
                </a:lnTo>
                <a:lnTo>
                  <a:pt x="1009469" y="1555332"/>
                </a:lnTo>
                <a:lnTo>
                  <a:pt x="965227" y="1576049"/>
                </a:lnTo>
                <a:lnTo>
                  <a:pt x="832688" y="1641624"/>
                </a:lnTo>
                <a:lnTo>
                  <a:pt x="787365" y="1662252"/>
                </a:lnTo>
                <a:lnTo>
                  <a:pt x="741455" y="1681464"/>
                </a:lnTo>
                <a:lnTo>
                  <a:pt x="694912" y="1699164"/>
                </a:lnTo>
                <a:lnTo>
                  <a:pt x="615068" y="1726310"/>
                </a:lnTo>
                <a:lnTo>
                  <a:pt x="582738" y="1738129"/>
                </a:lnTo>
                <a:lnTo>
                  <a:pt x="550598" y="1750711"/>
                </a:lnTo>
                <a:lnTo>
                  <a:pt x="518554" y="1764056"/>
                </a:lnTo>
                <a:lnTo>
                  <a:pt x="497631" y="1772508"/>
                </a:lnTo>
                <a:lnTo>
                  <a:pt x="476231" y="1779815"/>
                </a:lnTo>
                <a:lnTo>
                  <a:pt x="454640" y="1786361"/>
                </a:lnTo>
                <a:lnTo>
                  <a:pt x="407662" y="1799673"/>
                </a:lnTo>
                <a:lnTo>
                  <a:pt x="355821" y="1812859"/>
                </a:lnTo>
                <a:lnTo>
                  <a:pt x="330451" y="1819977"/>
                </a:lnTo>
                <a:lnTo>
                  <a:pt x="302442" y="1825727"/>
                </a:lnTo>
                <a:lnTo>
                  <a:pt x="274910" y="1826331"/>
                </a:lnTo>
                <a:close/>
              </a:path>
              <a:path w="3477259" h="2016760">
                <a:moveTo>
                  <a:pt x="3476895" y="2016437"/>
                </a:moveTo>
                <a:lnTo>
                  <a:pt x="3435678" y="1987993"/>
                </a:lnTo>
                <a:lnTo>
                  <a:pt x="3400599" y="1964195"/>
                </a:lnTo>
                <a:lnTo>
                  <a:pt x="3365521" y="1940969"/>
                </a:lnTo>
                <a:lnTo>
                  <a:pt x="3333000" y="1920713"/>
                </a:lnTo>
                <a:lnTo>
                  <a:pt x="3233340" y="1861663"/>
                </a:lnTo>
                <a:lnTo>
                  <a:pt x="3223426" y="1855245"/>
                </a:lnTo>
                <a:lnTo>
                  <a:pt x="3158557" y="1812828"/>
                </a:lnTo>
                <a:lnTo>
                  <a:pt x="3049129" y="1743292"/>
                </a:lnTo>
                <a:lnTo>
                  <a:pt x="3000499" y="1713219"/>
                </a:lnTo>
                <a:lnTo>
                  <a:pt x="2942416" y="1680429"/>
                </a:lnTo>
                <a:lnTo>
                  <a:pt x="2912850" y="1664892"/>
                </a:lnTo>
                <a:lnTo>
                  <a:pt x="2883570" y="1649165"/>
                </a:lnTo>
                <a:lnTo>
                  <a:pt x="2868636" y="1640459"/>
                </a:lnTo>
                <a:lnTo>
                  <a:pt x="2839531" y="1622285"/>
                </a:lnTo>
                <a:lnTo>
                  <a:pt x="2765974" y="1579693"/>
                </a:lnTo>
                <a:lnTo>
                  <a:pt x="2657236" y="1522967"/>
                </a:lnTo>
                <a:lnTo>
                  <a:pt x="2523632" y="1455984"/>
                </a:lnTo>
                <a:lnTo>
                  <a:pt x="2482707" y="1437683"/>
                </a:lnTo>
                <a:lnTo>
                  <a:pt x="2440256" y="1422432"/>
                </a:lnTo>
                <a:lnTo>
                  <a:pt x="2364380" y="1397522"/>
                </a:lnTo>
                <a:lnTo>
                  <a:pt x="2326298" y="1385829"/>
                </a:lnTo>
                <a:lnTo>
                  <a:pt x="2267309" y="1370102"/>
                </a:lnTo>
                <a:lnTo>
                  <a:pt x="2247069" y="1363207"/>
                </a:lnTo>
                <a:lnTo>
                  <a:pt x="2206398" y="1349227"/>
                </a:lnTo>
                <a:lnTo>
                  <a:pt x="2168142" y="1339568"/>
                </a:lnTo>
                <a:lnTo>
                  <a:pt x="2129123" y="1332959"/>
                </a:lnTo>
                <a:lnTo>
                  <a:pt x="2081240" y="1327700"/>
                </a:lnTo>
                <a:lnTo>
                  <a:pt x="2033547" y="1325206"/>
                </a:lnTo>
                <a:lnTo>
                  <a:pt x="1985854" y="1324809"/>
                </a:lnTo>
                <a:lnTo>
                  <a:pt x="3476895" y="1324809"/>
                </a:lnTo>
                <a:lnTo>
                  <a:pt x="3476895" y="1945036"/>
                </a:lnTo>
                <a:lnTo>
                  <a:pt x="3460080" y="1945036"/>
                </a:lnTo>
                <a:lnTo>
                  <a:pt x="3458047" y="1947069"/>
                </a:lnTo>
                <a:lnTo>
                  <a:pt x="3458047" y="1948086"/>
                </a:lnTo>
                <a:lnTo>
                  <a:pt x="3459064" y="1951136"/>
                </a:lnTo>
                <a:lnTo>
                  <a:pt x="3460081" y="1953169"/>
                </a:lnTo>
                <a:lnTo>
                  <a:pt x="3462114" y="1956220"/>
                </a:lnTo>
                <a:lnTo>
                  <a:pt x="3476895" y="1956220"/>
                </a:lnTo>
                <a:lnTo>
                  <a:pt x="3476895" y="2016437"/>
                </a:lnTo>
                <a:close/>
              </a:path>
              <a:path w="3477259" h="2016760">
                <a:moveTo>
                  <a:pt x="3476895" y="1956220"/>
                </a:moveTo>
                <a:lnTo>
                  <a:pt x="3462114" y="1956220"/>
                </a:lnTo>
                <a:lnTo>
                  <a:pt x="3468215" y="1950119"/>
                </a:lnTo>
                <a:lnTo>
                  <a:pt x="3466181" y="1948086"/>
                </a:lnTo>
                <a:lnTo>
                  <a:pt x="3464148" y="1947069"/>
                </a:lnTo>
                <a:lnTo>
                  <a:pt x="3461097" y="1945036"/>
                </a:lnTo>
                <a:lnTo>
                  <a:pt x="3476895" y="1945036"/>
                </a:lnTo>
                <a:lnTo>
                  <a:pt x="3476895" y="1956220"/>
                </a:lnTo>
                <a:close/>
              </a:path>
            </a:pathLst>
          </a:custGeom>
          <a:solidFill>
            <a:srgbClr val="EFD5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-1795" y="8061422"/>
            <a:ext cx="3693160" cy="2237740"/>
          </a:xfrm>
          <a:custGeom>
            <a:avLst/>
            <a:gdLst/>
            <a:ahLst/>
            <a:cxnLst/>
            <a:rect l="l" t="t" r="r" b="b"/>
            <a:pathLst>
              <a:path w="3693160" h="2237740">
                <a:moveTo>
                  <a:pt x="1012" y="1259882"/>
                </a:moveTo>
                <a:lnTo>
                  <a:pt x="1708560" y="1543663"/>
                </a:lnTo>
                <a:lnTo>
                  <a:pt x="1702753" y="1555572"/>
                </a:lnTo>
                <a:lnTo>
                  <a:pt x="1697165" y="1554644"/>
                </a:lnTo>
                <a:lnTo>
                  <a:pt x="1678508" y="1564417"/>
                </a:lnTo>
                <a:lnTo>
                  <a:pt x="1660973" y="1561503"/>
                </a:lnTo>
                <a:lnTo>
                  <a:pt x="1640483" y="1570972"/>
                </a:lnTo>
                <a:lnTo>
                  <a:pt x="1610302" y="1565956"/>
                </a:lnTo>
                <a:lnTo>
                  <a:pt x="1597670" y="1576731"/>
                </a:lnTo>
                <a:lnTo>
                  <a:pt x="1587644" y="1575065"/>
                </a:lnTo>
                <a:lnTo>
                  <a:pt x="1576146" y="1586028"/>
                </a:lnTo>
                <a:lnTo>
                  <a:pt x="1561595" y="1583610"/>
                </a:lnTo>
                <a:lnTo>
                  <a:pt x="1551669" y="1594834"/>
                </a:lnTo>
                <a:lnTo>
                  <a:pt x="1538674" y="1592675"/>
                </a:lnTo>
                <a:lnTo>
                  <a:pt x="1530073" y="1604120"/>
                </a:lnTo>
                <a:lnTo>
                  <a:pt x="1527279" y="1603655"/>
                </a:lnTo>
                <a:lnTo>
                  <a:pt x="1509901" y="1626516"/>
                </a:lnTo>
                <a:lnTo>
                  <a:pt x="1491463" y="1636325"/>
                </a:lnTo>
                <a:lnTo>
                  <a:pt x="1469196" y="1658373"/>
                </a:lnTo>
                <a:lnTo>
                  <a:pt x="1448662" y="1667835"/>
                </a:lnTo>
                <a:lnTo>
                  <a:pt x="1398018" y="1698041"/>
                </a:lnTo>
                <a:lnTo>
                  <a:pt x="1381661" y="1708196"/>
                </a:lnTo>
                <a:lnTo>
                  <a:pt x="1377149" y="1707447"/>
                </a:lnTo>
                <a:lnTo>
                  <a:pt x="1370032" y="1719138"/>
                </a:lnTo>
                <a:lnTo>
                  <a:pt x="1359089" y="1717319"/>
                </a:lnTo>
                <a:lnTo>
                  <a:pt x="1336504" y="1726440"/>
                </a:lnTo>
                <a:lnTo>
                  <a:pt x="1311748" y="1748074"/>
                </a:lnTo>
                <a:lnTo>
                  <a:pt x="1289599" y="1757268"/>
                </a:lnTo>
                <a:lnTo>
                  <a:pt x="1268585" y="1766649"/>
                </a:lnTo>
                <a:lnTo>
                  <a:pt x="1247221" y="1788847"/>
                </a:lnTo>
                <a:lnTo>
                  <a:pt x="1228811" y="1798662"/>
                </a:lnTo>
                <a:lnTo>
                  <a:pt x="1209717" y="1821237"/>
                </a:lnTo>
                <a:lnTo>
                  <a:pt x="1194625" y="1831603"/>
                </a:lnTo>
                <a:lnTo>
                  <a:pt x="1185471" y="1842956"/>
                </a:lnTo>
                <a:lnTo>
                  <a:pt x="1175793" y="1854221"/>
                </a:lnTo>
                <a:lnTo>
                  <a:pt x="1165067" y="1865313"/>
                </a:lnTo>
                <a:lnTo>
                  <a:pt x="1152769" y="1876144"/>
                </a:lnTo>
                <a:lnTo>
                  <a:pt x="1143673" y="1887506"/>
                </a:lnTo>
                <a:lnTo>
                  <a:pt x="1137881" y="1886544"/>
                </a:lnTo>
                <a:lnTo>
                  <a:pt x="1131055" y="1898283"/>
                </a:lnTo>
                <a:lnTo>
                  <a:pt x="1125103" y="1910168"/>
                </a:lnTo>
                <a:lnTo>
                  <a:pt x="1111087" y="1933587"/>
                </a:lnTo>
                <a:lnTo>
                  <a:pt x="1097346" y="1969926"/>
                </a:lnTo>
                <a:lnTo>
                  <a:pt x="1089704" y="1994405"/>
                </a:lnTo>
                <a:lnTo>
                  <a:pt x="1085655" y="2032354"/>
                </a:lnTo>
                <a:lnTo>
                  <a:pt x="1084985" y="2045117"/>
                </a:lnTo>
                <a:lnTo>
                  <a:pt x="1079525" y="2069958"/>
                </a:lnTo>
                <a:lnTo>
                  <a:pt x="1073529" y="2081836"/>
                </a:lnTo>
                <a:lnTo>
                  <a:pt x="1065000" y="2093292"/>
                </a:lnTo>
                <a:lnTo>
                  <a:pt x="1058014" y="2105006"/>
                </a:lnTo>
                <a:lnTo>
                  <a:pt x="1052338" y="2116936"/>
                </a:lnTo>
                <a:lnTo>
                  <a:pt x="1047884" y="2129070"/>
                </a:lnTo>
                <a:lnTo>
                  <a:pt x="1046647" y="2128865"/>
                </a:lnTo>
                <a:lnTo>
                  <a:pt x="1040649" y="2153616"/>
                </a:lnTo>
                <a:lnTo>
                  <a:pt x="1035511" y="2165637"/>
                </a:lnTo>
                <a:lnTo>
                  <a:pt x="1026545" y="2189895"/>
                </a:lnTo>
                <a:lnTo>
                  <a:pt x="1017391" y="2201248"/>
                </a:lnTo>
                <a:lnTo>
                  <a:pt x="1015048" y="2200859"/>
                </a:lnTo>
                <a:lnTo>
                  <a:pt x="1011234" y="2213099"/>
                </a:lnTo>
                <a:lnTo>
                  <a:pt x="1009677" y="2212840"/>
                </a:lnTo>
                <a:lnTo>
                  <a:pt x="1005776" y="2225066"/>
                </a:lnTo>
                <a:lnTo>
                  <a:pt x="1001390" y="2237211"/>
                </a:lnTo>
                <a:lnTo>
                  <a:pt x="1795" y="2225577"/>
                </a:lnTo>
                <a:lnTo>
                  <a:pt x="1012" y="1259882"/>
                </a:lnTo>
                <a:close/>
              </a:path>
              <a:path w="3693160" h="2237740">
                <a:moveTo>
                  <a:pt x="0" y="10917"/>
                </a:moveTo>
                <a:lnTo>
                  <a:pt x="148457" y="35590"/>
                </a:lnTo>
                <a:lnTo>
                  <a:pt x="152793" y="49184"/>
                </a:lnTo>
                <a:lnTo>
                  <a:pt x="1049758" y="198253"/>
                </a:lnTo>
                <a:lnTo>
                  <a:pt x="1062709" y="213280"/>
                </a:lnTo>
                <a:lnTo>
                  <a:pt x="1077130" y="215676"/>
                </a:lnTo>
                <a:lnTo>
                  <a:pt x="1088945" y="230514"/>
                </a:lnTo>
                <a:lnTo>
                  <a:pt x="1102405" y="232751"/>
                </a:lnTo>
                <a:lnTo>
                  <a:pt x="1170212" y="295517"/>
                </a:lnTo>
                <a:lnTo>
                  <a:pt x="1206722" y="314459"/>
                </a:lnTo>
                <a:lnTo>
                  <a:pt x="1241499" y="345987"/>
                </a:lnTo>
                <a:lnTo>
                  <a:pt x="1273003" y="364097"/>
                </a:lnTo>
                <a:lnTo>
                  <a:pt x="1302773" y="394793"/>
                </a:lnTo>
                <a:lnTo>
                  <a:pt x="1335325" y="413077"/>
                </a:lnTo>
                <a:lnTo>
                  <a:pt x="1505882" y="505793"/>
                </a:lnTo>
                <a:lnTo>
                  <a:pt x="1633948" y="565699"/>
                </a:lnTo>
                <a:lnTo>
                  <a:pt x="1674763" y="598231"/>
                </a:lnTo>
                <a:lnTo>
                  <a:pt x="1717839" y="618264"/>
                </a:lnTo>
                <a:lnTo>
                  <a:pt x="1952366" y="721611"/>
                </a:lnTo>
                <a:lnTo>
                  <a:pt x="1981543" y="726460"/>
                </a:lnTo>
                <a:lnTo>
                  <a:pt x="2008375" y="743794"/>
                </a:lnTo>
                <a:lnTo>
                  <a:pt x="2037115" y="748570"/>
                </a:lnTo>
                <a:lnTo>
                  <a:pt x="2063686" y="765860"/>
                </a:lnTo>
                <a:lnTo>
                  <a:pt x="2092323" y="783494"/>
                </a:lnTo>
                <a:lnTo>
                  <a:pt x="2122955" y="788584"/>
                </a:lnTo>
                <a:lnTo>
                  <a:pt x="2179443" y="823721"/>
                </a:lnTo>
                <a:lnTo>
                  <a:pt x="2200571" y="840106"/>
                </a:lnTo>
                <a:lnTo>
                  <a:pt x="2224044" y="844007"/>
                </a:lnTo>
                <a:lnTo>
                  <a:pt x="2245608" y="860465"/>
                </a:lnTo>
                <a:lnTo>
                  <a:pt x="2269343" y="864410"/>
                </a:lnTo>
                <a:lnTo>
                  <a:pt x="2298533" y="882135"/>
                </a:lnTo>
                <a:lnTo>
                  <a:pt x="2329543" y="887289"/>
                </a:lnTo>
                <a:lnTo>
                  <a:pt x="2358296" y="904941"/>
                </a:lnTo>
                <a:lnTo>
                  <a:pt x="2429047" y="942448"/>
                </a:lnTo>
                <a:lnTo>
                  <a:pt x="2600069" y="1022367"/>
                </a:lnTo>
                <a:lnTo>
                  <a:pt x="2635693" y="1028288"/>
                </a:lnTo>
                <a:lnTo>
                  <a:pt x="2669234" y="1046736"/>
                </a:lnTo>
                <a:lnTo>
                  <a:pt x="2704857" y="1052656"/>
                </a:lnTo>
                <a:lnTo>
                  <a:pt x="2764053" y="1075369"/>
                </a:lnTo>
                <a:lnTo>
                  <a:pt x="2789271" y="1079560"/>
                </a:lnTo>
                <a:lnTo>
                  <a:pt x="2811884" y="1096192"/>
                </a:lnTo>
                <a:lnTo>
                  <a:pt x="2835967" y="1100194"/>
                </a:lnTo>
                <a:lnTo>
                  <a:pt x="2898348" y="1149184"/>
                </a:lnTo>
                <a:lnTo>
                  <a:pt x="2920991" y="1152947"/>
                </a:lnTo>
                <a:lnTo>
                  <a:pt x="2953309" y="1171192"/>
                </a:lnTo>
                <a:lnTo>
                  <a:pt x="2983895" y="1202024"/>
                </a:lnTo>
                <a:lnTo>
                  <a:pt x="3016912" y="1220385"/>
                </a:lnTo>
                <a:lnTo>
                  <a:pt x="3099143" y="1259800"/>
                </a:lnTo>
                <a:lnTo>
                  <a:pt x="3144266" y="1293047"/>
                </a:lnTo>
                <a:lnTo>
                  <a:pt x="3187468" y="1325976"/>
                </a:lnTo>
                <a:lnTo>
                  <a:pt x="3228488" y="1358541"/>
                </a:lnTo>
                <a:lnTo>
                  <a:pt x="3256643" y="1388969"/>
                </a:lnTo>
                <a:lnTo>
                  <a:pt x="3285934" y="1419585"/>
                </a:lnTo>
                <a:lnTo>
                  <a:pt x="3317482" y="1437702"/>
                </a:lnTo>
                <a:lnTo>
                  <a:pt x="3346161" y="1468217"/>
                </a:lnTo>
                <a:lnTo>
                  <a:pt x="3447864" y="1562364"/>
                </a:lnTo>
                <a:lnTo>
                  <a:pt x="3478103" y="1606012"/>
                </a:lnTo>
                <a:lnTo>
                  <a:pt x="3508591" y="1636828"/>
                </a:lnTo>
                <a:lnTo>
                  <a:pt x="3526866" y="1665613"/>
                </a:lnTo>
                <a:lnTo>
                  <a:pt x="3548446" y="1682074"/>
                </a:lnTo>
                <a:lnTo>
                  <a:pt x="3589012" y="1740312"/>
                </a:lnTo>
                <a:lnTo>
                  <a:pt x="3608350" y="1756400"/>
                </a:lnTo>
                <a:lnTo>
                  <a:pt x="3622812" y="1784552"/>
                </a:lnTo>
                <a:lnTo>
                  <a:pt x="3635179" y="1812356"/>
                </a:lnTo>
                <a:lnTo>
                  <a:pt x="3648231" y="1827399"/>
                </a:lnTo>
                <a:lnTo>
                  <a:pt x="3655578" y="1854368"/>
                </a:lnTo>
                <a:lnTo>
                  <a:pt x="3662138" y="1881207"/>
                </a:lnTo>
                <a:lnTo>
                  <a:pt x="3669908" y="1895373"/>
                </a:lnTo>
                <a:lnTo>
                  <a:pt x="3674635" y="1921907"/>
                </a:lnTo>
                <a:lnTo>
                  <a:pt x="3678053" y="1935349"/>
                </a:lnTo>
                <a:lnTo>
                  <a:pt x="3682345" y="1948936"/>
                </a:lnTo>
                <a:lnTo>
                  <a:pt x="3686986" y="1962582"/>
                </a:lnTo>
                <a:lnTo>
                  <a:pt x="3691452" y="1976198"/>
                </a:lnTo>
                <a:lnTo>
                  <a:pt x="3693095" y="1989346"/>
                </a:lnTo>
                <a:lnTo>
                  <a:pt x="3685425" y="2000945"/>
                </a:lnTo>
                <a:lnTo>
                  <a:pt x="3679357" y="1999937"/>
                </a:lnTo>
                <a:lnTo>
                  <a:pt x="3673914" y="2011906"/>
                </a:lnTo>
                <a:lnTo>
                  <a:pt x="3670391" y="2024195"/>
                </a:lnTo>
                <a:lnTo>
                  <a:pt x="3670085" y="2024144"/>
                </a:lnTo>
                <a:lnTo>
                  <a:pt x="3666604" y="2062188"/>
                </a:lnTo>
                <a:lnTo>
                  <a:pt x="3667125" y="2088023"/>
                </a:lnTo>
                <a:lnTo>
                  <a:pt x="3666263" y="2126502"/>
                </a:lnTo>
                <a:lnTo>
                  <a:pt x="3666960" y="2152367"/>
                </a:lnTo>
                <a:lnTo>
                  <a:pt x="3668080" y="2152553"/>
                </a:lnTo>
                <a:lnTo>
                  <a:pt x="3667555" y="2165340"/>
                </a:lnTo>
                <a:lnTo>
                  <a:pt x="3668938" y="2165569"/>
                </a:lnTo>
                <a:lnTo>
                  <a:pt x="3667452" y="2178197"/>
                </a:lnTo>
                <a:lnTo>
                  <a:pt x="3666024" y="2203708"/>
                </a:lnTo>
                <a:lnTo>
                  <a:pt x="3665116" y="2229305"/>
                </a:lnTo>
                <a:lnTo>
                  <a:pt x="2476165" y="2237698"/>
                </a:lnTo>
                <a:lnTo>
                  <a:pt x="2473710" y="2211541"/>
                </a:lnTo>
                <a:lnTo>
                  <a:pt x="2465563" y="2184439"/>
                </a:lnTo>
                <a:lnTo>
                  <a:pt x="2456369" y="2157163"/>
                </a:lnTo>
                <a:lnTo>
                  <a:pt x="2446650" y="2129799"/>
                </a:lnTo>
                <a:lnTo>
                  <a:pt x="2438533" y="2102702"/>
                </a:lnTo>
                <a:lnTo>
                  <a:pt x="2426587" y="2087842"/>
                </a:lnTo>
                <a:lnTo>
                  <a:pt x="2413593" y="2072809"/>
                </a:lnTo>
                <a:lnTo>
                  <a:pt x="2400250" y="2057717"/>
                </a:lnTo>
                <a:lnTo>
                  <a:pt x="2379429" y="2028508"/>
                </a:lnTo>
                <a:lnTo>
                  <a:pt x="2318186" y="1941085"/>
                </a:lnTo>
                <a:lnTo>
                  <a:pt x="2310330" y="1926905"/>
                </a:lnTo>
                <a:lnTo>
                  <a:pt x="2302211" y="1912682"/>
                </a:lnTo>
                <a:lnTo>
                  <a:pt x="2293917" y="1898429"/>
                </a:lnTo>
                <a:lnTo>
                  <a:pt x="2283455" y="1896690"/>
                </a:lnTo>
                <a:lnTo>
                  <a:pt x="2273124" y="1882099"/>
                </a:lnTo>
                <a:lnTo>
                  <a:pt x="2263055" y="1867552"/>
                </a:lnTo>
                <a:lnTo>
                  <a:pt x="2243354" y="1838529"/>
                </a:lnTo>
                <a:lnTo>
                  <a:pt x="2233620" y="1824037"/>
                </a:lnTo>
                <a:lnTo>
                  <a:pt x="2222838" y="1809371"/>
                </a:lnTo>
                <a:lnTo>
                  <a:pt x="2211358" y="1794589"/>
                </a:lnTo>
                <a:lnTo>
                  <a:pt x="2197446" y="1792277"/>
                </a:lnTo>
                <a:lnTo>
                  <a:pt x="2168272" y="1761680"/>
                </a:lnTo>
                <a:lnTo>
                  <a:pt x="2138137" y="1730924"/>
                </a:lnTo>
                <a:lnTo>
                  <a:pt x="2105047" y="1712550"/>
                </a:lnTo>
                <a:lnTo>
                  <a:pt x="2073254" y="1681518"/>
                </a:lnTo>
                <a:lnTo>
                  <a:pt x="2048108" y="1677339"/>
                </a:lnTo>
                <a:lnTo>
                  <a:pt x="2041808" y="1663418"/>
                </a:lnTo>
                <a:lnTo>
                  <a:pt x="1997410" y="1656039"/>
                </a:lnTo>
                <a:lnTo>
                  <a:pt x="1985217" y="1641138"/>
                </a:lnTo>
                <a:lnTo>
                  <a:pt x="1974828" y="1626538"/>
                </a:lnTo>
                <a:lnTo>
                  <a:pt x="1948140" y="1622102"/>
                </a:lnTo>
                <a:lnTo>
                  <a:pt x="1937227" y="1607414"/>
                </a:lnTo>
                <a:lnTo>
                  <a:pt x="1923330" y="1605105"/>
                </a:lnTo>
                <a:lnTo>
                  <a:pt x="1910554" y="1590107"/>
                </a:lnTo>
                <a:lnTo>
                  <a:pt x="1830926" y="1576874"/>
                </a:lnTo>
                <a:lnTo>
                  <a:pt x="1808838" y="1560329"/>
                </a:lnTo>
                <a:lnTo>
                  <a:pt x="1012" y="1259882"/>
                </a:lnTo>
                <a:lnTo>
                  <a:pt x="0" y="10917"/>
                </a:lnTo>
                <a:close/>
              </a:path>
              <a:path w="3693160" h="2237740">
                <a:moveTo>
                  <a:pt x="195402" y="43392"/>
                </a:moveTo>
                <a:lnTo>
                  <a:pt x="960425" y="170533"/>
                </a:lnTo>
                <a:lnTo>
                  <a:pt x="988757" y="188115"/>
                </a:lnTo>
                <a:lnTo>
                  <a:pt x="171521" y="52297"/>
                </a:lnTo>
                <a:lnTo>
                  <a:pt x="195402" y="43392"/>
                </a:lnTo>
                <a:close/>
              </a:path>
              <a:path w="3693160" h="2237740">
                <a:moveTo>
                  <a:pt x="832122" y="136335"/>
                </a:moveTo>
                <a:lnTo>
                  <a:pt x="865330" y="141854"/>
                </a:lnTo>
                <a:lnTo>
                  <a:pt x="896455" y="159901"/>
                </a:lnTo>
                <a:lnTo>
                  <a:pt x="796658" y="143316"/>
                </a:lnTo>
                <a:lnTo>
                  <a:pt x="832122" y="136335"/>
                </a:lnTo>
                <a:close/>
              </a:path>
              <a:path w="3693160" h="2237740">
                <a:moveTo>
                  <a:pt x="407585" y="65780"/>
                </a:moveTo>
                <a:lnTo>
                  <a:pt x="702581" y="114807"/>
                </a:lnTo>
                <a:lnTo>
                  <a:pt x="743092" y="134414"/>
                </a:lnTo>
                <a:lnTo>
                  <a:pt x="369326" y="72296"/>
                </a:lnTo>
                <a:lnTo>
                  <a:pt x="407585" y="65780"/>
                </a:lnTo>
                <a:close/>
              </a:path>
              <a:path w="3693160" h="2237740">
                <a:moveTo>
                  <a:pt x="11772" y="0"/>
                </a:moveTo>
                <a:lnTo>
                  <a:pt x="18291" y="1083"/>
                </a:lnTo>
                <a:lnTo>
                  <a:pt x="49708" y="19178"/>
                </a:lnTo>
                <a:lnTo>
                  <a:pt x="2239" y="11289"/>
                </a:lnTo>
                <a:lnTo>
                  <a:pt x="11772" y="0"/>
                </a:lnTo>
                <a:close/>
              </a:path>
            </a:pathLst>
          </a:custGeom>
          <a:solidFill>
            <a:srgbClr val="EFD5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919846" y="0"/>
            <a:ext cx="1372870" cy="3065780"/>
          </a:xfrm>
          <a:custGeom>
            <a:avLst/>
            <a:gdLst/>
            <a:ahLst/>
            <a:cxnLst/>
            <a:rect l="l" t="t" r="r" b="b"/>
            <a:pathLst>
              <a:path w="1372869" h="3065780">
                <a:moveTo>
                  <a:pt x="1263219" y="5007"/>
                </a:moveTo>
                <a:lnTo>
                  <a:pt x="1270497" y="1613"/>
                </a:lnTo>
                <a:lnTo>
                  <a:pt x="1273627" y="3742"/>
                </a:lnTo>
                <a:lnTo>
                  <a:pt x="1368151" y="6581"/>
                </a:lnTo>
                <a:lnTo>
                  <a:pt x="1263219" y="5007"/>
                </a:lnTo>
                <a:close/>
              </a:path>
              <a:path w="1372869" h="3065780">
                <a:moveTo>
                  <a:pt x="1325790" y="3049304"/>
                </a:moveTo>
                <a:lnTo>
                  <a:pt x="904846" y="2763089"/>
                </a:lnTo>
                <a:lnTo>
                  <a:pt x="961540" y="2770922"/>
                </a:lnTo>
                <a:lnTo>
                  <a:pt x="1062145" y="2808612"/>
                </a:lnTo>
                <a:lnTo>
                  <a:pt x="1120064" y="2817278"/>
                </a:lnTo>
                <a:lnTo>
                  <a:pt x="1170979" y="2836539"/>
                </a:lnTo>
                <a:lnTo>
                  <a:pt x="1203643" y="2843391"/>
                </a:lnTo>
                <a:lnTo>
                  <a:pt x="1229233" y="2860791"/>
                </a:lnTo>
                <a:lnTo>
                  <a:pt x="1262097" y="2867779"/>
                </a:lnTo>
                <a:lnTo>
                  <a:pt x="1288019" y="2885404"/>
                </a:lnTo>
                <a:lnTo>
                  <a:pt x="1314195" y="2887844"/>
                </a:lnTo>
                <a:lnTo>
                  <a:pt x="1369603" y="2925519"/>
                </a:lnTo>
                <a:lnTo>
                  <a:pt x="1368151" y="6581"/>
                </a:lnTo>
                <a:lnTo>
                  <a:pt x="1372291" y="3065565"/>
                </a:lnTo>
                <a:lnTo>
                  <a:pt x="1343484" y="3045977"/>
                </a:lnTo>
                <a:lnTo>
                  <a:pt x="1325790" y="3049304"/>
                </a:lnTo>
                <a:close/>
              </a:path>
              <a:path w="1372869" h="3065780">
                <a:moveTo>
                  <a:pt x="1115578" y="633445"/>
                </a:moveTo>
                <a:lnTo>
                  <a:pt x="879013" y="472595"/>
                </a:lnTo>
                <a:lnTo>
                  <a:pt x="877494" y="456205"/>
                </a:lnTo>
                <a:lnTo>
                  <a:pt x="868968" y="450407"/>
                </a:lnTo>
                <a:lnTo>
                  <a:pt x="865158" y="432459"/>
                </a:lnTo>
                <a:lnTo>
                  <a:pt x="861547" y="414646"/>
                </a:lnTo>
                <a:lnTo>
                  <a:pt x="857803" y="396743"/>
                </a:lnTo>
                <a:lnTo>
                  <a:pt x="853594" y="378523"/>
                </a:lnTo>
                <a:lnTo>
                  <a:pt x="845532" y="373042"/>
                </a:lnTo>
                <a:lnTo>
                  <a:pt x="848875" y="359957"/>
                </a:lnTo>
                <a:lnTo>
                  <a:pt x="845143" y="357420"/>
                </a:lnTo>
                <a:lnTo>
                  <a:pt x="841098" y="308596"/>
                </a:lnTo>
                <a:lnTo>
                  <a:pt x="840507" y="262122"/>
                </a:lnTo>
                <a:lnTo>
                  <a:pt x="843637" y="218177"/>
                </a:lnTo>
                <a:lnTo>
                  <a:pt x="857894" y="166441"/>
                </a:lnTo>
                <a:lnTo>
                  <a:pt x="869406" y="128195"/>
                </a:lnTo>
                <a:lnTo>
                  <a:pt x="890252" y="80939"/>
                </a:lnTo>
                <a:lnTo>
                  <a:pt x="905684" y="45358"/>
                </a:lnTo>
                <a:lnTo>
                  <a:pt x="929520" y="135"/>
                </a:lnTo>
                <a:lnTo>
                  <a:pt x="929321" y="0"/>
                </a:lnTo>
                <a:lnTo>
                  <a:pt x="1263219" y="5007"/>
                </a:lnTo>
                <a:lnTo>
                  <a:pt x="1243702" y="14110"/>
                </a:lnTo>
                <a:lnTo>
                  <a:pt x="1220495" y="29046"/>
                </a:lnTo>
                <a:lnTo>
                  <a:pt x="1200744" y="46331"/>
                </a:lnTo>
                <a:lnTo>
                  <a:pt x="1169013" y="86187"/>
                </a:lnTo>
                <a:lnTo>
                  <a:pt x="1160056" y="95455"/>
                </a:lnTo>
                <a:lnTo>
                  <a:pt x="1150568" y="104361"/>
                </a:lnTo>
                <a:lnTo>
                  <a:pt x="1140814" y="113086"/>
                </a:lnTo>
                <a:lnTo>
                  <a:pt x="1131912" y="122391"/>
                </a:lnTo>
                <a:lnTo>
                  <a:pt x="1130218" y="121239"/>
                </a:lnTo>
                <a:lnTo>
                  <a:pt x="1122047" y="131041"/>
                </a:lnTo>
                <a:lnTo>
                  <a:pt x="1115139" y="141702"/>
                </a:lnTo>
                <a:lnTo>
                  <a:pt x="1115848" y="142184"/>
                </a:lnTo>
                <a:lnTo>
                  <a:pt x="1106581" y="151240"/>
                </a:lnTo>
                <a:lnTo>
                  <a:pt x="1103746" y="149313"/>
                </a:lnTo>
                <a:lnTo>
                  <a:pt x="1094080" y="158099"/>
                </a:lnTo>
                <a:lnTo>
                  <a:pt x="1085744" y="167788"/>
                </a:lnTo>
                <a:lnTo>
                  <a:pt x="1085877" y="167878"/>
                </a:lnTo>
                <a:lnTo>
                  <a:pt x="1080197" y="179374"/>
                </a:lnTo>
                <a:lnTo>
                  <a:pt x="1077176" y="192677"/>
                </a:lnTo>
                <a:lnTo>
                  <a:pt x="1065684" y="215579"/>
                </a:lnTo>
                <a:lnTo>
                  <a:pt x="1061600" y="228159"/>
                </a:lnTo>
                <a:lnTo>
                  <a:pt x="1052234" y="252507"/>
                </a:lnTo>
                <a:lnTo>
                  <a:pt x="1055069" y="254434"/>
                </a:lnTo>
                <a:lnTo>
                  <a:pt x="1047219" y="264455"/>
                </a:lnTo>
                <a:lnTo>
                  <a:pt x="1040610" y="275318"/>
                </a:lnTo>
                <a:lnTo>
                  <a:pt x="1036658" y="287989"/>
                </a:lnTo>
                <a:lnTo>
                  <a:pt x="1034567" y="301924"/>
                </a:lnTo>
                <a:lnTo>
                  <a:pt x="1029453" y="329163"/>
                </a:lnTo>
                <a:lnTo>
                  <a:pt x="1032244" y="331060"/>
                </a:lnTo>
                <a:lnTo>
                  <a:pt x="1027628" y="343279"/>
                </a:lnTo>
                <a:lnTo>
                  <a:pt x="1029887" y="344815"/>
                </a:lnTo>
                <a:lnTo>
                  <a:pt x="1028570" y="359278"/>
                </a:lnTo>
                <a:lnTo>
                  <a:pt x="1029247" y="375095"/>
                </a:lnTo>
                <a:lnTo>
                  <a:pt x="1031784" y="392178"/>
                </a:lnTo>
                <a:lnTo>
                  <a:pt x="1036048" y="410435"/>
                </a:lnTo>
                <a:lnTo>
                  <a:pt x="1059661" y="487921"/>
                </a:lnTo>
                <a:lnTo>
                  <a:pt x="1078775" y="516275"/>
                </a:lnTo>
                <a:lnTo>
                  <a:pt x="1095477" y="573704"/>
                </a:lnTo>
                <a:lnTo>
                  <a:pt x="1107015" y="581549"/>
                </a:lnTo>
                <a:lnTo>
                  <a:pt x="1111146" y="599716"/>
                </a:lnTo>
                <a:lnTo>
                  <a:pt x="1114879" y="617612"/>
                </a:lnTo>
                <a:lnTo>
                  <a:pt x="1115578" y="633445"/>
                </a:lnTo>
                <a:close/>
              </a:path>
              <a:path w="1372869" h="3065780">
                <a:moveTo>
                  <a:pt x="1126509" y="656234"/>
                </a:moveTo>
                <a:lnTo>
                  <a:pt x="890120" y="495505"/>
                </a:lnTo>
                <a:lnTo>
                  <a:pt x="887938" y="478663"/>
                </a:lnTo>
                <a:lnTo>
                  <a:pt x="1124215" y="639317"/>
                </a:lnTo>
                <a:lnTo>
                  <a:pt x="1126509" y="656234"/>
                </a:lnTo>
                <a:close/>
              </a:path>
              <a:path w="1372869" h="3065780">
                <a:moveTo>
                  <a:pt x="1147493" y="685860"/>
                </a:moveTo>
                <a:lnTo>
                  <a:pt x="896433" y="515155"/>
                </a:lnTo>
                <a:lnTo>
                  <a:pt x="899245" y="501709"/>
                </a:lnTo>
                <a:lnTo>
                  <a:pt x="1145953" y="669455"/>
                </a:lnTo>
                <a:lnTo>
                  <a:pt x="1147493" y="685860"/>
                </a:lnTo>
                <a:close/>
              </a:path>
              <a:path w="1372869" h="3065780">
                <a:moveTo>
                  <a:pt x="1262710" y="902419"/>
                </a:moveTo>
                <a:lnTo>
                  <a:pt x="987731" y="715451"/>
                </a:lnTo>
                <a:lnTo>
                  <a:pt x="984220" y="697705"/>
                </a:lnTo>
                <a:lnTo>
                  <a:pt x="973966" y="690734"/>
                </a:lnTo>
                <a:lnTo>
                  <a:pt x="963887" y="653165"/>
                </a:lnTo>
                <a:lnTo>
                  <a:pt x="954340" y="615958"/>
                </a:lnTo>
                <a:lnTo>
                  <a:pt x="944208" y="609069"/>
                </a:lnTo>
                <a:lnTo>
                  <a:pt x="941017" y="591542"/>
                </a:lnTo>
                <a:lnTo>
                  <a:pt x="930287" y="584247"/>
                </a:lnTo>
                <a:lnTo>
                  <a:pt x="926101" y="566042"/>
                </a:lnTo>
                <a:lnTo>
                  <a:pt x="915614" y="558912"/>
                </a:lnTo>
                <a:lnTo>
                  <a:pt x="912601" y="541506"/>
                </a:lnTo>
                <a:lnTo>
                  <a:pt x="902846" y="534873"/>
                </a:lnTo>
                <a:lnTo>
                  <a:pt x="900696" y="518054"/>
                </a:lnTo>
                <a:lnTo>
                  <a:pt x="1155909" y="691582"/>
                </a:lnTo>
                <a:lnTo>
                  <a:pt x="1157184" y="707807"/>
                </a:lnTo>
                <a:lnTo>
                  <a:pt x="1190118" y="760915"/>
                </a:lnTo>
                <a:lnTo>
                  <a:pt x="1207415" y="788034"/>
                </a:lnTo>
                <a:lnTo>
                  <a:pt x="1225709" y="815830"/>
                </a:lnTo>
                <a:lnTo>
                  <a:pt x="1226530" y="831746"/>
                </a:lnTo>
                <a:lnTo>
                  <a:pt x="1242187" y="842392"/>
                </a:lnTo>
                <a:lnTo>
                  <a:pt x="1242609" y="858036"/>
                </a:lnTo>
                <a:lnTo>
                  <a:pt x="1253893" y="865708"/>
                </a:lnTo>
                <a:lnTo>
                  <a:pt x="1258235" y="884018"/>
                </a:lnTo>
                <a:lnTo>
                  <a:pt x="1262710" y="902419"/>
                </a:lnTo>
                <a:close/>
              </a:path>
              <a:path w="1372869" h="3065780">
                <a:moveTo>
                  <a:pt x="116261" y="2472622"/>
                </a:moveTo>
                <a:lnTo>
                  <a:pt x="1234" y="2394411"/>
                </a:lnTo>
                <a:lnTo>
                  <a:pt x="2594" y="2379979"/>
                </a:lnTo>
                <a:lnTo>
                  <a:pt x="1198" y="2363671"/>
                </a:lnTo>
                <a:lnTo>
                  <a:pt x="134" y="2347590"/>
                </a:lnTo>
                <a:lnTo>
                  <a:pt x="0" y="2332141"/>
                </a:lnTo>
                <a:lnTo>
                  <a:pt x="1393" y="2317732"/>
                </a:lnTo>
                <a:lnTo>
                  <a:pt x="3939" y="2304105"/>
                </a:lnTo>
                <a:lnTo>
                  <a:pt x="6019" y="2290162"/>
                </a:lnTo>
                <a:lnTo>
                  <a:pt x="15108" y="2265626"/>
                </a:lnTo>
                <a:lnTo>
                  <a:pt x="17255" y="2251728"/>
                </a:lnTo>
                <a:lnTo>
                  <a:pt x="24129" y="2225687"/>
                </a:lnTo>
                <a:lnTo>
                  <a:pt x="33328" y="2201226"/>
                </a:lnTo>
                <a:lnTo>
                  <a:pt x="45052" y="2178483"/>
                </a:lnTo>
                <a:lnTo>
                  <a:pt x="59500" y="2157591"/>
                </a:lnTo>
                <a:lnTo>
                  <a:pt x="74269" y="2136918"/>
                </a:lnTo>
                <a:lnTo>
                  <a:pt x="87177" y="2114980"/>
                </a:lnTo>
                <a:lnTo>
                  <a:pt x="105898" y="2081636"/>
                </a:lnTo>
                <a:lnTo>
                  <a:pt x="116681" y="2058252"/>
                </a:lnTo>
                <a:lnTo>
                  <a:pt x="128139" y="2035328"/>
                </a:lnTo>
                <a:lnTo>
                  <a:pt x="155839" y="1992731"/>
                </a:lnTo>
                <a:lnTo>
                  <a:pt x="196216" y="1943397"/>
                </a:lnTo>
                <a:lnTo>
                  <a:pt x="214207" y="1924915"/>
                </a:lnTo>
                <a:lnTo>
                  <a:pt x="239472" y="1896021"/>
                </a:lnTo>
                <a:lnTo>
                  <a:pt x="264405" y="1866900"/>
                </a:lnTo>
                <a:lnTo>
                  <a:pt x="291320" y="1839128"/>
                </a:lnTo>
                <a:lnTo>
                  <a:pt x="320361" y="1812801"/>
                </a:lnTo>
                <a:lnTo>
                  <a:pt x="358138" y="1777056"/>
                </a:lnTo>
                <a:lnTo>
                  <a:pt x="389836" y="1752536"/>
                </a:lnTo>
                <a:lnTo>
                  <a:pt x="400930" y="1744722"/>
                </a:lnTo>
                <a:lnTo>
                  <a:pt x="412356" y="1737133"/>
                </a:lnTo>
                <a:lnTo>
                  <a:pt x="423915" y="1729635"/>
                </a:lnTo>
                <a:lnTo>
                  <a:pt x="435408" y="1722092"/>
                </a:lnTo>
                <a:lnTo>
                  <a:pt x="448384" y="1715557"/>
                </a:lnTo>
                <a:lnTo>
                  <a:pt x="468435" y="1698475"/>
                </a:lnTo>
                <a:lnTo>
                  <a:pt x="481212" y="1691805"/>
                </a:lnTo>
                <a:lnTo>
                  <a:pt x="500931" y="1674498"/>
                </a:lnTo>
                <a:lnTo>
                  <a:pt x="534911" y="1651529"/>
                </a:lnTo>
                <a:lnTo>
                  <a:pt x="575898" y="1617967"/>
                </a:lnTo>
                <a:lnTo>
                  <a:pt x="610011" y="1595089"/>
                </a:lnTo>
                <a:lnTo>
                  <a:pt x="651928" y="1562160"/>
                </a:lnTo>
                <a:lnTo>
                  <a:pt x="675833" y="1547698"/>
                </a:lnTo>
                <a:lnTo>
                  <a:pt x="707742" y="1523321"/>
                </a:lnTo>
                <a:lnTo>
                  <a:pt x="732908" y="1509717"/>
                </a:lnTo>
                <a:lnTo>
                  <a:pt x="758008" y="1496069"/>
                </a:lnTo>
                <a:lnTo>
                  <a:pt x="803148" y="1465331"/>
                </a:lnTo>
                <a:lnTo>
                  <a:pt x="840151" y="1444417"/>
                </a:lnTo>
                <a:lnTo>
                  <a:pt x="883098" y="1412188"/>
                </a:lnTo>
                <a:lnTo>
                  <a:pt x="917510" y="1389513"/>
                </a:lnTo>
                <a:lnTo>
                  <a:pt x="938424" y="1373018"/>
                </a:lnTo>
                <a:lnTo>
                  <a:pt x="959804" y="1356840"/>
                </a:lnTo>
                <a:lnTo>
                  <a:pt x="981582" y="1340932"/>
                </a:lnTo>
                <a:lnTo>
                  <a:pt x="1003693" y="1325251"/>
                </a:lnTo>
                <a:lnTo>
                  <a:pt x="1025582" y="1309419"/>
                </a:lnTo>
                <a:lnTo>
                  <a:pt x="1064576" y="1274502"/>
                </a:lnTo>
                <a:lnTo>
                  <a:pt x="1097270" y="1235301"/>
                </a:lnTo>
                <a:lnTo>
                  <a:pt x="1115991" y="1201957"/>
                </a:lnTo>
                <a:lnTo>
                  <a:pt x="1122267" y="1175509"/>
                </a:lnTo>
                <a:lnTo>
                  <a:pt x="1132618" y="1151832"/>
                </a:lnTo>
                <a:lnTo>
                  <a:pt x="1135960" y="1138747"/>
                </a:lnTo>
                <a:lnTo>
                  <a:pt x="1139370" y="1125708"/>
                </a:lnTo>
                <a:lnTo>
                  <a:pt x="1148270" y="1101044"/>
                </a:lnTo>
                <a:lnTo>
                  <a:pt x="1156240" y="1075748"/>
                </a:lnTo>
                <a:lnTo>
                  <a:pt x="1156538" y="1060593"/>
                </a:lnTo>
                <a:lnTo>
                  <a:pt x="1163844" y="1034845"/>
                </a:lnTo>
                <a:lnTo>
                  <a:pt x="1168094" y="1022378"/>
                </a:lnTo>
                <a:lnTo>
                  <a:pt x="1164872" y="1020187"/>
                </a:lnTo>
                <a:lnTo>
                  <a:pt x="1168658" y="1007403"/>
                </a:lnTo>
                <a:lnTo>
                  <a:pt x="1172510" y="994665"/>
                </a:lnTo>
                <a:lnTo>
                  <a:pt x="1164626" y="989304"/>
                </a:lnTo>
                <a:lnTo>
                  <a:pt x="1166795" y="975421"/>
                </a:lnTo>
                <a:lnTo>
                  <a:pt x="1149000" y="963322"/>
                </a:lnTo>
                <a:lnTo>
                  <a:pt x="1131692" y="936196"/>
                </a:lnTo>
                <a:lnTo>
                  <a:pt x="1126608" y="917381"/>
                </a:lnTo>
                <a:lnTo>
                  <a:pt x="1111726" y="907262"/>
                </a:lnTo>
                <a:lnTo>
                  <a:pt x="1111426" y="891701"/>
                </a:lnTo>
                <a:lnTo>
                  <a:pt x="1069048" y="847529"/>
                </a:lnTo>
                <a:lnTo>
                  <a:pt x="1043909" y="799721"/>
                </a:lnTo>
                <a:lnTo>
                  <a:pt x="1038139" y="780440"/>
                </a:lnTo>
                <a:lnTo>
                  <a:pt x="1024829" y="771390"/>
                </a:lnTo>
                <a:lnTo>
                  <a:pt x="1018128" y="751476"/>
                </a:lnTo>
                <a:lnTo>
                  <a:pt x="1003623" y="741613"/>
                </a:lnTo>
                <a:lnTo>
                  <a:pt x="998915" y="723055"/>
                </a:lnTo>
                <a:lnTo>
                  <a:pt x="1274392" y="910362"/>
                </a:lnTo>
                <a:lnTo>
                  <a:pt x="1288280" y="950520"/>
                </a:lnTo>
                <a:lnTo>
                  <a:pt x="1296853" y="987064"/>
                </a:lnTo>
                <a:lnTo>
                  <a:pt x="1295494" y="1016855"/>
                </a:lnTo>
                <a:lnTo>
                  <a:pt x="1287991" y="1073185"/>
                </a:lnTo>
                <a:lnTo>
                  <a:pt x="1275960" y="1126435"/>
                </a:lnTo>
                <a:lnTo>
                  <a:pt x="1255182" y="1189095"/>
                </a:lnTo>
                <a:lnTo>
                  <a:pt x="1251287" y="1217162"/>
                </a:lnTo>
                <a:lnTo>
                  <a:pt x="1252704" y="1218126"/>
                </a:lnTo>
                <a:lnTo>
                  <a:pt x="1246272" y="1229110"/>
                </a:lnTo>
                <a:lnTo>
                  <a:pt x="1242397" y="1241833"/>
                </a:lnTo>
                <a:lnTo>
                  <a:pt x="1221906" y="1289331"/>
                </a:lnTo>
                <a:lnTo>
                  <a:pt x="1208156" y="1310697"/>
                </a:lnTo>
                <a:lnTo>
                  <a:pt x="1193941" y="1331746"/>
                </a:lnTo>
                <a:lnTo>
                  <a:pt x="1188328" y="1343288"/>
                </a:lnTo>
                <a:lnTo>
                  <a:pt x="1181896" y="1354272"/>
                </a:lnTo>
                <a:lnTo>
                  <a:pt x="1179061" y="1352344"/>
                </a:lnTo>
                <a:lnTo>
                  <a:pt x="1170503" y="1361883"/>
                </a:lnTo>
                <a:lnTo>
                  <a:pt x="1169085" y="1360919"/>
                </a:lnTo>
                <a:lnTo>
                  <a:pt x="1154571" y="1381766"/>
                </a:lnTo>
                <a:lnTo>
                  <a:pt x="1145271" y="1390800"/>
                </a:lnTo>
                <a:lnTo>
                  <a:pt x="1135041" y="1399202"/>
                </a:lnTo>
                <a:lnTo>
                  <a:pt x="1124877" y="1407648"/>
                </a:lnTo>
                <a:lnTo>
                  <a:pt x="1114990" y="1416283"/>
                </a:lnTo>
                <a:lnTo>
                  <a:pt x="1097962" y="1435421"/>
                </a:lnTo>
                <a:lnTo>
                  <a:pt x="1088341" y="1444237"/>
                </a:lnTo>
                <a:lnTo>
                  <a:pt x="1079251" y="1453414"/>
                </a:lnTo>
                <a:lnTo>
                  <a:pt x="1070039" y="1462508"/>
                </a:lnTo>
                <a:lnTo>
                  <a:pt x="1060097" y="1471106"/>
                </a:lnTo>
                <a:lnTo>
                  <a:pt x="1042615" y="1489934"/>
                </a:lnTo>
                <a:lnTo>
                  <a:pt x="1032207" y="1498215"/>
                </a:lnTo>
                <a:lnTo>
                  <a:pt x="1020814" y="1505826"/>
                </a:lnTo>
                <a:lnTo>
                  <a:pt x="990888" y="1531551"/>
                </a:lnTo>
                <a:lnTo>
                  <a:pt x="962035" y="1558006"/>
                </a:lnTo>
                <a:lnTo>
                  <a:pt x="925365" y="1579145"/>
                </a:lnTo>
                <a:lnTo>
                  <a:pt x="909720" y="1583865"/>
                </a:lnTo>
                <a:lnTo>
                  <a:pt x="900453" y="1592922"/>
                </a:lnTo>
                <a:lnTo>
                  <a:pt x="888063" y="1599855"/>
                </a:lnTo>
                <a:lnTo>
                  <a:pt x="853751" y="1622598"/>
                </a:lnTo>
                <a:lnTo>
                  <a:pt x="841362" y="1629532"/>
                </a:lnTo>
                <a:lnTo>
                  <a:pt x="831774" y="1638370"/>
                </a:lnTo>
                <a:lnTo>
                  <a:pt x="828994" y="1636480"/>
                </a:lnTo>
                <a:lnTo>
                  <a:pt x="819207" y="1645183"/>
                </a:lnTo>
                <a:lnTo>
                  <a:pt x="810018" y="1654293"/>
                </a:lnTo>
                <a:lnTo>
                  <a:pt x="795535" y="1659803"/>
                </a:lnTo>
                <a:lnTo>
                  <a:pt x="782714" y="1666443"/>
                </a:lnTo>
                <a:lnTo>
                  <a:pt x="763416" y="1684037"/>
                </a:lnTo>
                <a:lnTo>
                  <a:pt x="750927" y="1690903"/>
                </a:lnTo>
                <a:lnTo>
                  <a:pt x="729458" y="1707021"/>
                </a:lnTo>
                <a:lnTo>
                  <a:pt x="715596" y="1712953"/>
                </a:lnTo>
                <a:lnTo>
                  <a:pt x="694992" y="1729659"/>
                </a:lnTo>
                <a:lnTo>
                  <a:pt x="681860" y="1736088"/>
                </a:lnTo>
                <a:lnTo>
                  <a:pt x="661699" y="1753094"/>
                </a:lnTo>
                <a:lnTo>
                  <a:pt x="649010" y="1759825"/>
                </a:lnTo>
                <a:lnTo>
                  <a:pt x="630111" y="1777689"/>
                </a:lnTo>
                <a:lnTo>
                  <a:pt x="612740" y="1796593"/>
                </a:lnTo>
                <a:lnTo>
                  <a:pt x="609196" y="1794184"/>
                </a:lnTo>
                <a:lnTo>
                  <a:pt x="600638" y="1803723"/>
                </a:lnTo>
                <a:lnTo>
                  <a:pt x="577653" y="1818809"/>
                </a:lnTo>
                <a:lnTo>
                  <a:pt x="546862" y="1843947"/>
                </a:lnTo>
                <a:lnTo>
                  <a:pt x="523744" y="1858943"/>
                </a:lnTo>
                <a:lnTo>
                  <a:pt x="495213" y="1885616"/>
                </a:lnTo>
                <a:lnTo>
                  <a:pt x="485049" y="1894063"/>
                </a:lnTo>
                <a:lnTo>
                  <a:pt x="467146" y="1912606"/>
                </a:lnTo>
                <a:lnTo>
                  <a:pt x="455986" y="1920375"/>
                </a:lnTo>
                <a:lnTo>
                  <a:pt x="444626" y="1928009"/>
                </a:lnTo>
                <a:lnTo>
                  <a:pt x="425018" y="1945392"/>
                </a:lnTo>
                <a:lnTo>
                  <a:pt x="413016" y="1952589"/>
                </a:lnTo>
                <a:lnTo>
                  <a:pt x="395069" y="1971101"/>
                </a:lnTo>
                <a:lnTo>
                  <a:pt x="379049" y="1990924"/>
                </a:lnTo>
                <a:lnTo>
                  <a:pt x="369073" y="1999498"/>
                </a:lnTo>
                <a:lnTo>
                  <a:pt x="349465" y="2016882"/>
                </a:lnTo>
                <a:lnTo>
                  <a:pt x="330854" y="2034942"/>
                </a:lnTo>
                <a:lnTo>
                  <a:pt x="313173" y="2053635"/>
                </a:lnTo>
                <a:lnTo>
                  <a:pt x="303496" y="2062414"/>
                </a:lnTo>
                <a:lnTo>
                  <a:pt x="279515" y="2092181"/>
                </a:lnTo>
                <a:lnTo>
                  <a:pt x="263805" y="2112214"/>
                </a:lnTo>
                <a:lnTo>
                  <a:pt x="250620" y="2133964"/>
                </a:lnTo>
                <a:lnTo>
                  <a:pt x="234213" y="2168882"/>
                </a:lnTo>
                <a:lnTo>
                  <a:pt x="235442" y="2169718"/>
                </a:lnTo>
                <a:lnTo>
                  <a:pt x="228933" y="2180649"/>
                </a:lnTo>
                <a:lnTo>
                  <a:pt x="229165" y="2180807"/>
                </a:lnTo>
                <a:lnTo>
                  <a:pt x="222057" y="2191332"/>
                </a:lnTo>
                <a:lnTo>
                  <a:pt x="202683" y="2224232"/>
                </a:lnTo>
                <a:lnTo>
                  <a:pt x="178361" y="2269124"/>
                </a:lnTo>
                <a:lnTo>
                  <a:pt x="156563" y="2315734"/>
                </a:lnTo>
                <a:lnTo>
                  <a:pt x="144763" y="2353783"/>
                </a:lnTo>
                <a:lnTo>
                  <a:pt x="139582" y="2365618"/>
                </a:lnTo>
                <a:lnTo>
                  <a:pt x="133936" y="2377137"/>
                </a:lnTo>
                <a:lnTo>
                  <a:pt x="134766" y="2377701"/>
                </a:lnTo>
                <a:lnTo>
                  <a:pt x="127592" y="2388181"/>
                </a:lnTo>
                <a:lnTo>
                  <a:pt x="120662" y="2398826"/>
                </a:lnTo>
                <a:lnTo>
                  <a:pt x="122134" y="2399828"/>
                </a:lnTo>
                <a:lnTo>
                  <a:pt x="117396" y="2411964"/>
                </a:lnTo>
                <a:lnTo>
                  <a:pt x="120397" y="2414004"/>
                </a:lnTo>
                <a:lnTo>
                  <a:pt x="116058" y="2426411"/>
                </a:lnTo>
                <a:lnTo>
                  <a:pt x="111519" y="2438683"/>
                </a:lnTo>
                <a:lnTo>
                  <a:pt x="114786" y="2440904"/>
                </a:lnTo>
                <a:lnTo>
                  <a:pt x="112439" y="2454666"/>
                </a:lnTo>
                <a:lnTo>
                  <a:pt x="120058" y="2459846"/>
                </a:lnTo>
                <a:lnTo>
                  <a:pt x="116261" y="2472622"/>
                </a:lnTo>
                <a:close/>
              </a:path>
              <a:path w="1372869" h="3065780">
                <a:moveTo>
                  <a:pt x="627487" y="2850939"/>
                </a:moveTo>
                <a:lnTo>
                  <a:pt x="336386" y="2653009"/>
                </a:lnTo>
                <a:lnTo>
                  <a:pt x="357800" y="2652212"/>
                </a:lnTo>
                <a:lnTo>
                  <a:pt x="371940" y="2661826"/>
                </a:lnTo>
                <a:lnTo>
                  <a:pt x="393022" y="2660803"/>
                </a:lnTo>
                <a:lnTo>
                  <a:pt x="421424" y="2664756"/>
                </a:lnTo>
                <a:lnTo>
                  <a:pt x="442684" y="2679212"/>
                </a:lnTo>
                <a:lnTo>
                  <a:pt x="499487" y="2687119"/>
                </a:lnTo>
                <a:lnTo>
                  <a:pt x="545682" y="2703172"/>
                </a:lnTo>
                <a:lnTo>
                  <a:pt x="598421" y="2708315"/>
                </a:lnTo>
                <a:lnTo>
                  <a:pt x="643354" y="2723510"/>
                </a:lnTo>
                <a:lnTo>
                  <a:pt x="694698" y="2727705"/>
                </a:lnTo>
                <a:lnTo>
                  <a:pt x="745167" y="2731305"/>
                </a:lnTo>
                <a:lnTo>
                  <a:pt x="788760" y="2745588"/>
                </a:lnTo>
                <a:lnTo>
                  <a:pt x="840026" y="2749731"/>
                </a:lnTo>
                <a:lnTo>
                  <a:pt x="884948" y="2764917"/>
                </a:lnTo>
                <a:lnTo>
                  <a:pt x="896342" y="2757306"/>
                </a:lnTo>
                <a:lnTo>
                  <a:pt x="1242088" y="2992393"/>
                </a:lnTo>
                <a:lnTo>
                  <a:pt x="1222756" y="2994605"/>
                </a:lnTo>
                <a:lnTo>
                  <a:pt x="1196767" y="2976935"/>
                </a:lnTo>
                <a:lnTo>
                  <a:pt x="1166229" y="2971528"/>
                </a:lnTo>
                <a:lnTo>
                  <a:pt x="1142765" y="2955574"/>
                </a:lnTo>
                <a:lnTo>
                  <a:pt x="1081090" y="2944355"/>
                </a:lnTo>
                <a:lnTo>
                  <a:pt x="1056763" y="2927813"/>
                </a:lnTo>
                <a:lnTo>
                  <a:pt x="963287" y="2910329"/>
                </a:lnTo>
                <a:lnTo>
                  <a:pt x="942559" y="2896234"/>
                </a:lnTo>
                <a:lnTo>
                  <a:pt x="886819" y="2889050"/>
                </a:lnTo>
                <a:lnTo>
                  <a:pt x="866090" y="2874956"/>
                </a:lnTo>
                <a:lnTo>
                  <a:pt x="800695" y="2861207"/>
                </a:lnTo>
                <a:lnTo>
                  <a:pt x="736894" y="2848541"/>
                </a:lnTo>
                <a:lnTo>
                  <a:pt x="734059" y="2846614"/>
                </a:lnTo>
                <a:lnTo>
                  <a:pt x="722667" y="2854225"/>
                </a:lnTo>
                <a:lnTo>
                  <a:pt x="721249" y="2853261"/>
                </a:lnTo>
                <a:lnTo>
                  <a:pt x="700134" y="2854262"/>
                </a:lnTo>
                <a:lnTo>
                  <a:pt x="676494" y="2853546"/>
                </a:lnTo>
                <a:lnTo>
                  <a:pt x="651791" y="2852107"/>
                </a:lnTo>
                <a:lnTo>
                  <a:pt x="627487" y="2850939"/>
                </a:lnTo>
                <a:close/>
              </a:path>
              <a:path w="1372869" h="3065780">
                <a:moveTo>
                  <a:pt x="139971" y="2519459"/>
                </a:moveTo>
                <a:lnTo>
                  <a:pt x="6684" y="2428832"/>
                </a:lnTo>
                <a:lnTo>
                  <a:pt x="7248" y="2413858"/>
                </a:lnTo>
                <a:lnTo>
                  <a:pt x="7678" y="2398793"/>
                </a:lnTo>
                <a:lnTo>
                  <a:pt x="119472" y="2474806"/>
                </a:lnTo>
                <a:lnTo>
                  <a:pt x="116738" y="2488305"/>
                </a:lnTo>
                <a:lnTo>
                  <a:pt x="132883" y="2499282"/>
                </a:lnTo>
                <a:lnTo>
                  <a:pt x="139971" y="2519459"/>
                </a:lnTo>
                <a:close/>
              </a:path>
              <a:path w="1372869" h="3065780">
                <a:moveTo>
                  <a:pt x="185119" y="2580872"/>
                </a:moveTo>
                <a:lnTo>
                  <a:pt x="7251" y="2459933"/>
                </a:lnTo>
                <a:lnTo>
                  <a:pt x="9553" y="2446141"/>
                </a:lnTo>
                <a:lnTo>
                  <a:pt x="11988" y="2432439"/>
                </a:lnTo>
                <a:lnTo>
                  <a:pt x="154001" y="2528998"/>
                </a:lnTo>
                <a:lnTo>
                  <a:pt x="160756" y="2548949"/>
                </a:lnTo>
                <a:lnTo>
                  <a:pt x="174587" y="2558353"/>
                </a:lnTo>
                <a:lnTo>
                  <a:pt x="185119" y="2580872"/>
                </a:lnTo>
                <a:close/>
              </a:path>
              <a:path w="1372869" h="3065780">
                <a:moveTo>
                  <a:pt x="596528" y="2845247"/>
                </a:moveTo>
                <a:lnTo>
                  <a:pt x="280889" y="2630632"/>
                </a:lnTo>
                <a:lnTo>
                  <a:pt x="305038" y="2631694"/>
                </a:lnTo>
                <a:lnTo>
                  <a:pt x="611808" y="2840278"/>
                </a:lnTo>
                <a:lnTo>
                  <a:pt x="596528" y="2845247"/>
                </a:lnTo>
                <a:close/>
              </a:path>
              <a:path w="1372869" h="3065780">
                <a:moveTo>
                  <a:pt x="306113" y="2770644"/>
                </a:moveTo>
                <a:lnTo>
                  <a:pt x="42340" y="2591295"/>
                </a:lnTo>
                <a:lnTo>
                  <a:pt x="37777" y="2572834"/>
                </a:lnTo>
                <a:lnTo>
                  <a:pt x="27069" y="2565554"/>
                </a:lnTo>
                <a:lnTo>
                  <a:pt x="24432" y="2548403"/>
                </a:lnTo>
                <a:lnTo>
                  <a:pt x="22659" y="2531840"/>
                </a:lnTo>
                <a:lnTo>
                  <a:pt x="20034" y="2514697"/>
                </a:lnTo>
                <a:lnTo>
                  <a:pt x="15580" y="2480954"/>
                </a:lnTo>
                <a:lnTo>
                  <a:pt x="12954" y="2463811"/>
                </a:lnTo>
                <a:lnTo>
                  <a:pt x="239731" y="2618005"/>
                </a:lnTo>
                <a:lnTo>
                  <a:pt x="263880" y="2619067"/>
                </a:lnTo>
                <a:lnTo>
                  <a:pt x="588456" y="2839758"/>
                </a:lnTo>
                <a:lnTo>
                  <a:pt x="534488" y="2833779"/>
                </a:lnTo>
                <a:lnTo>
                  <a:pt x="506840" y="2830337"/>
                </a:lnTo>
                <a:lnTo>
                  <a:pt x="479865" y="2811997"/>
                </a:lnTo>
                <a:lnTo>
                  <a:pt x="461386" y="2814789"/>
                </a:lnTo>
                <a:lnTo>
                  <a:pt x="441720" y="2801418"/>
                </a:lnTo>
                <a:lnTo>
                  <a:pt x="424347" y="2804963"/>
                </a:lnTo>
                <a:lnTo>
                  <a:pt x="394007" y="2784333"/>
                </a:lnTo>
                <a:lnTo>
                  <a:pt x="365152" y="2780071"/>
                </a:lnTo>
                <a:lnTo>
                  <a:pt x="306113" y="2770644"/>
                </a:lnTo>
                <a:close/>
              </a:path>
              <a:path w="1372869" h="3065780">
                <a:moveTo>
                  <a:pt x="271300" y="2762331"/>
                </a:moveTo>
                <a:lnTo>
                  <a:pt x="67267" y="2623601"/>
                </a:lnTo>
                <a:lnTo>
                  <a:pt x="58573" y="2602332"/>
                </a:lnTo>
                <a:lnTo>
                  <a:pt x="284000" y="2755608"/>
                </a:lnTo>
                <a:lnTo>
                  <a:pt x="271300" y="2762331"/>
                </a:lnTo>
                <a:close/>
              </a:path>
              <a:path w="1372869" h="3065780">
                <a:moveTo>
                  <a:pt x="198983" y="2728517"/>
                </a:moveTo>
                <a:lnTo>
                  <a:pt x="91131" y="2655185"/>
                </a:lnTo>
                <a:lnTo>
                  <a:pt x="82836" y="2634187"/>
                </a:lnTo>
                <a:lnTo>
                  <a:pt x="221405" y="2728405"/>
                </a:lnTo>
                <a:lnTo>
                  <a:pt x="198983" y="2728517"/>
                </a:lnTo>
                <a:close/>
              </a:path>
              <a:path w="1372869" h="3065780">
                <a:moveTo>
                  <a:pt x="145911" y="2707789"/>
                </a:moveTo>
                <a:lnTo>
                  <a:pt x="130287" y="2697166"/>
                </a:lnTo>
                <a:lnTo>
                  <a:pt x="121604" y="2675904"/>
                </a:lnTo>
                <a:lnTo>
                  <a:pt x="168543" y="2707820"/>
                </a:lnTo>
                <a:lnTo>
                  <a:pt x="145911" y="2707789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4466" y="6338891"/>
            <a:ext cx="914400" cy="3542665"/>
          </a:xfrm>
          <a:custGeom>
            <a:avLst/>
            <a:gdLst/>
            <a:ahLst/>
            <a:cxnLst/>
            <a:rect l="l" t="t" r="r" b="b"/>
            <a:pathLst>
              <a:path w="914400" h="3542665">
                <a:moveTo>
                  <a:pt x="8016" y="645008"/>
                </a:moveTo>
                <a:lnTo>
                  <a:pt x="3234" y="648877"/>
                </a:lnTo>
                <a:lnTo>
                  <a:pt x="3397" y="485397"/>
                </a:lnTo>
                <a:lnTo>
                  <a:pt x="27891" y="449251"/>
                </a:lnTo>
                <a:lnTo>
                  <a:pt x="72006" y="380897"/>
                </a:lnTo>
                <a:lnTo>
                  <a:pt x="102050" y="356595"/>
                </a:lnTo>
                <a:lnTo>
                  <a:pt x="214316" y="200446"/>
                </a:lnTo>
                <a:lnTo>
                  <a:pt x="417948" y="35730"/>
                </a:lnTo>
                <a:lnTo>
                  <a:pt x="443202" y="31638"/>
                </a:lnTo>
                <a:lnTo>
                  <a:pt x="458081" y="19602"/>
                </a:lnTo>
                <a:lnTo>
                  <a:pt x="496231" y="21413"/>
                </a:lnTo>
                <a:lnTo>
                  <a:pt x="525964" y="13696"/>
                </a:lnTo>
                <a:lnTo>
                  <a:pt x="555054" y="6501"/>
                </a:lnTo>
                <a:lnTo>
                  <a:pt x="583285" y="0"/>
                </a:lnTo>
                <a:lnTo>
                  <a:pt x="283698" y="242332"/>
                </a:lnTo>
                <a:lnTo>
                  <a:pt x="274087" y="266440"/>
                </a:lnTo>
                <a:lnTo>
                  <a:pt x="240556" y="293563"/>
                </a:lnTo>
                <a:lnTo>
                  <a:pt x="200758" y="342090"/>
                </a:lnTo>
                <a:lnTo>
                  <a:pt x="99014" y="473393"/>
                </a:lnTo>
                <a:lnTo>
                  <a:pt x="82365" y="486860"/>
                </a:lnTo>
                <a:lnTo>
                  <a:pt x="73809" y="510115"/>
                </a:lnTo>
                <a:lnTo>
                  <a:pt x="40617" y="536964"/>
                </a:lnTo>
                <a:lnTo>
                  <a:pt x="37847" y="555539"/>
                </a:lnTo>
                <a:lnTo>
                  <a:pt x="27788" y="563676"/>
                </a:lnTo>
                <a:lnTo>
                  <a:pt x="26252" y="581253"/>
                </a:lnTo>
                <a:lnTo>
                  <a:pt x="17104" y="588653"/>
                </a:lnTo>
                <a:lnTo>
                  <a:pt x="19083" y="603387"/>
                </a:lnTo>
                <a:lnTo>
                  <a:pt x="13074" y="608248"/>
                </a:lnTo>
                <a:lnTo>
                  <a:pt x="15052" y="622982"/>
                </a:lnTo>
                <a:lnTo>
                  <a:pt x="4643" y="631402"/>
                </a:lnTo>
                <a:lnTo>
                  <a:pt x="8016" y="645008"/>
                </a:lnTo>
                <a:close/>
              </a:path>
              <a:path w="914400" h="3542665">
                <a:moveTo>
                  <a:pt x="876789" y="562987"/>
                </a:moveTo>
                <a:lnTo>
                  <a:pt x="693446" y="711291"/>
                </a:lnTo>
                <a:lnTo>
                  <a:pt x="692282" y="695898"/>
                </a:lnTo>
                <a:lnTo>
                  <a:pt x="698836" y="690596"/>
                </a:lnTo>
                <a:lnTo>
                  <a:pt x="707901" y="666929"/>
                </a:lnTo>
                <a:lnTo>
                  <a:pt x="717556" y="642784"/>
                </a:lnTo>
                <a:lnTo>
                  <a:pt x="727748" y="618206"/>
                </a:lnTo>
                <a:lnTo>
                  <a:pt x="738422" y="593237"/>
                </a:lnTo>
                <a:lnTo>
                  <a:pt x="755743" y="579226"/>
                </a:lnTo>
                <a:lnTo>
                  <a:pt x="763842" y="556340"/>
                </a:lnTo>
                <a:lnTo>
                  <a:pt x="770976" y="534235"/>
                </a:lnTo>
                <a:lnTo>
                  <a:pt x="769425" y="502821"/>
                </a:lnTo>
                <a:lnTo>
                  <a:pt x="777794" y="496051"/>
                </a:lnTo>
                <a:lnTo>
                  <a:pt x="774073" y="482726"/>
                </a:lnTo>
                <a:lnTo>
                  <a:pt x="778606" y="479059"/>
                </a:lnTo>
                <a:lnTo>
                  <a:pt x="790944" y="452745"/>
                </a:lnTo>
                <a:lnTo>
                  <a:pt x="793202" y="418249"/>
                </a:lnTo>
                <a:lnTo>
                  <a:pt x="793636" y="385228"/>
                </a:lnTo>
                <a:lnTo>
                  <a:pt x="792515" y="353466"/>
                </a:lnTo>
                <a:lnTo>
                  <a:pt x="791717" y="337777"/>
                </a:lnTo>
                <a:lnTo>
                  <a:pt x="789846" y="322955"/>
                </a:lnTo>
                <a:lnTo>
                  <a:pt x="786902" y="309002"/>
                </a:lnTo>
                <a:lnTo>
                  <a:pt x="774898" y="286042"/>
                </a:lnTo>
                <a:lnTo>
                  <a:pt x="763968" y="262215"/>
                </a:lnTo>
                <a:lnTo>
                  <a:pt x="752822" y="238561"/>
                </a:lnTo>
                <a:lnTo>
                  <a:pt x="741462" y="215080"/>
                </a:lnTo>
                <a:lnTo>
                  <a:pt x="737874" y="201648"/>
                </a:lnTo>
                <a:lnTo>
                  <a:pt x="723742" y="180410"/>
                </a:lnTo>
                <a:lnTo>
                  <a:pt x="716203" y="170174"/>
                </a:lnTo>
                <a:lnTo>
                  <a:pt x="707375" y="160980"/>
                </a:lnTo>
                <a:lnTo>
                  <a:pt x="697367" y="152740"/>
                </a:lnTo>
                <a:lnTo>
                  <a:pt x="687583" y="144320"/>
                </a:lnTo>
                <a:lnTo>
                  <a:pt x="677745" y="135943"/>
                </a:lnTo>
                <a:lnTo>
                  <a:pt x="668014" y="127479"/>
                </a:lnTo>
                <a:lnTo>
                  <a:pt x="658552" y="118799"/>
                </a:lnTo>
                <a:lnTo>
                  <a:pt x="647632" y="111297"/>
                </a:lnTo>
                <a:lnTo>
                  <a:pt x="608863" y="93653"/>
                </a:lnTo>
                <a:lnTo>
                  <a:pt x="579583" y="84667"/>
                </a:lnTo>
                <a:lnTo>
                  <a:pt x="571321" y="91350"/>
                </a:lnTo>
                <a:lnTo>
                  <a:pt x="553999" y="89027"/>
                </a:lnTo>
                <a:lnTo>
                  <a:pt x="547141" y="94575"/>
                </a:lnTo>
                <a:lnTo>
                  <a:pt x="532349" y="90205"/>
                </a:lnTo>
                <a:lnTo>
                  <a:pt x="519115" y="100910"/>
                </a:lnTo>
                <a:lnTo>
                  <a:pt x="501900" y="98500"/>
                </a:lnTo>
                <a:lnTo>
                  <a:pt x="492243" y="106312"/>
                </a:lnTo>
                <a:lnTo>
                  <a:pt x="474169" y="104596"/>
                </a:lnTo>
                <a:lnTo>
                  <a:pt x="463654" y="113102"/>
                </a:lnTo>
                <a:lnTo>
                  <a:pt x="433768" y="120942"/>
                </a:lnTo>
                <a:lnTo>
                  <a:pt x="583285" y="0"/>
                </a:lnTo>
                <a:lnTo>
                  <a:pt x="615864" y="6316"/>
                </a:lnTo>
                <a:lnTo>
                  <a:pt x="645922" y="14672"/>
                </a:lnTo>
                <a:lnTo>
                  <a:pt x="665953" y="14804"/>
                </a:lnTo>
                <a:lnTo>
                  <a:pt x="692416" y="26068"/>
                </a:lnTo>
                <a:lnTo>
                  <a:pt x="715365" y="40174"/>
                </a:lnTo>
                <a:lnTo>
                  <a:pt x="729682" y="44928"/>
                </a:lnTo>
                <a:lnTo>
                  <a:pt x="751343" y="60076"/>
                </a:lnTo>
                <a:lnTo>
                  <a:pt x="764373" y="65870"/>
                </a:lnTo>
                <a:lnTo>
                  <a:pt x="793959" y="90943"/>
                </a:lnTo>
                <a:lnTo>
                  <a:pt x="812392" y="108702"/>
                </a:lnTo>
                <a:lnTo>
                  <a:pt x="835915" y="138679"/>
                </a:lnTo>
                <a:lnTo>
                  <a:pt x="848822" y="160908"/>
                </a:lnTo>
                <a:lnTo>
                  <a:pt x="868464" y="194024"/>
                </a:lnTo>
                <a:lnTo>
                  <a:pt x="879100" y="218090"/>
                </a:lnTo>
                <a:lnTo>
                  <a:pt x="888555" y="243111"/>
                </a:lnTo>
                <a:lnTo>
                  <a:pt x="904656" y="279091"/>
                </a:lnTo>
                <a:lnTo>
                  <a:pt x="902501" y="280834"/>
                </a:lnTo>
                <a:lnTo>
                  <a:pt x="908280" y="292495"/>
                </a:lnTo>
                <a:lnTo>
                  <a:pt x="905964" y="294368"/>
                </a:lnTo>
                <a:lnTo>
                  <a:pt x="911474" y="306246"/>
                </a:lnTo>
                <a:lnTo>
                  <a:pt x="909240" y="324387"/>
                </a:lnTo>
                <a:lnTo>
                  <a:pt x="914189" y="353053"/>
                </a:lnTo>
                <a:lnTo>
                  <a:pt x="910185" y="372627"/>
                </a:lnTo>
                <a:lnTo>
                  <a:pt x="913041" y="402986"/>
                </a:lnTo>
                <a:lnTo>
                  <a:pt x="908642" y="406544"/>
                </a:lnTo>
                <a:lnTo>
                  <a:pt x="912015" y="420151"/>
                </a:lnTo>
                <a:lnTo>
                  <a:pt x="902143" y="428136"/>
                </a:lnTo>
                <a:lnTo>
                  <a:pt x="897211" y="464794"/>
                </a:lnTo>
                <a:lnTo>
                  <a:pt x="885044" y="490971"/>
                </a:lnTo>
                <a:lnTo>
                  <a:pt x="881077" y="526849"/>
                </a:lnTo>
                <a:lnTo>
                  <a:pt x="876789" y="562987"/>
                </a:lnTo>
                <a:close/>
              </a:path>
              <a:path w="914400" h="3542665">
                <a:moveTo>
                  <a:pt x="1927" y="1951267"/>
                </a:moveTo>
                <a:lnTo>
                  <a:pt x="0" y="651493"/>
                </a:lnTo>
                <a:lnTo>
                  <a:pt x="3234" y="648877"/>
                </a:lnTo>
                <a:lnTo>
                  <a:pt x="1927" y="1951267"/>
                </a:lnTo>
                <a:close/>
              </a:path>
              <a:path w="914400" h="3542665">
                <a:moveTo>
                  <a:pt x="869539" y="585186"/>
                </a:moveTo>
                <a:lnTo>
                  <a:pt x="665880" y="749923"/>
                </a:lnTo>
                <a:lnTo>
                  <a:pt x="668391" y="731557"/>
                </a:lnTo>
                <a:lnTo>
                  <a:pt x="869144" y="569171"/>
                </a:lnTo>
                <a:lnTo>
                  <a:pt x="869539" y="585186"/>
                </a:lnTo>
                <a:close/>
              </a:path>
              <a:path w="914400" h="3542665">
                <a:moveTo>
                  <a:pt x="706742" y="912887"/>
                </a:moveTo>
                <a:lnTo>
                  <a:pt x="398615" y="1162126"/>
                </a:lnTo>
                <a:lnTo>
                  <a:pt x="417704" y="1130351"/>
                </a:lnTo>
                <a:lnTo>
                  <a:pt x="429021" y="1088528"/>
                </a:lnTo>
                <a:lnTo>
                  <a:pt x="448753" y="1056232"/>
                </a:lnTo>
                <a:lnTo>
                  <a:pt x="477117" y="1033289"/>
                </a:lnTo>
                <a:lnTo>
                  <a:pt x="551040" y="908155"/>
                </a:lnTo>
                <a:lnTo>
                  <a:pt x="644992" y="766819"/>
                </a:lnTo>
                <a:lnTo>
                  <a:pt x="861840" y="591414"/>
                </a:lnTo>
                <a:lnTo>
                  <a:pt x="861860" y="607732"/>
                </a:lnTo>
                <a:lnTo>
                  <a:pt x="845157" y="621243"/>
                </a:lnTo>
                <a:lnTo>
                  <a:pt x="836655" y="644455"/>
                </a:lnTo>
                <a:lnTo>
                  <a:pt x="828583" y="667319"/>
                </a:lnTo>
                <a:lnTo>
                  <a:pt x="821154" y="689663"/>
                </a:lnTo>
                <a:lnTo>
                  <a:pt x="823991" y="703703"/>
                </a:lnTo>
                <a:lnTo>
                  <a:pt x="814262" y="711572"/>
                </a:lnTo>
                <a:lnTo>
                  <a:pt x="820532" y="722835"/>
                </a:lnTo>
                <a:lnTo>
                  <a:pt x="817671" y="725150"/>
                </a:lnTo>
                <a:lnTo>
                  <a:pt x="810341" y="747414"/>
                </a:lnTo>
                <a:lnTo>
                  <a:pt x="801669" y="770763"/>
                </a:lnTo>
                <a:lnTo>
                  <a:pt x="791817" y="795067"/>
                </a:lnTo>
                <a:lnTo>
                  <a:pt x="752473" y="826891"/>
                </a:lnTo>
                <a:lnTo>
                  <a:pt x="728334" y="879086"/>
                </a:lnTo>
                <a:lnTo>
                  <a:pt x="708814" y="894876"/>
                </a:lnTo>
                <a:lnTo>
                  <a:pt x="706742" y="912887"/>
                </a:lnTo>
                <a:close/>
              </a:path>
              <a:path w="914400" h="3542665">
                <a:moveTo>
                  <a:pt x="641758" y="1014455"/>
                </a:moveTo>
                <a:lnTo>
                  <a:pt x="369176" y="1234943"/>
                </a:lnTo>
                <a:lnTo>
                  <a:pt x="375102" y="1213815"/>
                </a:lnTo>
                <a:lnTo>
                  <a:pt x="380600" y="1193033"/>
                </a:lnTo>
                <a:lnTo>
                  <a:pt x="385453" y="1172773"/>
                </a:lnTo>
                <a:lnTo>
                  <a:pt x="685979" y="929682"/>
                </a:lnTo>
                <a:lnTo>
                  <a:pt x="683584" y="947953"/>
                </a:lnTo>
                <a:lnTo>
                  <a:pt x="666416" y="961841"/>
                </a:lnTo>
                <a:lnTo>
                  <a:pt x="664755" y="979519"/>
                </a:lnTo>
                <a:lnTo>
                  <a:pt x="644385" y="995996"/>
                </a:lnTo>
                <a:lnTo>
                  <a:pt x="641758" y="1014455"/>
                </a:lnTo>
                <a:close/>
              </a:path>
              <a:path w="914400" h="3542665">
                <a:moveTo>
                  <a:pt x="462288" y="1764009"/>
                </a:moveTo>
                <a:lnTo>
                  <a:pt x="320936" y="1878346"/>
                </a:lnTo>
                <a:lnTo>
                  <a:pt x="316481" y="1865615"/>
                </a:lnTo>
                <a:lnTo>
                  <a:pt x="310470" y="1854143"/>
                </a:lnTo>
                <a:lnTo>
                  <a:pt x="312125" y="1852805"/>
                </a:lnTo>
                <a:lnTo>
                  <a:pt x="306704" y="1840855"/>
                </a:lnTo>
                <a:lnTo>
                  <a:pt x="299350" y="1814134"/>
                </a:lnTo>
                <a:lnTo>
                  <a:pt x="300197" y="1797114"/>
                </a:lnTo>
                <a:lnTo>
                  <a:pt x="301474" y="1779746"/>
                </a:lnTo>
                <a:lnTo>
                  <a:pt x="295408" y="1751984"/>
                </a:lnTo>
                <a:lnTo>
                  <a:pt x="290406" y="1658022"/>
                </a:lnTo>
                <a:lnTo>
                  <a:pt x="294104" y="1622361"/>
                </a:lnTo>
                <a:lnTo>
                  <a:pt x="287832" y="1594765"/>
                </a:lnTo>
                <a:lnTo>
                  <a:pt x="289386" y="1577174"/>
                </a:lnTo>
                <a:lnTo>
                  <a:pt x="279757" y="1519624"/>
                </a:lnTo>
                <a:lnTo>
                  <a:pt x="283251" y="1500463"/>
                </a:lnTo>
                <a:lnTo>
                  <a:pt x="280690" y="1469865"/>
                </a:lnTo>
                <a:lnTo>
                  <a:pt x="287403" y="1448100"/>
                </a:lnTo>
                <a:lnTo>
                  <a:pt x="294760" y="1425815"/>
                </a:lnTo>
                <a:lnTo>
                  <a:pt x="301053" y="1404390"/>
                </a:lnTo>
                <a:lnTo>
                  <a:pt x="314498" y="1360845"/>
                </a:lnTo>
                <a:lnTo>
                  <a:pt x="337758" y="1293026"/>
                </a:lnTo>
                <a:lnTo>
                  <a:pt x="355048" y="1246371"/>
                </a:lnTo>
                <a:lnTo>
                  <a:pt x="560710" y="1080014"/>
                </a:lnTo>
                <a:lnTo>
                  <a:pt x="536855" y="1115645"/>
                </a:lnTo>
                <a:lnTo>
                  <a:pt x="519216" y="1162582"/>
                </a:lnTo>
                <a:lnTo>
                  <a:pt x="508021" y="1171637"/>
                </a:lnTo>
                <a:lnTo>
                  <a:pt x="507889" y="1188079"/>
                </a:lnTo>
                <a:lnTo>
                  <a:pt x="499555" y="1194820"/>
                </a:lnTo>
                <a:lnTo>
                  <a:pt x="498565" y="1211956"/>
                </a:lnTo>
                <a:lnTo>
                  <a:pt x="490267" y="1218668"/>
                </a:lnTo>
                <a:lnTo>
                  <a:pt x="490385" y="1234907"/>
                </a:lnTo>
                <a:lnTo>
                  <a:pt x="482731" y="1241098"/>
                </a:lnTo>
                <a:lnTo>
                  <a:pt x="483064" y="1257164"/>
                </a:lnTo>
                <a:lnTo>
                  <a:pt x="477913" y="1261330"/>
                </a:lnTo>
                <a:lnTo>
                  <a:pt x="481894" y="1274444"/>
                </a:lnTo>
                <a:lnTo>
                  <a:pt x="478461" y="1277222"/>
                </a:lnTo>
                <a:lnTo>
                  <a:pt x="480474" y="1291927"/>
                </a:lnTo>
                <a:lnTo>
                  <a:pt x="481844" y="1307154"/>
                </a:lnTo>
                <a:lnTo>
                  <a:pt x="474798" y="1312853"/>
                </a:lnTo>
                <a:lnTo>
                  <a:pt x="475525" y="1328601"/>
                </a:lnTo>
                <a:lnTo>
                  <a:pt x="471163" y="1348463"/>
                </a:lnTo>
                <a:lnTo>
                  <a:pt x="458829" y="1407444"/>
                </a:lnTo>
                <a:lnTo>
                  <a:pt x="454626" y="1410844"/>
                </a:lnTo>
                <a:lnTo>
                  <a:pt x="454423" y="1427343"/>
                </a:lnTo>
                <a:lnTo>
                  <a:pt x="450220" y="1430742"/>
                </a:lnTo>
                <a:lnTo>
                  <a:pt x="446808" y="1466172"/>
                </a:lnTo>
                <a:lnTo>
                  <a:pt x="442277" y="1486172"/>
                </a:lnTo>
                <a:lnTo>
                  <a:pt x="439677" y="1504610"/>
                </a:lnTo>
                <a:lnTo>
                  <a:pt x="450046" y="1545226"/>
                </a:lnTo>
                <a:lnTo>
                  <a:pt x="452321" y="1576055"/>
                </a:lnTo>
                <a:lnTo>
                  <a:pt x="453953" y="1607405"/>
                </a:lnTo>
                <a:lnTo>
                  <a:pt x="455155" y="1639102"/>
                </a:lnTo>
                <a:lnTo>
                  <a:pt x="456142" y="1670972"/>
                </a:lnTo>
                <a:lnTo>
                  <a:pt x="464015" y="1697273"/>
                </a:lnTo>
                <a:lnTo>
                  <a:pt x="463793" y="1713787"/>
                </a:lnTo>
                <a:lnTo>
                  <a:pt x="463143" y="1730648"/>
                </a:lnTo>
                <a:lnTo>
                  <a:pt x="461741" y="1748117"/>
                </a:lnTo>
                <a:lnTo>
                  <a:pt x="457753" y="1751343"/>
                </a:lnTo>
                <a:lnTo>
                  <a:pt x="462288" y="1764009"/>
                </a:lnTo>
                <a:close/>
              </a:path>
              <a:path w="914400" h="3542665">
                <a:moveTo>
                  <a:pt x="545644" y="3101366"/>
                </a:moveTo>
                <a:lnTo>
                  <a:pt x="331" y="3542462"/>
                </a:lnTo>
                <a:lnTo>
                  <a:pt x="1927" y="1951267"/>
                </a:lnTo>
                <a:lnTo>
                  <a:pt x="4040" y="3376115"/>
                </a:lnTo>
                <a:lnTo>
                  <a:pt x="28054" y="3356690"/>
                </a:lnTo>
                <a:lnTo>
                  <a:pt x="72347" y="3353532"/>
                </a:lnTo>
                <a:lnTo>
                  <a:pt x="96069" y="3334343"/>
                </a:lnTo>
                <a:lnTo>
                  <a:pt x="128047" y="3324811"/>
                </a:lnTo>
                <a:lnTo>
                  <a:pt x="198795" y="3267584"/>
                </a:lnTo>
                <a:lnTo>
                  <a:pt x="226624" y="3261409"/>
                </a:lnTo>
                <a:lnTo>
                  <a:pt x="602081" y="2957706"/>
                </a:lnTo>
                <a:lnTo>
                  <a:pt x="600286" y="2975493"/>
                </a:lnTo>
                <a:lnTo>
                  <a:pt x="598169" y="2993540"/>
                </a:lnTo>
                <a:lnTo>
                  <a:pt x="591910" y="2998603"/>
                </a:lnTo>
                <a:lnTo>
                  <a:pt x="587807" y="3018256"/>
                </a:lnTo>
                <a:lnTo>
                  <a:pt x="571238" y="3031659"/>
                </a:lnTo>
                <a:lnTo>
                  <a:pt x="568861" y="3049916"/>
                </a:lnTo>
                <a:lnTo>
                  <a:pt x="558391" y="3058385"/>
                </a:lnTo>
                <a:lnTo>
                  <a:pt x="555746" y="3076860"/>
                </a:lnTo>
                <a:lnTo>
                  <a:pt x="545644" y="3101366"/>
                </a:lnTo>
                <a:close/>
              </a:path>
              <a:path w="914400" h="3542665">
                <a:moveTo>
                  <a:pt x="665837" y="2612111"/>
                </a:moveTo>
                <a:lnTo>
                  <a:pt x="516831" y="2732640"/>
                </a:lnTo>
                <a:lnTo>
                  <a:pt x="514531" y="2718166"/>
                </a:lnTo>
                <a:lnTo>
                  <a:pt x="511587" y="2704212"/>
                </a:lnTo>
                <a:lnTo>
                  <a:pt x="507999" y="2690779"/>
                </a:lnTo>
                <a:lnTo>
                  <a:pt x="503768" y="2677868"/>
                </a:lnTo>
                <a:lnTo>
                  <a:pt x="503355" y="2661867"/>
                </a:lnTo>
                <a:lnTo>
                  <a:pt x="495330" y="2635689"/>
                </a:lnTo>
                <a:lnTo>
                  <a:pt x="487412" y="2609424"/>
                </a:lnTo>
                <a:lnTo>
                  <a:pt x="479334" y="2583289"/>
                </a:lnTo>
                <a:lnTo>
                  <a:pt x="473804" y="2555093"/>
                </a:lnTo>
                <a:lnTo>
                  <a:pt x="470824" y="2541168"/>
                </a:lnTo>
                <a:lnTo>
                  <a:pt x="459429" y="2517717"/>
                </a:lnTo>
                <a:lnTo>
                  <a:pt x="458327" y="2502274"/>
                </a:lnTo>
                <a:lnTo>
                  <a:pt x="450204" y="2476175"/>
                </a:lnTo>
                <a:lnTo>
                  <a:pt x="443154" y="2449208"/>
                </a:lnTo>
                <a:lnTo>
                  <a:pt x="437284" y="2421287"/>
                </a:lnTo>
                <a:lnTo>
                  <a:pt x="436003" y="2405988"/>
                </a:lnTo>
                <a:lnTo>
                  <a:pt x="434186" y="2391123"/>
                </a:lnTo>
                <a:lnTo>
                  <a:pt x="431510" y="2376953"/>
                </a:lnTo>
                <a:lnTo>
                  <a:pt x="419667" y="2353863"/>
                </a:lnTo>
                <a:lnTo>
                  <a:pt x="410409" y="2328683"/>
                </a:lnTo>
                <a:lnTo>
                  <a:pt x="402384" y="2302505"/>
                </a:lnTo>
                <a:lnTo>
                  <a:pt x="387338" y="2265671"/>
                </a:lnTo>
                <a:lnTo>
                  <a:pt x="380976" y="2238148"/>
                </a:lnTo>
                <a:lnTo>
                  <a:pt x="380965" y="2221822"/>
                </a:lnTo>
                <a:lnTo>
                  <a:pt x="374040" y="2194754"/>
                </a:lnTo>
                <a:lnTo>
                  <a:pt x="369047" y="2166124"/>
                </a:lnTo>
                <a:lnTo>
                  <a:pt x="378952" y="2141777"/>
                </a:lnTo>
                <a:lnTo>
                  <a:pt x="374068" y="2129393"/>
                </a:lnTo>
                <a:lnTo>
                  <a:pt x="376420" y="2127491"/>
                </a:lnTo>
                <a:lnTo>
                  <a:pt x="370302" y="2116105"/>
                </a:lnTo>
                <a:lnTo>
                  <a:pt x="368413" y="2101298"/>
                </a:lnTo>
                <a:lnTo>
                  <a:pt x="348876" y="2051762"/>
                </a:lnTo>
                <a:lnTo>
                  <a:pt x="346988" y="2036955"/>
                </a:lnTo>
                <a:lnTo>
                  <a:pt x="332210" y="1999905"/>
                </a:lnTo>
                <a:lnTo>
                  <a:pt x="327297" y="1971210"/>
                </a:lnTo>
                <a:lnTo>
                  <a:pt x="323993" y="1941212"/>
                </a:lnTo>
                <a:lnTo>
                  <a:pt x="314044" y="1900256"/>
                </a:lnTo>
                <a:lnTo>
                  <a:pt x="317576" y="1897399"/>
                </a:lnTo>
                <a:lnTo>
                  <a:pt x="313282" y="1884538"/>
                </a:lnTo>
                <a:lnTo>
                  <a:pt x="459266" y="1766454"/>
                </a:lnTo>
                <a:lnTo>
                  <a:pt x="464553" y="1778512"/>
                </a:lnTo>
                <a:lnTo>
                  <a:pt x="474287" y="1819642"/>
                </a:lnTo>
                <a:lnTo>
                  <a:pt x="475230" y="1851548"/>
                </a:lnTo>
                <a:lnTo>
                  <a:pt x="483623" y="1893763"/>
                </a:lnTo>
                <a:lnTo>
                  <a:pt x="491636" y="1968955"/>
                </a:lnTo>
                <a:lnTo>
                  <a:pt x="500852" y="2010505"/>
                </a:lnTo>
                <a:lnTo>
                  <a:pt x="511463" y="2050926"/>
                </a:lnTo>
                <a:lnTo>
                  <a:pt x="523523" y="2090175"/>
                </a:lnTo>
                <a:lnTo>
                  <a:pt x="521430" y="2091867"/>
                </a:lnTo>
                <a:lnTo>
                  <a:pt x="527647" y="2103173"/>
                </a:lnTo>
                <a:lnTo>
                  <a:pt x="526520" y="2104085"/>
                </a:lnTo>
                <a:lnTo>
                  <a:pt x="534346" y="2114089"/>
                </a:lnTo>
                <a:lnTo>
                  <a:pt x="554444" y="2146836"/>
                </a:lnTo>
                <a:lnTo>
                  <a:pt x="562514" y="2172978"/>
                </a:lnTo>
                <a:lnTo>
                  <a:pt x="558401" y="2176305"/>
                </a:lnTo>
                <a:lnTo>
                  <a:pt x="570905" y="2198860"/>
                </a:lnTo>
                <a:lnTo>
                  <a:pt x="576496" y="2210672"/>
                </a:lnTo>
                <a:lnTo>
                  <a:pt x="575923" y="2211135"/>
                </a:lnTo>
                <a:lnTo>
                  <a:pt x="580477" y="2223787"/>
                </a:lnTo>
                <a:lnTo>
                  <a:pt x="576471" y="2227027"/>
                </a:lnTo>
                <a:lnTo>
                  <a:pt x="581597" y="2239216"/>
                </a:lnTo>
                <a:lnTo>
                  <a:pt x="580452" y="2240141"/>
                </a:lnTo>
                <a:lnTo>
                  <a:pt x="584862" y="2252909"/>
                </a:lnTo>
                <a:lnTo>
                  <a:pt x="588414" y="2266370"/>
                </a:lnTo>
                <a:lnTo>
                  <a:pt x="594659" y="2293988"/>
                </a:lnTo>
                <a:lnTo>
                  <a:pt x="600241" y="2305808"/>
                </a:lnTo>
                <a:lnTo>
                  <a:pt x="597997" y="2307623"/>
                </a:lnTo>
                <a:lnTo>
                  <a:pt x="603632" y="2319399"/>
                </a:lnTo>
                <a:lnTo>
                  <a:pt x="600905" y="2321606"/>
                </a:lnTo>
                <a:lnTo>
                  <a:pt x="610414" y="2346583"/>
                </a:lnTo>
                <a:lnTo>
                  <a:pt x="612204" y="2361470"/>
                </a:lnTo>
                <a:lnTo>
                  <a:pt x="613458" y="2376790"/>
                </a:lnTo>
                <a:lnTo>
                  <a:pt x="613371" y="2393195"/>
                </a:lnTo>
                <a:lnTo>
                  <a:pt x="617352" y="2406310"/>
                </a:lnTo>
                <a:lnTo>
                  <a:pt x="615635" y="2407699"/>
                </a:lnTo>
                <a:lnTo>
                  <a:pt x="621333" y="2419424"/>
                </a:lnTo>
                <a:lnTo>
                  <a:pt x="624509" y="2433190"/>
                </a:lnTo>
                <a:lnTo>
                  <a:pt x="627149" y="2447389"/>
                </a:lnTo>
                <a:lnTo>
                  <a:pt x="628716" y="2462456"/>
                </a:lnTo>
                <a:lnTo>
                  <a:pt x="628673" y="2478826"/>
                </a:lnTo>
                <a:lnTo>
                  <a:pt x="626384" y="2480677"/>
                </a:lnTo>
                <a:lnTo>
                  <a:pt x="632082" y="2492403"/>
                </a:lnTo>
                <a:lnTo>
                  <a:pt x="639820" y="2518812"/>
                </a:lnTo>
                <a:lnTo>
                  <a:pt x="639518" y="2535391"/>
                </a:lnTo>
                <a:lnTo>
                  <a:pt x="647311" y="2561758"/>
                </a:lnTo>
                <a:lnTo>
                  <a:pt x="655371" y="2587907"/>
                </a:lnTo>
                <a:lnTo>
                  <a:pt x="660309" y="2600248"/>
                </a:lnTo>
                <a:lnTo>
                  <a:pt x="665837" y="2612111"/>
                </a:lnTo>
                <a:close/>
              </a:path>
              <a:path w="914400" h="3542665">
                <a:moveTo>
                  <a:pt x="611649" y="2949967"/>
                </a:moveTo>
                <a:lnTo>
                  <a:pt x="336116" y="3172841"/>
                </a:lnTo>
                <a:lnTo>
                  <a:pt x="344859" y="3149435"/>
                </a:lnTo>
                <a:lnTo>
                  <a:pt x="361536" y="3135945"/>
                </a:lnTo>
                <a:lnTo>
                  <a:pt x="370118" y="3112669"/>
                </a:lnTo>
                <a:lnTo>
                  <a:pt x="386526" y="3099396"/>
                </a:lnTo>
                <a:lnTo>
                  <a:pt x="413216" y="3061473"/>
                </a:lnTo>
                <a:lnTo>
                  <a:pt x="463805" y="2987883"/>
                </a:lnTo>
                <a:lnTo>
                  <a:pt x="479932" y="2942168"/>
                </a:lnTo>
                <a:lnTo>
                  <a:pt x="497552" y="2895246"/>
                </a:lnTo>
                <a:lnTo>
                  <a:pt x="512436" y="2850537"/>
                </a:lnTo>
                <a:lnTo>
                  <a:pt x="516007" y="2798645"/>
                </a:lnTo>
                <a:lnTo>
                  <a:pt x="515661" y="2749920"/>
                </a:lnTo>
                <a:lnTo>
                  <a:pt x="518523" y="2747606"/>
                </a:lnTo>
                <a:lnTo>
                  <a:pt x="513969" y="2734954"/>
                </a:lnTo>
                <a:lnTo>
                  <a:pt x="663700" y="2613839"/>
                </a:lnTo>
                <a:lnTo>
                  <a:pt x="669603" y="2625399"/>
                </a:lnTo>
                <a:lnTo>
                  <a:pt x="675874" y="2636662"/>
                </a:lnTo>
                <a:lnTo>
                  <a:pt x="667289" y="2643605"/>
                </a:lnTo>
                <a:lnTo>
                  <a:pt x="663876" y="2662701"/>
                </a:lnTo>
                <a:lnTo>
                  <a:pt x="654889" y="2669970"/>
                </a:lnTo>
                <a:lnTo>
                  <a:pt x="655499" y="2685812"/>
                </a:lnTo>
                <a:lnTo>
                  <a:pt x="656914" y="2701002"/>
                </a:lnTo>
                <a:lnTo>
                  <a:pt x="663356" y="2728460"/>
                </a:lnTo>
                <a:lnTo>
                  <a:pt x="661275" y="2746479"/>
                </a:lnTo>
                <a:lnTo>
                  <a:pt x="658120" y="2765365"/>
                </a:lnTo>
                <a:lnTo>
                  <a:pt x="653356" y="2785553"/>
                </a:lnTo>
                <a:lnTo>
                  <a:pt x="660156" y="2812722"/>
                </a:lnTo>
                <a:lnTo>
                  <a:pt x="648299" y="2822313"/>
                </a:lnTo>
                <a:lnTo>
                  <a:pt x="643356" y="2842646"/>
                </a:lnTo>
                <a:lnTo>
                  <a:pt x="638950" y="2862545"/>
                </a:lnTo>
                <a:lnTo>
                  <a:pt x="633363" y="2883399"/>
                </a:lnTo>
                <a:lnTo>
                  <a:pt x="620755" y="2893597"/>
                </a:lnTo>
                <a:lnTo>
                  <a:pt x="616778" y="2913149"/>
                </a:lnTo>
                <a:lnTo>
                  <a:pt x="613123" y="2932440"/>
                </a:lnTo>
                <a:lnTo>
                  <a:pt x="611649" y="2949967"/>
                </a:lnTo>
                <a:close/>
              </a:path>
              <a:path w="914400" h="3542665">
                <a:moveTo>
                  <a:pt x="416390" y="3287590"/>
                </a:moveTo>
                <a:lnTo>
                  <a:pt x="197352" y="3464768"/>
                </a:lnTo>
                <a:lnTo>
                  <a:pt x="34925" y="3530814"/>
                </a:lnTo>
                <a:lnTo>
                  <a:pt x="26340" y="3537758"/>
                </a:lnTo>
                <a:lnTo>
                  <a:pt x="6658" y="3537344"/>
                </a:lnTo>
                <a:lnTo>
                  <a:pt x="527608" y="3115955"/>
                </a:lnTo>
                <a:lnTo>
                  <a:pt x="517881" y="3140157"/>
                </a:lnTo>
                <a:lnTo>
                  <a:pt x="508745" y="3163882"/>
                </a:lnTo>
                <a:lnTo>
                  <a:pt x="494438" y="3175455"/>
                </a:lnTo>
                <a:lnTo>
                  <a:pt x="486106" y="3198529"/>
                </a:lnTo>
                <a:lnTo>
                  <a:pt x="469733" y="3211772"/>
                </a:lnTo>
                <a:lnTo>
                  <a:pt x="461241" y="3234977"/>
                </a:lnTo>
                <a:lnTo>
                  <a:pt x="426555" y="3263033"/>
                </a:lnTo>
                <a:lnTo>
                  <a:pt x="416390" y="3287590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5363790"/>
            <a:ext cx="11296649" cy="29813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046130" y="1590817"/>
            <a:ext cx="8195945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80">
                <a:solidFill>
                  <a:srgbClr val="994B37"/>
                </a:solidFill>
                <a:latin typeface="Trebuchet MS"/>
                <a:cs typeface="Trebuchet MS"/>
              </a:rPr>
              <a:t>Únete</a:t>
            </a:r>
            <a:r>
              <a:rPr dirty="0" sz="7000" spc="4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7000" spc="100">
                <a:solidFill>
                  <a:srgbClr val="994B37"/>
                </a:solidFill>
                <a:latin typeface="Trebuchet MS"/>
                <a:cs typeface="Trebuchet MS"/>
              </a:rPr>
              <a:t>a</a:t>
            </a:r>
            <a:r>
              <a:rPr dirty="0" sz="7000" spc="50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7000" spc="-60">
                <a:solidFill>
                  <a:srgbClr val="994B37"/>
                </a:solidFill>
                <a:latin typeface="Trebuchet MS"/>
                <a:cs typeface="Trebuchet MS"/>
              </a:rPr>
              <a:t>la</a:t>
            </a:r>
            <a:r>
              <a:rPr dirty="0" sz="7000" spc="45">
                <a:solidFill>
                  <a:srgbClr val="994B37"/>
                </a:solidFill>
                <a:latin typeface="Trebuchet MS"/>
                <a:cs typeface="Trebuchet MS"/>
              </a:rPr>
              <a:t> </a:t>
            </a:r>
            <a:r>
              <a:rPr dirty="0" sz="7000" spc="35">
                <a:solidFill>
                  <a:srgbClr val="994B37"/>
                </a:solidFill>
                <a:latin typeface="Trebuchet MS"/>
                <a:cs typeface="Trebuchet MS"/>
              </a:rPr>
              <a:t>actividad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9259" y="3212993"/>
            <a:ext cx="608965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5">
                <a:solidFill>
                  <a:srgbClr val="994B37"/>
                </a:solidFill>
                <a:latin typeface="Trebuchet MS"/>
                <a:cs typeface="Trebuchet MS"/>
              </a:rPr>
              <a:t>join.nearpod.com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5346" y="4067589"/>
            <a:ext cx="9257665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505">
                <a:solidFill>
                  <a:srgbClr val="F4F4F4"/>
                </a:solidFill>
                <a:latin typeface="Trebuchet MS"/>
                <a:cs typeface="Trebuchet MS"/>
              </a:rPr>
              <a:t>Cómo</a:t>
            </a:r>
            <a:r>
              <a:rPr dirty="0" sz="7000" spc="3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7000" spc="180">
                <a:solidFill>
                  <a:srgbClr val="F4F4F4"/>
                </a:solidFill>
                <a:latin typeface="Trebuchet MS"/>
                <a:cs typeface="Trebuchet MS"/>
              </a:rPr>
              <a:t>lo</a:t>
            </a:r>
            <a:r>
              <a:rPr dirty="0" sz="7000" spc="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7000" spc="215">
                <a:solidFill>
                  <a:srgbClr val="F4F4F4"/>
                </a:solidFill>
                <a:latin typeface="Trebuchet MS"/>
                <a:cs typeface="Trebuchet MS"/>
              </a:rPr>
              <a:t>hemos</a:t>
            </a:r>
            <a:r>
              <a:rPr dirty="0" sz="7000" spc="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7000" spc="130">
                <a:solidFill>
                  <a:srgbClr val="F4F4F4"/>
                </a:solidFill>
                <a:latin typeface="Trebuchet MS"/>
                <a:cs typeface="Trebuchet MS"/>
              </a:rPr>
              <a:t>vivido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9153" y="5601751"/>
            <a:ext cx="4850130" cy="548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400" spc="-40">
                <a:solidFill>
                  <a:srgbClr val="F4F4F4"/>
                </a:solidFill>
                <a:latin typeface="Tahoma"/>
                <a:cs typeface="Tahoma"/>
              </a:rPr>
              <a:t>Y</a:t>
            </a:r>
            <a:r>
              <a:rPr dirty="0" sz="3400" spc="-16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400" spc="50">
                <a:solidFill>
                  <a:srgbClr val="F4F4F4"/>
                </a:solidFill>
                <a:latin typeface="Tahoma"/>
                <a:cs typeface="Tahoma"/>
              </a:rPr>
              <a:t>también</a:t>
            </a:r>
            <a:r>
              <a:rPr dirty="0" sz="3400" spc="-16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400" spc="75">
                <a:solidFill>
                  <a:srgbClr val="F4F4F4"/>
                </a:solidFill>
                <a:latin typeface="Tahoma"/>
                <a:cs typeface="Tahoma"/>
              </a:rPr>
              <a:t>algunos</a:t>
            </a:r>
            <a:r>
              <a:rPr dirty="0" sz="3400" spc="-15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400" spc="85">
                <a:solidFill>
                  <a:srgbClr val="F4F4F4"/>
                </a:solidFill>
                <a:latin typeface="Tahoma"/>
                <a:cs typeface="Tahoma"/>
              </a:rPr>
              <a:t>datos</a:t>
            </a:r>
            <a:endParaRPr sz="3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8482965" cy="2057400"/>
            <a:chOff x="0" y="0"/>
            <a:chExt cx="8482965" cy="20574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507355" cy="2057400"/>
            </a:xfrm>
            <a:custGeom>
              <a:avLst/>
              <a:gdLst/>
              <a:ahLst/>
              <a:cxnLst/>
              <a:rect l="l" t="t" r="r" b="b"/>
              <a:pathLst>
                <a:path w="5507355" h="2057400">
                  <a:moveTo>
                    <a:pt x="0" y="0"/>
                  </a:moveTo>
                  <a:lnTo>
                    <a:pt x="5388625" y="0"/>
                  </a:lnTo>
                  <a:lnTo>
                    <a:pt x="5414440" y="38973"/>
                  </a:lnTo>
                  <a:lnTo>
                    <a:pt x="5432816" y="77316"/>
                  </a:lnTo>
                  <a:lnTo>
                    <a:pt x="5445220" y="117651"/>
                  </a:lnTo>
                  <a:lnTo>
                    <a:pt x="5451044" y="159599"/>
                  </a:lnTo>
                  <a:lnTo>
                    <a:pt x="5456516" y="202156"/>
                  </a:lnTo>
                  <a:lnTo>
                    <a:pt x="5466118" y="243506"/>
                  </a:lnTo>
                  <a:lnTo>
                    <a:pt x="5478358" y="284147"/>
                  </a:lnTo>
                  <a:lnTo>
                    <a:pt x="5491743" y="324577"/>
                  </a:lnTo>
                  <a:lnTo>
                    <a:pt x="5502772" y="344649"/>
                  </a:lnTo>
                  <a:lnTo>
                    <a:pt x="5507283" y="365698"/>
                  </a:lnTo>
                  <a:lnTo>
                    <a:pt x="5506929" y="387239"/>
                  </a:lnTo>
                  <a:lnTo>
                    <a:pt x="5500762" y="424442"/>
                  </a:lnTo>
                  <a:lnTo>
                    <a:pt x="5499943" y="439942"/>
                  </a:lnTo>
                  <a:lnTo>
                    <a:pt x="5501065" y="455309"/>
                  </a:lnTo>
                  <a:lnTo>
                    <a:pt x="5504286" y="470558"/>
                  </a:lnTo>
                  <a:lnTo>
                    <a:pt x="5506262" y="476745"/>
                  </a:lnTo>
                  <a:lnTo>
                    <a:pt x="5506540" y="482769"/>
                  </a:lnTo>
                  <a:lnTo>
                    <a:pt x="5499336" y="529936"/>
                  </a:lnTo>
                  <a:lnTo>
                    <a:pt x="5492209" y="569615"/>
                  </a:lnTo>
                  <a:lnTo>
                    <a:pt x="5468597" y="621515"/>
                  </a:lnTo>
                  <a:lnTo>
                    <a:pt x="5455255" y="642283"/>
                  </a:lnTo>
                  <a:lnTo>
                    <a:pt x="5434503" y="674141"/>
                  </a:lnTo>
                  <a:lnTo>
                    <a:pt x="5398834" y="740669"/>
                  </a:lnTo>
                  <a:lnTo>
                    <a:pt x="5381719" y="774806"/>
                  </a:lnTo>
                  <a:lnTo>
                    <a:pt x="5364997" y="815164"/>
                  </a:lnTo>
                  <a:lnTo>
                    <a:pt x="5358160" y="833135"/>
                  </a:lnTo>
                  <a:lnTo>
                    <a:pt x="5324696" y="878085"/>
                  </a:lnTo>
                  <a:lnTo>
                    <a:pt x="5283879" y="912903"/>
                  </a:lnTo>
                  <a:lnTo>
                    <a:pt x="5241912" y="946324"/>
                  </a:lnTo>
                  <a:lnTo>
                    <a:pt x="5217354" y="959972"/>
                  </a:lnTo>
                  <a:lnTo>
                    <a:pt x="5208474" y="964508"/>
                  </a:lnTo>
                  <a:lnTo>
                    <a:pt x="5161517" y="983674"/>
                  </a:lnTo>
                  <a:lnTo>
                    <a:pt x="5113515" y="997841"/>
                  </a:lnTo>
                  <a:lnTo>
                    <a:pt x="5064493" y="1007572"/>
                  </a:lnTo>
                  <a:lnTo>
                    <a:pt x="5014477" y="1013433"/>
                  </a:lnTo>
                  <a:lnTo>
                    <a:pt x="4981543" y="1016742"/>
                  </a:lnTo>
                  <a:lnTo>
                    <a:pt x="4948749" y="1021108"/>
                  </a:lnTo>
                  <a:lnTo>
                    <a:pt x="4883473" y="1030754"/>
                  </a:lnTo>
                  <a:lnTo>
                    <a:pt x="4855351" y="1034273"/>
                  </a:lnTo>
                  <a:lnTo>
                    <a:pt x="4827078" y="1036012"/>
                  </a:lnTo>
                  <a:lnTo>
                    <a:pt x="4798670" y="1035809"/>
                  </a:lnTo>
                  <a:lnTo>
                    <a:pt x="4749746" y="1031831"/>
                  </a:lnTo>
                  <a:lnTo>
                    <a:pt x="4729303" y="1030631"/>
                  </a:lnTo>
                  <a:lnTo>
                    <a:pt x="4708830" y="1029750"/>
                  </a:lnTo>
                  <a:lnTo>
                    <a:pt x="4688342" y="1029028"/>
                  </a:lnTo>
                  <a:lnTo>
                    <a:pt x="4637974" y="1026289"/>
                  </a:lnTo>
                  <a:lnTo>
                    <a:pt x="4587876" y="1021568"/>
                  </a:lnTo>
                  <a:lnTo>
                    <a:pt x="4537788" y="1015081"/>
                  </a:lnTo>
                  <a:lnTo>
                    <a:pt x="4442383" y="999931"/>
                  </a:lnTo>
                  <a:lnTo>
                    <a:pt x="4397084" y="993599"/>
                  </a:lnTo>
                  <a:lnTo>
                    <a:pt x="4351724" y="987904"/>
                  </a:lnTo>
                  <a:lnTo>
                    <a:pt x="4306477" y="982701"/>
                  </a:lnTo>
                  <a:lnTo>
                    <a:pt x="4278304" y="978105"/>
                  </a:lnTo>
                  <a:lnTo>
                    <a:pt x="4223841" y="962669"/>
                  </a:lnTo>
                  <a:lnTo>
                    <a:pt x="4146950" y="930182"/>
                  </a:lnTo>
                  <a:lnTo>
                    <a:pt x="4097518" y="906398"/>
                  </a:lnTo>
                  <a:lnTo>
                    <a:pt x="4048905" y="880767"/>
                  </a:lnTo>
                  <a:lnTo>
                    <a:pt x="3976543" y="838612"/>
                  </a:lnTo>
                  <a:lnTo>
                    <a:pt x="3951415" y="825569"/>
                  </a:lnTo>
                  <a:lnTo>
                    <a:pt x="3900745" y="801291"/>
                  </a:lnTo>
                  <a:lnTo>
                    <a:pt x="3858358" y="787772"/>
                  </a:lnTo>
                  <a:lnTo>
                    <a:pt x="3806068" y="774795"/>
                  </a:lnTo>
                  <a:lnTo>
                    <a:pt x="3753656" y="763091"/>
                  </a:lnTo>
                  <a:lnTo>
                    <a:pt x="3718351" y="753870"/>
                  </a:lnTo>
                  <a:lnTo>
                    <a:pt x="3683882" y="742642"/>
                  </a:lnTo>
                  <a:lnTo>
                    <a:pt x="3649852" y="730171"/>
                  </a:lnTo>
                  <a:lnTo>
                    <a:pt x="3615869" y="717223"/>
                  </a:lnTo>
                  <a:lnTo>
                    <a:pt x="3567381" y="702004"/>
                  </a:lnTo>
                  <a:lnTo>
                    <a:pt x="3518309" y="691170"/>
                  </a:lnTo>
                  <a:lnTo>
                    <a:pt x="3468719" y="684438"/>
                  </a:lnTo>
                  <a:lnTo>
                    <a:pt x="3418680" y="681527"/>
                  </a:lnTo>
                  <a:lnTo>
                    <a:pt x="3368261" y="682158"/>
                  </a:lnTo>
                  <a:lnTo>
                    <a:pt x="3359611" y="683035"/>
                  </a:lnTo>
                  <a:lnTo>
                    <a:pt x="3351891" y="683146"/>
                  </a:lnTo>
                  <a:lnTo>
                    <a:pt x="3224268" y="712652"/>
                  </a:lnTo>
                  <a:lnTo>
                    <a:pt x="3184495" y="722648"/>
                  </a:lnTo>
                  <a:lnTo>
                    <a:pt x="3136057" y="736759"/>
                  </a:lnTo>
                  <a:lnTo>
                    <a:pt x="3088261" y="752538"/>
                  </a:lnTo>
                  <a:lnTo>
                    <a:pt x="3040949" y="769970"/>
                  </a:lnTo>
                  <a:lnTo>
                    <a:pt x="2964913" y="800675"/>
                  </a:lnTo>
                  <a:lnTo>
                    <a:pt x="2935376" y="811540"/>
                  </a:lnTo>
                  <a:lnTo>
                    <a:pt x="2905438" y="821562"/>
                  </a:lnTo>
                  <a:lnTo>
                    <a:pt x="2832803" y="843601"/>
                  </a:lnTo>
                  <a:lnTo>
                    <a:pt x="2791351" y="858548"/>
                  </a:lnTo>
                  <a:lnTo>
                    <a:pt x="2750671" y="875496"/>
                  </a:lnTo>
                  <a:lnTo>
                    <a:pt x="2710602" y="894431"/>
                  </a:lnTo>
                  <a:lnTo>
                    <a:pt x="2672373" y="913170"/>
                  </a:lnTo>
                  <a:lnTo>
                    <a:pt x="2634590" y="932272"/>
                  </a:lnTo>
                  <a:lnTo>
                    <a:pt x="2597353" y="952391"/>
                  </a:lnTo>
                  <a:lnTo>
                    <a:pt x="2560758" y="974178"/>
                  </a:lnTo>
                  <a:lnTo>
                    <a:pt x="2534720" y="989169"/>
                  </a:lnTo>
                  <a:lnTo>
                    <a:pt x="2507721" y="1002461"/>
                  </a:lnTo>
                  <a:lnTo>
                    <a:pt x="2480464" y="1015085"/>
                  </a:lnTo>
                  <a:lnTo>
                    <a:pt x="2453654" y="1028074"/>
                  </a:lnTo>
                  <a:lnTo>
                    <a:pt x="2411852" y="1049013"/>
                  </a:lnTo>
                  <a:lnTo>
                    <a:pt x="2370521" y="1070615"/>
                  </a:lnTo>
                  <a:lnTo>
                    <a:pt x="2329579" y="1092871"/>
                  </a:lnTo>
                  <a:lnTo>
                    <a:pt x="2288945" y="1115773"/>
                  </a:lnTo>
                  <a:lnTo>
                    <a:pt x="2219920" y="1155795"/>
                  </a:lnTo>
                  <a:lnTo>
                    <a:pt x="2164063" y="1191140"/>
                  </a:lnTo>
                  <a:lnTo>
                    <a:pt x="2137944" y="1211718"/>
                  </a:lnTo>
                  <a:lnTo>
                    <a:pt x="2102784" y="1232225"/>
                  </a:lnTo>
                  <a:lnTo>
                    <a:pt x="2069274" y="1255622"/>
                  </a:lnTo>
                  <a:lnTo>
                    <a:pt x="2036021" y="1279686"/>
                  </a:lnTo>
                  <a:lnTo>
                    <a:pt x="2001632" y="1302196"/>
                  </a:lnTo>
                  <a:lnTo>
                    <a:pt x="1993527" y="1306873"/>
                  </a:lnTo>
                  <a:lnTo>
                    <a:pt x="1985680" y="1312218"/>
                  </a:lnTo>
                  <a:lnTo>
                    <a:pt x="1729617" y="1523292"/>
                  </a:lnTo>
                  <a:lnTo>
                    <a:pt x="1721598" y="1529120"/>
                  </a:lnTo>
                  <a:lnTo>
                    <a:pt x="1703124" y="1543664"/>
                  </a:lnTo>
                  <a:lnTo>
                    <a:pt x="1650805" y="1586498"/>
                  </a:lnTo>
                  <a:lnTo>
                    <a:pt x="1616270" y="1613597"/>
                  </a:lnTo>
                  <a:lnTo>
                    <a:pt x="1580584" y="1639301"/>
                  </a:lnTo>
                  <a:lnTo>
                    <a:pt x="1529651" y="1671320"/>
                  </a:lnTo>
                  <a:lnTo>
                    <a:pt x="1516704" y="1680429"/>
                  </a:lnTo>
                  <a:lnTo>
                    <a:pt x="1440734" y="1736798"/>
                  </a:lnTo>
                  <a:lnTo>
                    <a:pt x="1415251" y="1755068"/>
                  </a:lnTo>
                  <a:lnTo>
                    <a:pt x="1369998" y="1785776"/>
                  </a:lnTo>
                  <a:lnTo>
                    <a:pt x="1351260" y="1800000"/>
                  </a:lnTo>
                  <a:lnTo>
                    <a:pt x="1286870" y="1853028"/>
                  </a:lnTo>
                  <a:lnTo>
                    <a:pt x="1228480" y="1887261"/>
                  </a:lnTo>
                  <a:lnTo>
                    <a:pt x="1153826" y="1922395"/>
                  </a:lnTo>
                  <a:lnTo>
                    <a:pt x="1108978" y="1941484"/>
                  </a:lnTo>
                  <a:lnTo>
                    <a:pt x="1063616" y="1959239"/>
                  </a:lnTo>
                  <a:lnTo>
                    <a:pt x="1017914" y="1975514"/>
                  </a:lnTo>
                  <a:lnTo>
                    <a:pt x="1006025" y="1979599"/>
                  </a:lnTo>
                  <a:lnTo>
                    <a:pt x="994481" y="1984279"/>
                  </a:lnTo>
                  <a:lnTo>
                    <a:pt x="983625" y="1990150"/>
                  </a:lnTo>
                  <a:lnTo>
                    <a:pt x="961206" y="2007458"/>
                  </a:lnTo>
                  <a:lnTo>
                    <a:pt x="947550" y="2014758"/>
                  </a:lnTo>
                  <a:lnTo>
                    <a:pt x="933092" y="2020374"/>
                  </a:lnTo>
                  <a:lnTo>
                    <a:pt x="907620" y="2028205"/>
                  </a:lnTo>
                  <a:lnTo>
                    <a:pt x="897193" y="2031842"/>
                  </a:lnTo>
                  <a:lnTo>
                    <a:pt x="886622" y="2035304"/>
                  </a:lnTo>
                  <a:lnTo>
                    <a:pt x="875722" y="2038012"/>
                  </a:lnTo>
                  <a:lnTo>
                    <a:pt x="866832" y="2040552"/>
                  </a:lnTo>
                  <a:lnTo>
                    <a:pt x="857480" y="2042888"/>
                  </a:lnTo>
                  <a:lnTo>
                    <a:pt x="847902" y="2044237"/>
                  </a:lnTo>
                  <a:lnTo>
                    <a:pt x="838332" y="2043821"/>
                  </a:lnTo>
                  <a:lnTo>
                    <a:pt x="819138" y="2042301"/>
                  </a:lnTo>
                  <a:lnTo>
                    <a:pt x="800507" y="2044128"/>
                  </a:lnTo>
                  <a:lnTo>
                    <a:pt x="782215" y="2047433"/>
                  </a:lnTo>
                  <a:lnTo>
                    <a:pt x="764041" y="2050348"/>
                  </a:lnTo>
                  <a:lnTo>
                    <a:pt x="715590" y="2055338"/>
                  </a:lnTo>
                  <a:lnTo>
                    <a:pt x="667408" y="2057285"/>
                  </a:lnTo>
                  <a:lnTo>
                    <a:pt x="619491" y="2055973"/>
                  </a:lnTo>
                  <a:lnTo>
                    <a:pt x="571836" y="2051189"/>
                  </a:lnTo>
                  <a:lnTo>
                    <a:pt x="524439" y="2042718"/>
                  </a:lnTo>
                  <a:lnTo>
                    <a:pt x="477298" y="2030346"/>
                  </a:lnTo>
                  <a:lnTo>
                    <a:pt x="383451" y="2000881"/>
                  </a:lnTo>
                  <a:lnTo>
                    <a:pt x="336396" y="1986445"/>
                  </a:lnTo>
                  <a:lnTo>
                    <a:pt x="289184" y="1972364"/>
                  </a:lnTo>
                  <a:lnTo>
                    <a:pt x="241761" y="1958755"/>
                  </a:lnTo>
                  <a:lnTo>
                    <a:pt x="216058" y="1950315"/>
                  </a:lnTo>
                  <a:lnTo>
                    <a:pt x="167686" y="1928588"/>
                  </a:lnTo>
                  <a:lnTo>
                    <a:pt x="111671" y="1894184"/>
                  </a:lnTo>
                  <a:lnTo>
                    <a:pt x="78586" y="1872850"/>
                  </a:lnTo>
                  <a:lnTo>
                    <a:pt x="45327" y="1851660"/>
                  </a:lnTo>
                  <a:lnTo>
                    <a:pt x="11601" y="1831148"/>
                  </a:lnTo>
                  <a:lnTo>
                    <a:pt x="0" y="1824632"/>
                  </a:lnTo>
                  <a:lnTo>
                    <a:pt x="0" y="0"/>
                  </a:lnTo>
                  <a:close/>
                </a:path>
                <a:path w="5507355" h="2057400">
                  <a:moveTo>
                    <a:pt x="1729617" y="1523292"/>
                  </a:moveTo>
                  <a:lnTo>
                    <a:pt x="1985680" y="1312218"/>
                  </a:lnTo>
                  <a:lnTo>
                    <a:pt x="1978408" y="1318261"/>
                  </a:lnTo>
                  <a:lnTo>
                    <a:pt x="1972030" y="1325033"/>
                  </a:lnTo>
                  <a:lnTo>
                    <a:pt x="1940938" y="1355865"/>
                  </a:lnTo>
                  <a:lnTo>
                    <a:pt x="1907642" y="1384556"/>
                  </a:lnTo>
                  <a:lnTo>
                    <a:pt x="1873741" y="1412868"/>
                  </a:lnTo>
                  <a:lnTo>
                    <a:pt x="1822042" y="1459269"/>
                  </a:lnTo>
                  <a:lnTo>
                    <a:pt x="1802421" y="1474612"/>
                  </a:lnTo>
                  <a:lnTo>
                    <a:pt x="1781937" y="1488908"/>
                  </a:lnTo>
                  <a:lnTo>
                    <a:pt x="1740647" y="1515274"/>
                  </a:lnTo>
                  <a:lnTo>
                    <a:pt x="1729617" y="1523292"/>
                  </a:lnTo>
                  <a:close/>
                </a:path>
                <a:path w="5507355" h="2057400">
                  <a:moveTo>
                    <a:pt x="1286870" y="1853028"/>
                  </a:moveTo>
                  <a:lnTo>
                    <a:pt x="1333098" y="1814922"/>
                  </a:lnTo>
                  <a:lnTo>
                    <a:pt x="1315368" y="1830368"/>
                  </a:lnTo>
                  <a:lnTo>
                    <a:pt x="1288050" y="1852275"/>
                  </a:lnTo>
                  <a:lnTo>
                    <a:pt x="1286870" y="1853028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27224" y="0"/>
              <a:ext cx="4255770" cy="1765300"/>
            </a:xfrm>
            <a:custGeom>
              <a:avLst/>
              <a:gdLst/>
              <a:ahLst/>
              <a:cxnLst/>
              <a:rect l="l" t="t" r="r" b="b"/>
              <a:pathLst>
                <a:path w="4255770" h="1765300">
                  <a:moveTo>
                    <a:pt x="254132" y="1257300"/>
                  </a:moveTo>
                  <a:lnTo>
                    <a:pt x="105270" y="1257300"/>
                  </a:lnTo>
                  <a:lnTo>
                    <a:pt x="97789" y="1244600"/>
                  </a:lnTo>
                  <a:lnTo>
                    <a:pt x="86741" y="1231900"/>
                  </a:lnTo>
                  <a:lnTo>
                    <a:pt x="76122" y="1219200"/>
                  </a:lnTo>
                  <a:lnTo>
                    <a:pt x="66707" y="1206500"/>
                  </a:lnTo>
                  <a:lnTo>
                    <a:pt x="59270" y="1181100"/>
                  </a:lnTo>
                  <a:lnTo>
                    <a:pt x="53322" y="1168400"/>
                  </a:lnTo>
                  <a:lnTo>
                    <a:pt x="46774" y="1155700"/>
                  </a:lnTo>
                  <a:lnTo>
                    <a:pt x="40053" y="1143000"/>
                  </a:lnTo>
                  <a:lnTo>
                    <a:pt x="33590" y="1117600"/>
                  </a:lnTo>
                  <a:lnTo>
                    <a:pt x="24003" y="1092200"/>
                  </a:lnTo>
                  <a:lnTo>
                    <a:pt x="17425" y="1066800"/>
                  </a:lnTo>
                  <a:lnTo>
                    <a:pt x="14115" y="1041400"/>
                  </a:lnTo>
                  <a:lnTo>
                    <a:pt x="14330" y="1016000"/>
                  </a:lnTo>
                  <a:lnTo>
                    <a:pt x="14960" y="977900"/>
                  </a:lnTo>
                  <a:lnTo>
                    <a:pt x="13183" y="952500"/>
                  </a:lnTo>
                  <a:lnTo>
                    <a:pt x="9687" y="927100"/>
                  </a:lnTo>
                  <a:lnTo>
                    <a:pt x="5158" y="889000"/>
                  </a:lnTo>
                  <a:lnTo>
                    <a:pt x="1504" y="863600"/>
                  </a:lnTo>
                  <a:lnTo>
                    <a:pt x="0" y="838200"/>
                  </a:lnTo>
                  <a:lnTo>
                    <a:pt x="386" y="812800"/>
                  </a:lnTo>
                  <a:lnTo>
                    <a:pt x="2407" y="774700"/>
                  </a:lnTo>
                  <a:lnTo>
                    <a:pt x="6434" y="749300"/>
                  </a:lnTo>
                  <a:lnTo>
                    <a:pt x="11234" y="711200"/>
                  </a:lnTo>
                  <a:lnTo>
                    <a:pt x="16207" y="673100"/>
                  </a:lnTo>
                  <a:lnTo>
                    <a:pt x="20750" y="635000"/>
                  </a:lnTo>
                  <a:lnTo>
                    <a:pt x="27858" y="584200"/>
                  </a:lnTo>
                  <a:lnTo>
                    <a:pt x="37717" y="546100"/>
                  </a:lnTo>
                  <a:lnTo>
                    <a:pt x="49640" y="508000"/>
                  </a:lnTo>
                  <a:lnTo>
                    <a:pt x="62938" y="457200"/>
                  </a:lnTo>
                  <a:lnTo>
                    <a:pt x="68054" y="444500"/>
                  </a:lnTo>
                  <a:lnTo>
                    <a:pt x="73600" y="431800"/>
                  </a:lnTo>
                  <a:lnTo>
                    <a:pt x="79318" y="419100"/>
                  </a:lnTo>
                  <a:lnTo>
                    <a:pt x="84949" y="406400"/>
                  </a:lnTo>
                  <a:lnTo>
                    <a:pt x="92501" y="381000"/>
                  </a:lnTo>
                  <a:lnTo>
                    <a:pt x="99967" y="368300"/>
                  </a:lnTo>
                  <a:lnTo>
                    <a:pt x="107262" y="342900"/>
                  </a:lnTo>
                  <a:lnTo>
                    <a:pt x="114298" y="330200"/>
                  </a:lnTo>
                  <a:lnTo>
                    <a:pt x="130548" y="279400"/>
                  </a:lnTo>
                  <a:lnTo>
                    <a:pt x="146627" y="228600"/>
                  </a:lnTo>
                  <a:lnTo>
                    <a:pt x="163049" y="177800"/>
                  </a:lnTo>
                  <a:lnTo>
                    <a:pt x="180332" y="127000"/>
                  </a:lnTo>
                  <a:lnTo>
                    <a:pt x="192785" y="101600"/>
                  </a:lnTo>
                  <a:lnTo>
                    <a:pt x="206355" y="63500"/>
                  </a:lnTo>
                  <a:lnTo>
                    <a:pt x="220442" y="38100"/>
                  </a:lnTo>
                  <a:lnTo>
                    <a:pt x="234443" y="12700"/>
                  </a:lnTo>
                  <a:lnTo>
                    <a:pt x="240315" y="0"/>
                  </a:lnTo>
                  <a:lnTo>
                    <a:pt x="418787" y="0"/>
                  </a:lnTo>
                  <a:lnTo>
                    <a:pt x="411995" y="25400"/>
                  </a:lnTo>
                  <a:lnTo>
                    <a:pt x="395314" y="50800"/>
                  </a:lnTo>
                  <a:lnTo>
                    <a:pt x="388522" y="76200"/>
                  </a:lnTo>
                  <a:lnTo>
                    <a:pt x="385355" y="88900"/>
                  </a:lnTo>
                  <a:lnTo>
                    <a:pt x="381758" y="101600"/>
                  </a:lnTo>
                  <a:lnTo>
                    <a:pt x="378333" y="101600"/>
                  </a:lnTo>
                  <a:lnTo>
                    <a:pt x="375682" y="114300"/>
                  </a:lnTo>
                  <a:lnTo>
                    <a:pt x="366181" y="127000"/>
                  </a:lnTo>
                  <a:lnTo>
                    <a:pt x="358829" y="152400"/>
                  </a:lnTo>
                  <a:lnTo>
                    <a:pt x="352338" y="165100"/>
                  </a:lnTo>
                  <a:lnTo>
                    <a:pt x="345416" y="177800"/>
                  </a:lnTo>
                  <a:lnTo>
                    <a:pt x="336116" y="203200"/>
                  </a:lnTo>
                  <a:lnTo>
                    <a:pt x="327417" y="228600"/>
                  </a:lnTo>
                  <a:lnTo>
                    <a:pt x="319235" y="254000"/>
                  </a:lnTo>
                  <a:lnTo>
                    <a:pt x="311482" y="266700"/>
                  </a:lnTo>
                  <a:lnTo>
                    <a:pt x="303873" y="292100"/>
                  </a:lnTo>
                  <a:lnTo>
                    <a:pt x="296693" y="317500"/>
                  </a:lnTo>
                  <a:lnTo>
                    <a:pt x="290717" y="330200"/>
                  </a:lnTo>
                  <a:lnTo>
                    <a:pt x="286719" y="355600"/>
                  </a:lnTo>
                  <a:lnTo>
                    <a:pt x="285802" y="355600"/>
                  </a:lnTo>
                  <a:lnTo>
                    <a:pt x="282134" y="368300"/>
                  </a:lnTo>
                  <a:lnTo>
                    <a:pt x="280299" y="368300"/>
                  </a:lnTo>
                  <a:lnTo>
                    <a:pt x="269036" y="406400"/>
                  </a:lnTo>
                  <a:lnTo>
                    <a:pt x="256912" y="444500"/>
                  </a:lnTo>
                  <a:lnTo>
                    <a:pt x="245477" y="469900"/>
                  </a:lnTo>
                  <a:lnTo>
                    <a:pt x="236277" y="508000"/>
                  </a:lnTo>
                  <a:lnTo>
                    <a:pt x="232365" y="533400"/>
                  </a:lnTo>
                  <a:lnTo>
                    <a:pt x="227679" y="546100"/>
                  </a:lnTo>
                  <a:lnTo>
                    <a:pt x="222477" y="558800"/>
                  </a:lnTo>
                  <a:lnTo>
                    <a:pt x="217017" y="584200"/>
                  </a:lnTo>
                  <a:lnTo>
                    <a:pt x="210124" y="596900"/>
                  </a:lnTo>
                  <a:lnTo>
                    <a:pt x="203833" y="622300"/>
                  </a:lnTo>
                  <a:lnTo>
                    <a:pt x="199090" y="647700"/>
                  </a:lnTo>
                  <a:lnTo>
                    <a:pt x="196840" y="673100"/>
                  </a:lnTo>
                  <a:lnTo>
                    <a:pt x="193171" y="685800"/>
                  </a:lnTo>
                  <a:lnTo>
                    <a:pt x="186278" y="711200"/>
                  </a:lnTo>
                  <a:lnTo>
                    <a:pt x="180675" y="736600"/>
                  </a:lnTo>
                  <a:lnTo>
                    <a:pt x="176276" y="762000"/>
                  </a:lnTo>
                  <a:lnTo>
                    <a:pt x="172994" y="787400"/>
                  </a:lnTo>
                  <a:lnTo>
                    <a:pt x="169684" y="812800"/>
                  </a:lnTo>
                  <a:lnTo>
                    <a:pt x="167835" y="850900"/>
                  </a:lnTo>
                  <a:lnTo>
                    <a:pt x="169254" y="876300"/>
                  </a:lnTo>
                  <a:lnTo>
                    <a:pt x="175746" y="914400"/>
                  </a:lnTo>
                  <a:lnTo>
                    <a:pt x="177336" y="914400"/>
                  </a:lnTo>
                  <a:lnTo>
                    <a:pt x="178153" y="927100"/>
                  </a:lnTo>
                  <a:lnTo>
                    <a:pt x="178454" y="939800"/>
                  </a:lnTo>
                  <a:lnTo>
                    <a:pt x="181148" y="990600"/>
                  </a:lnTo>
                  <a:lnTo>
                    <a:pt x="186637" y="1041400"/>
                  </a:lnTo>
                  <a:lnTo>
                    <a:pt x="195393" y="1092200"/>
                  </a:lnTo>
                  <a:lnTo>
                    <a:pt x="207846" y="1143000"/>
                  </a:lnTo>
                  <a:lnTo>
                    <a:pt x="210382" y="1143000"/>
                  </a:lnTo>
                  <a:lnTo>
                    <a:pt x="212317" y="1155700"/>
                  </a:lnTo>
                  <a:lnTo>
                    <a:pt x="213391" y="1168400"/>
                  </a:lnTo>
                  <a:lnTo>
                    <a:pt x="213621" y="1181100"/>
                  </a:lnTo>
                  <a:lnTo>
                    <a:pt x="215527" y="1193800"/>
                  </a:lnTo>
                  <a:lnTo>
                    <a:pt x="218636" y="1193800"/>
                  </a:lnTo>
                  <a:lnTo>
                    <a:pt x="222520" y="1206500"/>
                  </a:lnTo>
                  <a:lnTo>
                    <a:pt x="226145" y="1219200"/>
                  </a:lnTo>
                  <a:lnTo>
                    <a:pt x="229513" y="1219200"/>
                  </a:lnTo>
                  <a:lnTo>
                    <a:pt x="233740" y="1231900"/>
                  </a:lnTo>
                  <a:lnTo>
                    <a:pt x="239945" y="1244600"/>
                  </a:lnTo>
                  <a:lnTo>
                    <a:pt x="249805" y="1244600"/>
                  </a:lnTo>
                  <a:lnTo>
                    <a:pt x="254132" y="1257300"/>
                  </a:lnTo>
                  <a:close/>
                </a:path>
                <a:path w="4255770" h="1765300">
                  <a:moveTo>
                    <a:pt x="4022925" y="1524000"/>
                  </a:moveTo>
                  <a:lnTo>
                    <a:pt x="3814490" y="1524000"/>
                  </a:lnTo>
                  <a:lnTo>
                    <a:pt x="3822429" y="1511300"/>
                  </a:lnTo>
                  <a:lnTo>
                    <a:pt x="3830540" y="1511300"/>
                  </a:lnTo>
                  <a:lnTo>
                    <a:pt x="3848553" y="1485900"/>
                  </a:lnTo>
                  <a:lnTo>
                    <a:pt x="3884580" y="1460500"/>
                  </a:lnTo>
                  <a:lnTo>
                    <a:pt x="3902077" y="1435100"/>
                  </a:lnTo>
                  <a:lnTo>
                    <a:pt x="3912409" y="1422400"/>
                  </a:lnTo>
                  <a:lnTo>
                    <a:pt x="3922827" y="1422400"/>
                  </a:lnTo>
                  <a:lnTo>
                    <a:pt x="3933417" y="1409700"/>
                  </a:lnTo>
                  <a:lnTo>
                    <a:pt x="3944265" y="1397000"/>
                  </a:lnTo>
                  <a:lnTo>
                    <a:pt x="3952362" y="1397000"/>
                  </a:lnTo>
                  <a:lnTo>
                    <a:pt x="3960201" y="1384300"/>
                  </a:lnTo>
                  <a:lnTo>
                    <a:pt x="3967867" y="1384300"/>
                  </a:lnTo>
                  <a:lnTo>
                    <a:pt x="3975448" y="1371600"/>
                  </a:lnTo>
                  <a:lnTo>
                    <a:pt x="3995210" y="1358900"/>
                  </a:lnTo>
                  <a:lnTo>
                    <a:pt x="4013166" y="1333500"/>
                  </a:lnTo>
                  <a:lnTo>
                    <a:pt x="4029230" y="1308100"/>
                  </a:lnTo>
                  <a:lnTo>
                    <a:pt x="4043317" y="1282700"/>
                  </a:lnTo>
                  <a:lnTo>
                    <a:pt x="4054724" y="1257300"/>
                  </a:lnTo>
                  <a:lnTo>
                    <a:pt x="4065099" y="1244600"/>
                  </a:lnTo>
                  <a:lnTo>
                    <a:pt x="4073754" y="1219200"/>
                  </a:lnTo>
                  <a:lnTo>
                    <a:pt x="4080002" y="1193800"/>
                  </a:lnTo>
                  <a:lnTo>
                    <a:pt x="4083570" y="1168400"/>
                  </a:lnTo>
                  <a:lnTo>
                    <a:pt x="4087225" y="1155700"/>
                  </a:lnTo>
                  <a:lnTo>
                    <a:pt x="4100308" y="1079500"/>
                  </a:lnTo>
                  <a:lnTo>
                    <a:pt x="4104192" y="1041400"/>
                  </a:lnTo>
                  <a:lnTo>
                    <a:pt x="4104464" y="1003300"/>
                  </a:lnTo>
                  <a:lnTo>
                    <a:pt x="4100179" y="965200"/>
                  </a:lnTo>
                  <a:lnTo>
                    <a:pt x="4098976" y="952500"/>
                  </a:lnTo>
                  <a:lnTo>
                    <a:pt x="4098116" y="939800"/>
                  </a:lnTo>
                  <a:lnTo>
                    <a:pt x="4097600" y="939800"/>
                  </a:lnTo>
                  <a:lnTo>
                    <a:pt x="4097428" y="927100"/>
                  </a:lnTo>
                  <a:lnTo>
                    <a:pt x="4092083" y="889000"/>
                  </a:lnTo>
                  <a:lnTo>
                    <a:pt x="4082869" y="838200"/>
                  </a:lnTo>
                  <a:lnTo>
                    <a:pt x="4069699" y="800100"/>
                  </a:lnTo>
                  <a:lnTo>
                    <a:pt x="4052488" y="762000"/>
                  </a:lnTo>
                  <a:lnTo>
                    <a:pt x="4033672" y="723900"/>
                  </a:lnTo>
                  <a:lnTo>
                    <a:pt x="4014083" y="685800"/>
                  </a:lnTo>
                  <a:lnTo>
                    <a:pt x="3993290" y="647700"/>
                  </a:lnTo>
                  <a:lnTo>
                    <a:pt x="3970863" y="609600"/>
                  </a:lnTo>
                  <a:lnTo>
                    <a:pt x="3952491" y="584200"/>
                  </a:lnTo>
                  <a:lnTo>
                    <a:pt x="3934636" y="546100"/>
                  </a:lnTo>
                  <a:lnTo>
                    <a:pt x="3917468" y="520700"/>
                  </a:lnTo>
                  <a:lnTo>
                    <a:pt x="3901160" y="495300"/>
                  </a:lnTo>
                  <a:lnTo>
                    <a:pt x="3879163" y="457200"/>
                  </a:lnTo>
                  <a:lnTo>
                    <a:pt x="3855876" y="419100"/>
                  </a:lnTo>
                  <a:lnTo>
                    <a:pt x="3831386" y="381000"/>
                  </a:lnTo>
                  <a:lnTo>
                    <a:pt x="3805778" y="342900"/>
                  </a:lnTo>
                  <a:lnTo>
                    <a:pt x="3796291" y="330200"/>
                  </a:lnTo>
                  <a:lnTo>
                    <a:pt x="3777662" y="304800"/>
                  </a:lnTo>
                  <a:lnTo>
                    <a:pt x="3768175" y="292100"/>
                  </a:lnTo>
                  <a:lnTo>
                    <a:pt x="3756181" y="279400"/>
                  </a:lnTo>
                  <a:lnTo>
                    <a:pt x="3743756" y="266700"/>
                  </a:lnTo>
                  <a:lnTo>
                    <a:pt x="3731160" y="241300"/>
                  </a:lnTo>
                  <a:lnTo>
                    <a:pt x="3718650" y="228600"/>
                  </a:lnTo>
                  <a:lnTo>
                    <a:pt x="3703975" y="215900"/>
                  </a:lnTo>
                  <a:lnTo>
                    <a:pt x="3691365" y="190500"/>
                  </a:lnTo>
                  <a:lnTo>
                    <a:pt x="3680474" y="165100"/>
                  </a:lnTo>
                  <a:lnTo>
                    <a:pt x="3670958" y="152400"/>
                  </a:lnTo>
                  <a:lnTo>
                    <a:pt x="3662016" y="127000"/>
                  </a:lnTo>
                  <a:lnTo>
                    <a:pt x="3644132" y="88900"/>
                  </a:lnTo>
                  <a:lnTo>
                    <a:pt x="3635190" y="63500"/>
                  </a:lnTo>
                  <a:lnTo>
                    <a:pt x="3610198" y="12700"/>
                  </a:lnTo>
                  <a:lnTo>
                    <a:pt x="3604399" y="0"/>
                  </a:lnTo>
                  <a:lnTo>
                    <a:pt x="3766246" y="0"/>
                  </a:lnTo>
                  <a:lnTo>
                    <a:pt x="3775154" y="12700"/>
                  </a:lnTo>
                  <a:lnTo>
                    <a:pt x="3787435" y="38100"/>
                  </a:lnTo>
                  <a:lnTo>
                    <a:pt x="3799444" y="63500"/>
                  </a:lnTo>
                  <a:lnTo>
                    <a:pt x="3812657" y="88900"/>
                  </a:lnTo>
                  <a:lnTo>
                    <a:pt x="3827933" y="114300"/>
                  </a:lnTo>
                  <a:lnTo>
                    <a:pt x="3846132" y="127000"/>
                  </a:lnTo>
                  <a:lnTo>
                    <a:pt x="3848884" y="139700"/>
                  </a:lnTo>
                  <a:lnTo>
                    <a:pt x="3854386" y="139700"/>
                  </a:lnTo>
                  <a:lnTo>
                    <a:pt x="3879106" y="165100"/>
                  </a:lnTo>
                  <a:lnTo>
                    <a:pt x="3901504" y="203200"/>
                  </a:lnTo>
                  <a:lnTo>
                    <a:pt x="3922355" y="228600"/>
                  </a:lnTo>
                  <a:lnTo>
                    <a:pt x="3942432" y="254000"/>
                  </a:lnTo>
                  <a:lnTo>
                    <a:pt x="3953695" y="266700"/>
                  </a:lnTo>
                  <a:lnTo>
                    <a:pt x="3965131" y="292100"/>
                  </a:lnTo>
                  <a:lnTo>
                    <a:pt x="3976222" y="304800"/>
                  </a:lnTo>
                  <a:lnTo>
                    <a:pt x="3986454" y="317500"/>
                  </a:lnTo>
                  <a:lnTo>
                    <a:pt x="4010372" y="368300"/>
                  </a:lnTo>
                  <a:lnTo>
                    <a:pt x="4082787" y="482600"/>
                  </a:lnTo>
                  <a:lnTo>
                    <a:pt x="4107062" y="533400"/>
                  </a:lnTo>
                  <a:lnTo>
                    <a:pt x="4147627" y="596900"/>
                  </a:lnTo>
                  <a:lnTo>
                    <a:pt x="4163118" y="635000"/>
                  </a:lnTo>
                  <a:lnTo>
                    <a:pt x="4177405" y="660400"/>
                  </a:lnTo>
                  <a:lnTo>
                    <a:pt x="4190059" y="685800"/>
                  </a:lnTo>
                  <a:lnTo>
                    <a:pt x="4193512" y="698500"/>
                  </a:lnTo>
                  <a:lnTo>
                    <a:pt x="4197052" y="711200"/>
                  </a:lnTo>
                  <a:lnTo>
                    <a:pt x="4200763" y="711200"/>
                  </a:lnTo>
                  <a:lnTo>
                    <a:pt x="4204733" y="723900"/>
                  </a:lnTo>
                  <a:lnTo>
                    <a:pt x="4220740" y="762000"/>
                  </a:lnTo>
                  <a:lnTo>
                    <a:pt x="4233737" y="800100"/>
                  </a:lnTo>
                  <a:lnTo>
                    <a:pt x="4242780" y="838200"/>
                  </a:lnTo>
                  <a:lnTo>
                    <a:pt x="4246921" y="889000"/>
                  </a:lnTo>
                  <a:lnTo>
                    <a:pt x="4251951" y="914400"/>
                  </a:lnTo>
                  <a:lnTo>
                    <a:pt x="4253455" y="952500"/>
                  </a:lnTo>
                  <a:lnTo>
                    <a:pt x="4253757" y="977900"/>
                  </a:lnTo>
                  <a:lnTo>
                    <a:pt x="4255175" y="1016000"/>
                  </a:lnTo>
                  <a:lnTo>
                    <a:pt x="4253112" y="1041400"/>
                  </a:lnTo>
                  <a:lnTo>
                    <a:pt x="4251736" y="1066800"/>
                  </a:lnTo>
                  <a:lnTo>
                    <a:pt x="4247953" y="1104900"/>
                  </a:lnTo>
                  <a:lnTo>
                    <a:pt x="4238667" y="1130300"/>
                  </a:lnTo>
                  <a:lnTo>
                    <a:pt x="4235772" y="1143000"/>
                  </a:lnTo>
                  <a:lnTo>
                    <a:pt x="4229639" y="1181100"/>
                  </a:lnTo>
                  <a:lnTo>
                    <a:pt x="4226744" y="1193800"/>
                  </a:lnTo>
                  <a:lnTo>
                    <a:pt x="4225827" y="1206500"/>
                  </a:lnTo>
                  <a:lnTo>
                    <a:pt x="4225827" y="1219200"/>
                  </a:lnTo>
                  <a:lnTo>
                    <a:pt x="4223076" y="1219200"/>
                  </a:lnTo>
                  <a:lnTo>
                    <a:pt x="4213947" y="1244600"/>
                  </a:lnTo>
                  <a:lnTo>
                    <a:pt x="4205077" y="1270000"/>
                  </a:lnTo>
                  <a:lnTo>
                    <a:pt x="4195346" y="1295400"/>
                  </a:lnTo>
                  <a:lnTo>
                    <a:pt x="4183639" y="1320800"/>
                  </a:lnTo>
                  <a:lnTo>
                    <a:pt x="4180357" y="1333500"/>
                  </a:lnTo>
                  <a:lnTo>
                    <a:pt x="4177333" y="1333500"/>
                  </a:lnTo>
                  <a:lnTo>
                    <a:pt x="4174482" y="1346200"/>
                  </a:lnTo>
                  <a:lnTo>
                    <a:pt x="4171716" y="1346200"/>
                  </a:lnTo>
                  <a:lnTo>
                    <a:pt x="4159822" y="1371600"/>
                  </a:lnTo>
                  <a:lnTo>
                    <a:pt x="4146036" y="1397000"/>
                  </a:lnTo>
                  <a:lnTo>
                    <a:pt x="4130187" y="1409700"/>
                  </a:lnTo>
                  <a:lnTo>
                    <a:pt x="4112102" y="1435100"/>
                  </a:lnTo>
                  <a:lnTo>
                    <a:pt x="4096439" y="1447800"/>
                  </a:lnTo>
                  <a:lnTo>
                    <a:pt x="4081034" y="1460500"/>
                  </a:lnTo>
                  <a:lnTo>
                    <a:pt x="4050654" y="1498600"/>
                  </a:lnTo>
                  <a:lnTo>
                    <a:pt x="4041181" y="1498600"/>
                  </a:lnTo>
                  <a:lnTo>
                    <a:pt x="4031967" y="1511300"/>
                  </a:lnTo>
                  <a:lnTo>
                    <a:pt x="4022925" y="1524000"/>
                  </a:lnTo>
                  <a:close/>
                </a:path>
                <a:path w="4255770" h="1765300">
                  <a:moveTo>
                    <a:pt x="1951081" y="889000"/>
                  </a:moveTo>
                  <a:lnTo>
                    <a:pt x="1789909" y="889000"/>
                  </a:lnTo>
                  <a:lnTo>
                    <a:pt x="1809169" y="876300"/>
                  </a:lnTo>
                  <a:lnTo>
                    <a:pt x="1910398" y="876300"/>
                  </a:lnTo>
                  <a:lnTo>
                    <a:pt x="1951081" y="889000"/>
                  </a:lnTo>
                  <a:close/>
                </a:path>
                <a:path w="4255770" h="1765300">
                  <a:moveTo>
                    <a:pt x="2042107" y="901700"/>
                  </a:moveTo>
                  <a:lnTo>
                    <a:pt x="1666783" y="901700"/>
                  </a:lnTo>
                  <a:lnTo>
                    <a:pt x="1694985" y="889000"/>
                  </a:lnTo>
                  <a:lnTo>
                    <a:pt x="2025498" y="889000"/>
                  </a:lnTo>
                  <a:lnTo>
                    <a:pt x="2042107" y="901700"/>
                  </a:lnTo>
                  <a:close/>
                </a:path>
                <a:path w="4255770" h="1765300">
                  <a:moveTo>
                    <a:pt x="2093023" y="914400"/>
                  </a:moveTo>
                  <a:lnTo>
                    <a:pt x="1564164" y="914400"/>
                  </a:lnTo>
                  <a:lnTo>
                    <a:pt x="1588712" y="901700"/>
                  </a:lnTo>
                  <a:lnTo>
                    <a:pt x="2075826" y="901700"/>
                  </a:lnTo>
                  <a:lnTo>
                    <a:pt x="2093023" y="914400"/>
                  </a:lnTo>
                  <a:close/>
                </a:path>
                <a:path w="4255770" h="1765300">
                  <a:moveTo>
                    <a:pt x="1626200" y="1041400"/>
                  </a:moveTo>
                  <a:lnTo>
                    <a:pt x="1126818" y="1041400"/>
                  </a:lnTo>
                  <a:lnTo>
                    <a:pt x="1172505" y="1016000"/>
                  </a:lnTo>
                  <a:lnTo>
                    <a:pt x="1359330" y="965200"/>
                  </a:lnTo>
                  <a:lnTo>
                    <a:pt x="1406545" y="939800"/>
                  </a:lnTo>
                  <a:lnTo>
                    <a:pt x="1439577" y="939800"/>
                  </a:lnTo>
                  <a:lnTo>
                    <a:pt x="1505983" y="914400"/>
                  </a:lnTo>
                  <a:lnTo>
                    <a:pt x="2110219" y="914400"/>
                  </a:lnTo>
                  <a:lnTo>
                    <a:pt x="2127415" y="927100"/>
                  </a:lnTo>
                  <a:lnTo>
                    <a:pt x="2160275" y="927100"/>
                  </a:lnTo>
                  <a:lnTo>
                    <a:pt x="2225305" y="952500"/>
                  </a:lnTo>
                  <a:lnTo>
                    <a:pt x="2276049" y="965200"/>
                  </a:lnTo>
                  <a:lnTo>
                    <a:pt x="2294105" y="977900"/>
                  </a:lnTo>
                  <a:lnTo>
                    <a:pt x="2311817" y="977900"/>
                  </a:lnTo>
                  <a:lnTo>
                    <a:pt x="2329186" y="990600"/>
                  </a:lnTo>
                  <a:lnTo>
                    <a:pt x="2377178" y="1016000"/>
                  </a:lnTo>
                  <a:lnTo>
                    <a:pt x="1824301" y="1016000"/>
                  </a:lnTo>
                  <a:lnTo>
                    <a:pt x="1792660" y="1028700"/>
                  </a:lnTo>
                  <a:lnTo>
                    <a:pt x="1642020" y="1028700"/>
                  </a:lnTo>
                  <a:lnTo>
                    <a:pt x="1626200" y="1041400"/>
                  </a:lnTo>
                  <a:close/>
                </a:path>
                <a:path w="4255770" h="1765300">
                  <a:moveTo>
                    <a:pt x="2586901" y="1130300"/>
                  </a:moveTo>
                  <a:lnTo>
                    <a:pt x="2260401" y="1130300"/>
                  </a:lnTo>
                  <a:lnTo>
                    <a:pt x="2233087" y="1117600"/>
                  </a:lnTo>
                  <a:lnTo>
                    <a:pt x="2204914" y="1104900"/>
                  </a:lnTo>
                  <a:lnTo>
                    <a:pt x="2146676" y="1079500"/>
                  </a:lnTo>
                  <a:lnTo>
                    <a:pt x="2115192" y="1079500"/>
                  </a:lnTo>
                  <a:lnTo>
                    <a:pt x="2021945" y="1041400"/>
                  </a:lnTo>
                  <a:lnTo>
                    <a:pt x="1995634" y="1028700"/>
                  </a:lnTo>
                  <a:lnTo>
                    <a:pt x="1941982" y="1028700"/>
                  </a:lnTo>
                  <a:lnTo>
                    <a:pt x="1914639" y="1016000"/>
                  </a:lnTo>
                  <a:lnTo>
                    <a:pt x="2377178" y="1016000"/>
                  </a:lnTo>
                  <a:lnTo>
                    <a:pt x="2519950" y="1092200"/>
                  </a:lnTo>
                  <a:lnTo>
                    <a:pt x="2536989" y="1092200"/>
                  </a:lnTo>
                  <a:lnTo>
                    <a:pt x="2586901" y="1130300"/>
                  </a:lnTo>
                  <a:close/>
                </a:path>
                <a:path w="4255770" h="1765300">
                  <a:moveTo>
                    <a:pt x="1029602" y="1219200"/>
                  </a:moveTo>
                  <a:lnTo>
                    <a:pt x="722360" y="1219200"/>
                  </a:lnTo>
                  <a:lnTo>
                    <a:pt x="772903" y="1193800"/>
                  </a:lnTo>
                  <a:lnTo>
                    <a:pt x="822672" y="1181100"/>
                  </a:lnTo>
                  <a:lnTo>
                    <a:pt x="871581" y="1155700"/>
                  </a:lnTo>
                  <a:lnTo>
                    <a:pt x="919545" y="1130300"/>
                  </a:lnTo>
                  <a:lnTo>
                    <a:pt x="966376" y="1104900"/>
                  </a:lnTo>
                  <a:lnTo>
                    <a:pt x="1013552" y="1092200"/>
                  </a:lnTo>
                  <a:lnTo>
                    <a:pt x="1061415" y="1066800"/>
                  </a:lnTo>
                  <a:lnTo>
                    <a:pt x="1110310" y="1041400"/>
                  </a:lnTo>
                  <a:lnTo>
                    <a:pt x="1525773" y="1041400"/>
                  </a:lnTo>
                  <a:lnTo>
                    <a:pt x="1519353" y="1054100"/>
                  </a:lnTo>
                  <a:lnTo>
                    <a:pt x="1513850" y="1054100"/>
                  </a:lnTo>
                  <a:lnTo>
                    <a:pt x="1483571" y="1066800"/>
                  </a:lnTo>
                  <a:lnTo>
                    <a:pt x="1453205" y="1066800"/>
                  </a:lnTo>
                  <a:lnTo>
                    <a:pt x="1391871" y="1092200"/>
                  </a:lnTo>
                  <a:lnTo>
                    <a:pt x="1360387" y="1092200"/>
                  </a:lnTo>
                  <a:lnTo>
                    <a:pt x="1267140" y="1130300"/>
                  </a:lnTo>
                  <a:lnTo>
                    <a:pt x="1240314" y="1143000"/>
                  </a:lnTo>
                  <a:lnTo>
                    <a:pt x="1213488" y="1143000"/>
                  </a:lnTo>
                  <a:lnTo>
                    <a:pt x="1159835" y="1168400"/>
                  </a:lnTo>
                  <a:lnTo>
                    <a:pt x="1061429" y="1206500"/>
                  </a:lnTo>
                  <a:lnTo>
                    <a:pt x="1029602" y="1219200"/>
                  </a:lnTo>
                  <a:close/>
                </a:path>
                <a:path w="4255770" h="1765300">
                  <a:moveTo>
                    <a:pt x="3294545" y="1549400"/>
                  </a:moveTo>
                  <a:lnTo>
                    <a:pt x="2969635" y="1549400"/>
                  </a:lnTo>
                  <a:lnTo>
                    <a:pt x="2951922" y="1536700"/>
                  </a:lnTo>
                  <a:lnTo>
                    <a:pt x="2905496" y="1511300"/>
                  </a:lnTo>
                  <a:lnTo>
                    <a:pt x="2859631" y="1473200"/>
                  </a:lnTo>
                  <a:lnTo>
                    <a:pt x="2723360" y="1397000"/>
                  </a:lnTo>
                  <a:lnTo>
                    <a:pt x="2677698" y="1358900"/>
                  </a:lnTo>
                  <a:lnTo>
                    <a:pt x="2632988" y="1333500"/>
                  </a:lnTo>
                  <a:lnTo>
                    <a:pt x="2586902" y="1308100"/>
                  </a:lnTo>
                  <a:lnTo>
                    <a:pt x="2527402" y="1282700"/>
                  </a:lnTo>
                  <a:lnTo>
                    <a:pt x="2498039" y="1257300"/>
                  </a:lnTo>
                  <a:lnTo>
                    <a:pt x="2468591" y="1244600"/>
                  </a:lnTo>
                  <a:lnTo>
                    <a:pt x="2461010" y="1231900"/>
                  </a:lnTo>
                  <a:lnTo>
                    <a:pt x="2445505" y="1231900"/>
                  </a:lnTo>
                  <a:lnTo>
                    <a:pt x="2437408" y="1219200"/>
                  </a:lnTo>
                  <a:lnTo>
                    <a:pt x="2400192" y="1206500"/>
                  </a:lnTo>
                  <a:lnTo>
                    <a:pt x="2363922" y="1181100"/>
                  </a:lnTo>
                  <a:lnTo>
                    <a:pt x="2328168" y="1168400"/>
                  </a:lnTo>
                  <a:lnTo>
                    <a:pt x="2292500" y="1143000"/>
                  </a:lnTo>
                  <a:lnTo>
                    <a:pt x="2276794" y="1143000"/>
                  </a:lnTo>
                  <a:lnTo>
                    <a:pt x="2268641" y="1130300"/>
                  </a:lnTo>
                  <a:lnTo>
                    <a:pt x="2599684" y="1130300"/>
                  </a:lnTo>
                  <a:lnTo>
                    <a:pt x="2624561" y="1155700"/>
                  </a:lnTo>
                  <a:lnTo>
                    <a:pt x="2637344" y="1155700"/>
                  </a:lnTo>
                  <a:lnTo>
                    <a:pt x="2712406" y="1193800"/>
                  </a:lnTo>
                  <a:lnTo>
                    <a:pt x="2737312" y="1219200"/>
                  </a:lnTo>
                  <a:lnTo>
                    <a:pt x="2902397" y="1320800"/>
                  </a:lnTo>
                  <a:lnTo>
                    <a:pt x="2911052" y="1320800"/>
                  </a:lnTo>
                  <a:lnTo>
                    <a:pt x="2927675" y="1333500"/>
                  </a:lnTo>
                  <a:lnTo>
                    <a:pt x="2936331" y="1346200"/>
                  </a:lnTo>
                  <a:lnTo>
                    <a:pt x="2993079" y="1371600"/>
                  </a:lnTo>
                  <a:lnTo>
                    <a:pt x="3021324" y="1397000"/>
                  </a:lnTo>
                  <a:lnTo>
                    <a:pt x="3049139" y="1409700"/>
                  </a:lnTo>
                  <a:lnTo>
                    <a:pt x="3079390" y="1422400"/>
                  </a:lnTo>
                  <a:lnTo>
                    <a:pt x="3139549" y="1473200"/>
                  </a:lnTo>
                  <a:lnTo>
                    <a:pt x="3169284" y="1485900"/>
                  </a:lnTo>
                  <a:lnTo>
                    <a:pt x="3194276" y="1511300"/>
                  </a:lnTo>
                  <a:lnTo>
                    <a:pt x="3219956" y="1524000"/>
                  </a:lnTo>
                  <a:lnTo>
                    <a:pt x="3246667" y="1536700"/>
                  </a:lnTo>
                  <a:lnTo>
                    <a:pt x="3274755" y="1536700"/>
                  </a:lnTo>
                  <a:lnTo>
                    <a:pt x="3294545" y="1549400"/>
                  </a:lnTo>
                  <a:close/>
                </a:path>
                <a:path w="4255770" h="1765300">
                  <a:moveTo>
                    <a:pt x="934219" y="1282700"/>
                  </a:moveTo>
                  <a:lnTo>
                    <a:pt x="557490" y="1282700"/>
                  </a:lnTo>
                  <a:lnTo>
                    <a:pt x="575962" y="1270000"/>
                  </a:lnTo>
                  <a:lnTo>
                    <a:pt x="594262" y="1270000"/>
                  </a:lnTo>
                  <a:lnTo>
                    <a:pt x="612304" y="1257300"/>
                  </a:lnTo>
                  <a:lnTo>
                    <a:pt x="694846" y="1219200"/>
                  </a:lnTo>
                  <a:lnTo>
                    <a:pt x="1020430" y="1219200"/>
                  </a:lnTo>
                  <a:lnTo>
                    <a:pt x="1018596" y="1231900"/>
                  </a:lnTo>
                  <a:lnTo>
                    <a:pt x="1000511" y="1244600"/>
                  </a:lnTo>
                  <a:lnTo>
                    <a:pt x="979159" y="1257300"/>
                  </a:lnTo>
                  <a:lnTo>
                    <a:pt x="956431" y="1270000"/>
                  </a:lnTo>
                  <a:lnTo>
                    <a:pt x="934219" y="1282700"/>
                  </a:lnTo>
                  <a:close/>
                </a:path>
                <a:path w="4255770" h="1765300">
                  <a:moveTo>
                    <a:pt x="303300" y="1282700"/>
                  </a:moveTo>
                  <a:lnTo>
                    <a:pt x="130806" y="1282700"/>
                  </a:lnTo>
                  <a:lnTo>
                    <a:pt x="122294" y="1270000"/>
                  </a:lnTo>
                  <a:lnTo>
                    <a:pt x="113610" y="1257300"/>
                  </a:lnTo>
                  <a:lnTo>
                    <a:pt x="258288" y="1257300"/>
                  </a:lnTo>
                  <a:lnTo>
                    <a:pt x="263992" y="1270000"/>
                  </a:lnTo>
                  <a:lnTo>
                    <a:pt x="284885" y="1270000"/>
                  </a:lnTo>
                  <a:lnTo>
                    <a:pt x="303300" y="1282700"/>
                  </a:lnTo>
                  <a:close/>
                </a:path>
                <a:path w="4255770" h="1765300">
                  <a:moveTo>
                    <a:pt x="380210" y="1308100"/>
                  </a:moveTo>
                  <a:lnTo>
                    <a:pt x="150023" y="1308100"/>
                  </a:lnTo>
                  <a:lnTo>
                    <a:pt x="143761" y="1295400"/>
                  </a:lnTo>
                  <a:lnTo>
                    <a:pt x="137670" y="1282700"/>
                  </a:lnTo>
                  <a:lnTo>
                    <a:pt x="321456" y="1282700"/>
                  </a:lnTo>
                  <a:lnTo>
                    <a:pt x="339441" y="1295400"/>
                  </a:lnTo>
                  <a:lnTo>
                    <a:pt x="357339" y="1295400"/>
                  </a:lnTo>
                  <a:lnTo>
                    <a:pt x="380210" y="1308100"/>
                  </a:lnTo>
                  <a:close/>
                </a:path>
                <a:path w="4255770" h="1765300">
                  <a:moveTo>
                    <a:pt x="903395" y="1295400"/>
                  </a:moveTo>
                  <a:lnTo>
                    <a:pt x="494910" y="1295400"/>
                  </a:lnTo>
                  <a:lnTo>
                    <a:pt x="516921" y="1282700"/>
                  </a:lnTo>
                  <a:lnTo>
                    <a:pt x="913928" y="1282700"/>
                  </a:lnTo>
                  <a:lnTo>
                    <a:pt x="903395" y="1295400"/>
                  </a:lnTo>
                  <a:close/>
                </a:path>
                <a:path w="4255770" h="1765300">
                  <a:moveTo>
                    <a:pt x="630532" y="1397000"/>
                  </a:moveTo>
                  <a:lnTo>
                    <a:pt x="244976" y="1397000"/>
                  </a:lnTo>
                  <a:lnTo>
                    <a:pt x="231118" y="1384300"/>
                  </a:lnTo>
                  <a:lnTo>
                    <a:pt x="218465" y="1371600"/>
                  </a:lnTo>
                  <a:lnTo>
                    <a:pt x="206929" y="1371600"/>
                  </a:lnTo>
                  <a:lnTo>
                    <a:pt x="194289" y="1358900"/>
                  </a:lnTo>
                  <a:lnTo>
                    <a:pt x="182166" y="1346200"/>
                  </a:lnTo>
                  <a:lnTo>
                    <a:pt x="170043" y="1320800"/>
                  </a:lnTo>
                  <a:lnTo>
                    <a:pt x="157403" y="1308100"/>
                  </a:lnTo>
                  <a:lnTo>
                    <a:pt x="450887" y="1308100"/>
                  </a:lnTo>
                  <a:lnTo>
                    <a:pt x="472899" y="1295400"/>
                  </a:lnTo>
                  <a:lnTo>
                    <a:pt x="892948" y="1295400"/>
                  </a:lnTo>
                  <a:lnTo>
                    <a:pt x="841588" y="1320800"/>
                  </a:lnTo>
                  <a:lnTo>
                    <a:pt x="815049" y="1333500"/>
                  </a:lnTo>
                  <a:lnTo>
                    <a:pt x="780140" y="1333500"/>
                  </a:lnTo>
                  <a:lnTo>
                    <a:pt x="765466" y="1346200"/>
                  </a:lnTo>
                  <a:lnTo>
                    <a:pt x="752913" y="1346200"/>
                  </a:lnTo>
                  <a:lnTo>
                    <a:pt x="740015" y="1358900"/>
                  </a:lnTo>
                  <a:lnTo>
                    <a:pt x="699661" y="1358900"/>
                  </a:lnTo>
                  <a:lnTo>
                    <a:pt x="693327" y="1371600"/>
                  </a:lnTo>
                  <a:lnTo>
                    <a:pt x="659407" y="1384300"/>
                  </a:lnTo>
                  <a:lnTo>
                    <a:pt x="630532" y="1397000"/>
                  </a:lnTo>
                  <a:close/>
                </a:path>
                <a:path w="4255770" h="1765300">
                  <a:moveTo>
                    <a:pt x="572867" y="1409700"/>
                  </a:moveTo>
                  <a:lnTo>
                    <a:pt x="281131" y="1409700"/>
                  </a:lnTo>
                  <a:lnTo>
                    <a:pt x="260123" y="1397000"/>
                  </a:lnTo>
                  <a:lnTo>
                    <a:pt x="601484" y="1397000"/>
                  </a:lnTo>
                  <a:lnTo>
                    <a:pt x="572867" y="1409700"/>
                  </a:lnTo>
                  <a:close/>
                </a:path>
                <a:path w="4255770" h="1765300">
                  <a:moveTo>
                    <a:pt x="549910" y="1422400"/>
                  </a:moveTo>
                  <a:lnTo>
                    <a:pt x="321772" y="1422400"/>
                  </a:lnTo>
                  <a:lnTo>
                    <a:pt x="301623" y="1409700"/>
                  </a:lnTo>
                  <a:lnTo>
                    <a:pt x="557963" y="1409700"/>
                  </a:lnTo>
                  <a:lnTo>
                    <a:pt x="549910" y="1422400"/>
                  </a:lnTo>
                  <a:close/>
                </a:path>
                <a:path w="4255770" h="1765300">
                  <a:moveTo>
                    <a:pt x="461893" y="1435100"/>
                  </a:moveTo>
                  <a:lnTo>
                    <a:pt x="351392" y="1435100"/>
                  </a:lnTo>
                  <a:lnTo>
                    <a:pt x="341748" y="1422400"/>
                  </a:lnTo>
                  <a:lnTo>
                    <a:pt x="481325" y="1422400"/>
                  </a:lnTo>
                  <a:lnTo>
                    <a:pt x="461893" y="1435100"/>
                  </a:lnTo>
                  <a:close/>
                </a:path>
                <a:path w="4255770" h="1765300">
                  <a:moveTo>
                    <a:pt x="3939680" y="1612900"/>
                  </a:moveTo>
                  <a:lnTo>
                    <a:pt x="3624056" y="1612900"/>
                  </a:lnTo>
                  <a:lnTo>
                    <a:pt x="3652616" y="1600200"/>
                  </a:lnTo>
                  <a:lnTo>
                    <a:pt x="3665484" y="1587500"/>
                  </a:lnTo>
                  <a:lnTo>
                    <a:pt x="3677837" y="1574800"/>
                  </a:lnTo>
                  <a:lnTo>
                    <a:pt x="3689502" y="1574800"/>
                  </a:lnTo>
                  <a:lnTo>
                    <a:pt x="3700307" y="1562100"/>
                  </a:lnTo>
                  <a:lnTo>
                    <a:pt x="3747654" y="1536700"/>
                  </a:lnTo>
                  <a:lnTo>
                    <a:pt x="3772402" y="1524000"/>
                  </a:lnTo>
                  <a:lnTo>
                    <a:pt x="3798440" y="1511300"/>
                  </a:lnTo>
                  <a:lnTo>
                    <a:pt x="3806551" y="1511300"/>
                  </a:lnTo>
                  <a:lnTo>
                    <a:pt x="3814490" y="1524000"/>
                  </a:lnTo>
                  <a:lnTo>
                    <a:pt x="4022925" y="1524000"/>
                  </a:lnTo>
                  <a:lnTo>
                    <a:pt x="4013968" y="1536700"/>
                  </a:lnTo>
                  <a:lnTo>
                    <a:pt x="3996170" y="1549400"/>
                  </a:lnTo>
                  <a:lnTo>
                    <a:pt x="3977512" y="1574800"/>
                  </a:lnTo>
                  <a:lnTo>
                    <a:pt x="3958510" y="1587500"/>
                  </a:lnTo>
                  <a:lnTo>
                    <a:pt x="3939680" y="1612900"/>
                  </a:lnTo>
                  <a:close/>
                </a:path>
                <a:path w="4255770" h="1765300">
                  <a:moveTo>
                    <a:pt x="3797997" y="1689100"/>
                  </a:moveTo>
                  <a:lnTo>
                    <a:pt x="3203519" y="1689100"/>
                  </a:lnTo>
                  <a:lnTo>
                    <a:pt x="3186709" y="1676400"/>
                  </a:lnTo>
                  <a:lnTo>
                    <a:pt x="3159296" y="1663700"/>
                  </a:lnTo>
                  <a:lnTo>
                    <a:pt x="3133172" y="1651000"/>
                  </a:lnTo>
                  <a:lnTo>
                    <a:pt x="3083073" y="1625600"/>
                  </a:lnTo>
                  <a:lnTo>
                    <a:pt x="3020708" y="1574800"/>
                  </a:lnTo>
                  <a:lnTo>
                    <a:pt x="3004027" y="1562100"/>
                  </a:lnTo>
                  <a:lnTo>
                    <a:pt x="2987003" y="1549400"/>
                  </a:lnTo>
                  <a:lnTo>
                    <a:pt x="3314077" y="1549400"/>
                  </a:lnTo>
                  <a:lnTo>
                    <a:pt x="3333437" y="1562100"/>
                  </a:lnTo>
                  <a:lnTo>
                    <a:pt x="3352712" y="1562100"/>
                  </a:lnTo>
                  <a:lnTo>
                    <a:pt x="3533388" y="1612900"/>
                  </a:lnTo>
                  <a:lnTo>
                    <a:pt x="3925006" y="1612900"/>
                  </a:lnTo>
                  <a:lnTo>
                    <a:pt x="3888435" y="1638300"/>
                  </a:lnTo>
                  <a:lnTo>
                    <a:pt x="3870451" y="1651000"/>
                  </a:lnTo>
                  <a:lnTo>
                    <a:pt x="3852552" y="1651000"/>
                  </a:lnTo>
                  <a:lnTo>
                    <a:pt x="3815982" y="1676400"/>
                  </a:lnTo>
                  <a:lnTo>
                    <a:pt x="3797997" y="1689100"/>
                  </a:lnTo>
                  <a:close/>
                </a:path>
                <a:path w="4255770" h="1765300">
                  <a:moveTo>
                    <a:pt x="3771830" y="1701800"/>
                  </a:moveTo>
                  <a:lnTo>
                    <a:pt x="3238170" y="1701800"/>
                  </a:lnTo>
                  <a:lnTo>
                    <a:pt x="3220758" y="1689100"/>
                  </a:lnTo>
                  <a:lnTo>
                    <a:pt x="3780099" y="1689100"/>
                  </a:lnTo>
                  <a:lnTo>
                    <a:pt x="3771830" y="1701800"/>
                  </a:lnTo>
                  <a:close/>
                </a:path>
                <a:path w="4255770" h="1765300">
                  <a:moveTo>
                    <a:pt x="3724153" y="1714500"/>
                  </a:moveTo>
                  <a:lnTo>
                    <a:pt x="3278696" y="1714500"/>
                  </a:lnTo>
                  <a:lnTo>
                    <a:pt x="3255495" y="1701800"/>
                  </a:lnTo>
                  <a:lnTo>
                    <a:pt x="3735159" y="1701800"/>
                  </a:lnTo>
                  <a:lnTo>
                    <a:pt x="3724153" y="1714500"/>
                  </a:lnTo>
                  <a:close/>
                </a:path>
                <a:path w="4255770" h="1765300">
                  <a:moveTo>
                    <a:pt x="3619212" y="1739900"/>
                  </a:moveTo>
                  <a:lnTo>
                    <a:pt x="3345374" y="1739900"/>
                  </a:lnTo>
                  <a:lnTo>
                    <a:pt x="3323721" y="1727200"/>
                  </a:lnTo>
                  <a:lnTo>
                    <a:pt x="3301466" y="1714500"/>
                  </a:lnTo>
                  <a:lnTo>
                    <a:pt x="3702142" y="1714500"/>
                  </a:lnTo>
                  <a:lnTo>
                    <a:pt x="3674613" y="1727200"/>
                  </a:lnTo>
                  <a:lnTo>
                    <a:pt x="3646999" y="1727200"/>
                  </a:lnTo>
                  <a:lnTo>
                    <a:pt x="3619212" y="1739900"/>
                  </a:lnTo>
                  <a:close/>
                </a:path>
                <a:path w="4255770" h="1765300">
                  <a:moveTo>
                    <a:pt x="3557004" y="1752600"/>
                  </a:moveTo>
                  <a:lnTo>
                    <a:pt x="3404300" y="1752600"/>
                  </a:lnTo>
                  <a:lnTo>
                    <a:pt x="3381085" y="1739900"/>
                  </a:lnTo>
                  <a:lnTo>
                    <a:pt x="3573570" y="1739900"/>
                  </a:lnTo>
                  <a:lnTo>
                    <a:pt x="3557004" y="1752600"/>
                  </a:lnTo>
                  <a:close/>
                </a:path>
                <a:path w="4255770" h="1765300">
                  <a:moveTo>
                    <a:pt x="3529719" y="1765300"/>
                  </a:moveTo>
                  <a:lnTo>
                    <a:pt x="3508639" y="1765300"/>
                  </a:lnTo>
                  <a:lnTo>
                    <a:pt x="3489021" y="1752600"/>
                  </a:lnTo>
                  <a:lnTo>
                    <a:pt x="3542158" y="1752600"/>
                  </a:lnTo>
                  <a:lnTo>
                    <a:pt x="3529719" y="1765300"/>
                  </a:lnTo>
                  <a:close/>
                </a:path>
              </a:pathLst>
            </a:custGeom>
            <a:solidFill>
              <a:srgbClr val="994B3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9806054" y="7595542"/>
            <a:ext cx="8482330" cy="2691765"/>
            <a:chOff x="9806054" y="7595542"/>
            <a:chExt cx="8482330" cy="2691765"/>
          </a:xfrm>
        </p:grpSpPr>
        <p:sp>
          <p:nvSpPr>
            <p:cNvPr id="8" name="object 8"/>
            <p:cNvSpPr/>
            <p:nvPr/>
          </p:nvSpPr>
          <p:spPr>
            <a:xfrm>
              <a:off x="13666264" y="7595542"/>
              <a:ext cx="4622165" cy="2691765"/>
            </a:xfrm>
            <a:custGeom>
              <a:avLst/>
              <a:gdLst/>
              <a:ahLst/>
              <a:cxnLst/>
              <a:rect l="l" t="t" r="r" b="b"/>
              <a:pathLst>
                <a:path w="4622165" h="2691765">
                  <a:moveTo>
                    <a:pt x="4621735" y="2080817"/>
                  </a:moveTo>
                  <a:lnTo>
                    <a:pt x="2948248" y="1747370"/>
                  </a:lnTo>
                  <a:lnTo>
                    <a:pt x="2980098" y="1753392"/>
                  </a:lnTo>
                  <a:lnTo>
                    <a:pt x="3012133" y="1758479"/>
                  </a:lnTo>
                  <a:lnTo>
                    <a:pt x="3065892" y="1764207"/>
                  </a:lnTo>
                  <a:lnTo>
                    <a:pt x="3119483" y="1765284"/>
                  </a:lnTo>
                  <a:lnTo>
                    <a:pt x="3172932" y="1760984"/>
                  </a:lnTo>
                  <a:lnTo>
                    <a:pt x="3226259" y="1750582"/>
                  </a:lnTo>
                  <a:lnTo>
                    <a:pt x="3273780" y="1737826"/>
                  </a:lnTo>
                  <a:lnTo>
                    <a:pt x="3320804" y="1723766"/>
                  </a:lnTo>
                  <a:lnTo>
                    <a:pt x="3367332" y="1708443"/>
                  </a:lnTo>
                  <a:lnTo>
                    <a:pt x="3413368" y="1691902"/>
                  </a:lnTo>
                  <a:lnTo>
                    <a:pt x="3458912" y="1674185"/>
                  </a:lnTo>
                  <a:lnTo>
                    <a:pt x="3503967" y="1655336"/>
                  </a:lnTo>
                  <a:lnTo>
                    <a:pt x="3548535" y="1635397"/>
                  </a:lnTo>
                  <a:lnTo>
                    <a:pt x="3592619" y="1614412"/>
                  </a:lnTo>
                  <a:lnTo>
                    <a:pt x="3636219" y="1592424"/>
                  </a:lnTo>
                  <a:lnTo>
                    <a:pt x="3670853" y="1568210"/>
                  </a:lnTo>
                  <a:lnTo>
                    <a:pt x="3772555" y="1468390"/>
                  </a:lnTo>
                  <a:lnTo>
                    <a:pt x="3806077" y="1434970"/>
                  </a:lnTo>
                  <a:lnTo>
                    <a:pt x="3839156" y="1401244"/>
                  </a:lnTo>
                  <a:lnTo>
                    <a:pt x="3871639" y="1367077"/>
                  </a:lnTo>
                  <a:lnTo>
                    <a:pt x="3912394" y="1317019"/>
                  </a:lnTo>
                  <a:lnTo>
                    <a:pt x="3948099" y="1263038"/>
                  </a:lnTo>
                  <a:lnTo>
                    <a:pt x="3973929" y="1213895"/>
                  </a:lnTo>
                  <a:lnTo>
                    <a:pt x="3991905" y="1160271"/>
                  </a:lnTo>
                  <a:lnTo>
                    <a:pt x="4003309" y="1108237"/>
                  </a:lnTo>
                  <a:lnTo>
                    <a:pt x="4011974" y="1055907"/>
                  </a:lnTo>
                  <a:lnTo>
                    <a:pt x="4017611" y="1003159"/>
                  </a:lnTo>
                  <a:lnTo>
                    <a:pt x="4019933" y="949876"/>
                  </a:lnTo>
                  <a:lnTo>
                    <a:pt x="4018653" y="895938"/>
                  </a:lnTo>
                  <a:lnTo>
                    <a:pt x="4016898" y="845938"/>
                  </a:lnTo>
                  <a:lnTo>
                    <a:pt x="4017898" y="796365"/>
                  </a:lnTo>
                  <a:lnTo>
                    <a:pt x="4021697" y="747229"/>
                  </a:lnTo>
                  <a:lnTo>
                    <a:pt x="4028338" y="698538"/>
                  </a:lnTo>
                  <a:lnTo>
                    <a:pt x="4037866" y="650300"/>
                  </a:lnTo>
                  <a:lnTo>
                    <a:pt x="4050325" y="602524"/>
                  </a:lnTo>
                  <a:lnTo>
                    <a:pt x="4065757" y="555220"/>
                  </a:lnTo>
                  <a:lnTo>
                    <a:pt x="4084208" y="508395"/>
                  </a:lnTo>
                  <a:lnTo>
                    <a:pt x="4100232" y="473504"/>
                  </a:lnTo>
                  <a:lnTo>
                    <a:pt x="4119810" y="440294"/>
                  </a:lnTo>
                  <a:lnTo>
                    <a:pt x="4147572" y="400847"/>
                  </a:lnTo>
                  <a:lnTo>
                    <a:pt x="4175368" y="361565"/>
                  </a:lnTo>
                  <a:lnTo>
                    <a:pt x="4203540" y="322676"/>
                  </a:lnTo>
                  <a:lnTo>
                    <a:pt x="4232428" y="284405"/>
                  </a:lnTo>
                  <a:lnTo>
                    <a:pt x="4262371" y="246980"/>
                  </a:lnTo>
                  <a:lnTo>
                    <a:pt x="4293711" y="210627"/>
                  </a:lnTo>
                  <a:lnTo>
                    <a:pt x="4326787" y="175572"/>
                  </a:lnTo>
                  <a:lnTo>
                    <a:pt x="4373186" y="131338"/>
                  </a:lnTo>
                  <a:lnTo>
                    <a:pt x="4422952" y="89720"/>
                  </a:lnTo>
                  <a:lnTo>
                    <a:pt x="4461884" y="62635"/>
                  </a:lnTo>
                  <a:lnTo>
                    <a:pt x="4503624" y="40971"/>
                  </a:lnTo>
                  <a:lnTo>
                    <a:pt x="4547142" y="22579"/>
                  </a:lnTo>
                  <a:lnTo>
                    <a:pt x="4591409" y="5308"/>
                  </a:lnTo>
                  <a:lnTo>
                    <a:pt x="4621735" y="0"/>
                  </a:lnTo>
                  <a:lnTo>
                    <a:pt x="4621735" y="2080817"/>
                  </a:lnTo>
                  <a:close/>
                </a:path>
                <a:path w="4622165" h="2691765">
                  <a:moveTo>
                    <a:pt x="0" y="2691457"/>
                  </a:moveTo>
                  <a:lnTo>
                    <a:pt x="1494" y="2684852"/>
                  </a:lnTo>
                  <a:lnTo>
                    <a:pt x="7574" y="2661755"/>
                  </a:lnTo>
                  <a:lnTo>
                    <a:pt x="13889" y="2638705"/>
                  </a:lnTo>
                  <a:lnTo>
                    <a:pt x="19852" y="2615584"/>
                  </a:lnTo>
                  <a:lnTo>
                    <a:pt x="34128" y="2574835"/>
                  </a:lnTo>
                  <a:lnTo>
                    <a:pt x="57193" y="2538755"/>
                  </a:lnTo>
                  <a:lnTo>
                    <a:pt x="86124" y="2500886"/>
                  </a:lnTo>
                  <a:lnTo>
                    <a:pt x="112482" y="2461289"/>
                  </a:lnTo>
                  <a:lnTo>
                    <a:pt x="137532" y="2420944"/>
                  </a:lnTo>
                  <a:lnTo>
                    <a:pt x="162535" y="2380834"/>
                  </a:lnTo>
                  <a:lnTo>
                    <a:pt x="189101" y="2340426"/>
                  </a:lnTo>
                  <a:lnTo>
                    <a:pt x="217020" y="2301195"/>
                  </a:lnTo>
                  <a:lnTo>
                    <a:pt x="246422" y="2263281"/>
                  </a:lnTo>
                  <a:lnTo>
                    <a:pt x="277439" y="2226821"/>
                  </a:lnTo>
                  <a:lnTo>
                    <a:pt x="310201" y="2191957"/>
                  </a:lnTo>
                  <a:lnTo>
                    <a:pt x="344839" y="2158828"/>
                  </a:lnTo>
                  <a:lnTo>
                    <a:pt x="381484" y="2127572"/>
                  </a:lnTo>
                  <a:lnTo>
                    <a:pt x="418667" y="2098740"/>
                  </a:lnTo>
                  <a:lnTo>
                    <a:pt x="457211" y="2072289"/>
                  </a:lnTo>
                  <a:lnTo>
                    <a:pt x="497166" y="2048432"/>
                  </a:lnTo>
                  <a:lnTo>
                    <a:pt x="538579" y="2027383"/>
                  </a:lnTo>
                  <a:lnTo>
                    <a:pt x="581498" y="2009356"/>
                  </a:lnTo>
                  <a:lnTo>
                    <a:pt x="625972" y="1994564"/>
                  </a:lnTo>
                  <a:lnTo>
                    <a:pt x="672049" y="1983221"/>
                  </a:lnTo>
                  <a:lnTo>
                    <a:pt x="715630" y="1971627"/>
                  </a:lnTo>
                  <a:lnTo>
                    <a:pt x="757876" y="1955757"/>
                  </a:lnTo>
                  <a:lnTo>
                    <a:pt x="799513" y="1938063"/>
                  </a:lnTo>
                  <a:lnTo>
                    <a:pt x="841268" y="1921001"/>
                  </a:lnTo>
                  <a:lnTo>
                    <a:pt x="857424" y="1914821"/>
                  </a:lnTo>
                  <a:lnTo>
                    <a:pt x="872949" y="1907542"/>
                  </a:lnTo>
                  <a:lnTo>
                    <a:pt x="888333" y="1899750"/>
                  </a:lnTo>
                  <a:lnTo>
                    <a:pt x="904067" y="1892027"/>
                  </a:lnTo>
                  <a:lnTo>
                    <a:pt x="925327" y="1881374"/>
                  </a:lnTo>
                  <a:lnTo>
                    <a:pt x="945932" y="1869740"/>
                  </a:lnTo>
                  <a:lnTo>
                    <a:pt x="965601" y="1856704"/>
                  </a:lnTo>
                  <a:lnTo>
                    <a:pt x="995658" y="1832489"/>
                  </a:lnTo>
                  <a:lnTo>
                    <a:pt x="1007380" y="1823157"/>
                  </a:lnTo>
                  <a:lnTo>
                    <a:pt x="1019335" y="1813871"/>
                  </a:lnTo>
                  <a:lnTo>
                    <a:pt x="1031641" y="1804655"/>
                  </a:lnTo>
                  <a:lnTo>
                    <a:pt x="1058331" y="1783011"/>
                  </a:lnTo>
                  <a:lnTo>
                    <a:pt x="1083524" y="1759731"/>
                  </a:lnTo>
                  <a:lnTo>
                    <a:pt x="1107314" y="1734957"/>
                  </a:lnTo>
                  <a:lnTo>
                    <a:pt x="1129794" y="1708828"/>
                  </a:lnTo>
                  <a:lnTo>
                    <a:pt x="1158404" y="1676121"/>
                  </a:lnTo>
                  <a:lnTo>
                    <a:pt x="1188114" y="1644606"/>
                  </a:lnTo>
                  <a:lnTo>
                    <a:pt x="1218806" y="1614258"/>
                  </a:lnTo>
                  <a:lnTo>
                    <a:pt x="1250363" y="1585056"/>
                  </a:lnTo>
                  <a:lnTo>
                    <a:pt x="1267552" y="1568001"/>
                  </a:lnTo>
                  <a:lnTo>
                    <a:pt x="1296601" y="1531370"/>
                  </a:lnTo>
                  <a:lnTo>
                    <a:pt x="1321683" y="1481613"/>
                  </a:lnTo>
                  <a:lnTo>
                    <a:pt x="1347382" y="1422559"/>
                  </a:lnTo>
                  <a:lnTo>
                    <a:pt x="1361166" y="1393218"/>
                  </a:lnTo>
                  <a:lnTo>
                    <a:pt x="1376342" y="1365127"/>
                  </a:lnTo>
                  <a:lnTo>
                    <a:pt x="1392570" y="1337246"/>
                  </a:lnTo>
                  <a:lnTo>
                    <a:pt x="1409031" y="1309411"/>
                  </a:lnTo>
                  <a:lnTo>
                    <a:pt x="1424908" y="1281459"/>
                  </a:lnTo>
                  <a:lnTo>
                    <a:pt x="1448645" y="1235506"/>
                  </a:lnTo>
                  <a:lnTo>
                    <a:pt x="1472336" y="1189786"/>
                  </a:lnTo>
                  <a:lnTo>
                    <a:pt x="1498644" y="1145560"/>
                  </a:lnTo>
                  <a:lnTo>
                    <a:pt x="1530237" y="1104089"/>
                  </a:lnTo>
                  <a:lnTo>
                    <a:pt x="1533724" y="1099598"/>
                  </a:lnTo>
                  <a:lnTo>
                    <a:pt x="1536212" y="1093611"/>
                  </a:lnTo>
                  <a:lnTo>
                    <a:pt x="1564656" y="1043159"/>
                  </a:lnTo>
                  <a:lnTo>
                    <a:pt x="1596867" y="1005053"/>
                  </a:lnTo>
                  <a:lnTo>
                    <a:pt x="1634193" y="973441"/>
                  </a:lnTo>
                  <a:lnTo>
                    <a:pt x="1675740" y="947207"/>
                  </a:lnTo>
                  <a:lnTo>
                    <a:pt x="1720613" y="925237"/>
                  </a:lnTo>
                  <a:lnTo>
                    <a:pt x="1767919" y="906417"/>
                  </a:lnTo>
                  <a:lnTo>
                    <a:pt x="1810542" y="900649"/>
                  </a:lnTo>
                  <a:lnTo>
                    <a:pt x="1859155" y="901170"/>
                  </a:lnTo>
                  <a:lnTo>
                    <a:pt x="1906815" y="904766"/>
                  </a:lnTo>
                  <a:lnTo>
                    <a:pt x="1953362" y="912132"/>
                  </a:lnTo>
                  <a:lnTo>
                    <a:pt x="1998634" y="923961"/>
                  </a:lnTo>
                  <a:lnTo>
                    <a:pt x="2042470" y="940946"/>
                  </a:lnTo>
                  <a:lnTo>
                    <a:pt x="2084710" y="963782"/>
                  </a:lnTo>
                  <a:lnTo>
                    <a:pt x="2125193" y="993163"/>
                  </a:lnTo>
                  <a:lnTo>
                    <a:pt x="2171459" y="1031714"/>
                  </a:lnTo>
                  <a:lnTo>
                    <a:pt x="2213989" y="1074382"/>
                  </a:lnTo>
                  <a:lnTo>
                    <a:pt x="2227059" y="1088978"/>
                  </a:lnTo>
                  <a:lnTo>
                    <a:pt x="2240899" y="1102756"/>
                  </a:lnTo>
                  <a:lnTo>
                    <a:pt x="2269117" y="1129446"/>
                  </a:lnTo>
                  <a:lnTo>
                    <a:pt x="2318288" y="1177813"/>
                  </a:lnTo>
                  <a:lnTo>
                    <a:pt x="2366151" y="1227864"/>
                  </a:lnTo>
                  <a:lnTo>
                    <a:pt x="2392665" y="1259441"/>
                  </a:lnTo>
                  <a:lnTo>
                    <a:pt x="2416423" y="1292656"/>
                  </a:lnTo>
                  <a:lnTo>
                    <a:pt x="2437378" y="1327744"/>
                  </a:lnTo>
                  <a:lnTo>
                    <a:pt x="2455483" y="1364937"/>
                  </a:lnTo>
                  <a:lnTo>
                    <a:pt x="2473813" y="1406467"/>
                  </a:lnTo>
                  <a:lnTo>
                    <a:pt x="2492539" y="1447889"/>
                  </a:lnTo>
                  <a:lnTo>
                    <a:pt x="2531079" y="1532131"/>
                  </a:lnTo>
                  <a:lnTo>
                    <a:pt x="2550847" y="1575814"/>
                  </a:lnTo>
                  <a:lnTo>
                    <a:pt x="2589691" y="1601342"/>
                  </a:lnTo>
                  <a:lnTo>
                    <a:pt x="2630748" y="1625754"/>
                  </a:lnTo>
                  <a:lnTo>
                    <a:pt x="2673480" y="1649255"/>
                  </a:lnTo>
                  <a:lnTo>
                    <a:pt x="2717349" y="1672050"/>
                  </a:lnTo>
                  <a:lnTo>
                    <a:pt x="2761815" y="1694341"/>
                  </a:lnTo>
                  <a:lnTo>
                    <a:pt x="2822062" y="1718014"/>
                  </a:lnTo>
                  <a:lnTo>
                    <a:pt x="2884736" y="1734391"/>
                  </a:lnTo>
                  <a:lnTo>
                    <a:pt x="4621735" y="2080817"/>
                  </a:lnTo>
                  <a:lnTo>
                    <a:pt x="4621735" y="2691457"/>
                  </a:lnTo>
                  <a:lnTo>
                    <a:pt x="0" y="2691457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806054" y="8665404"/>
              <a:ext cx="4754880" cy="1186815"/>
            </a:xfrm>
            <a:custGeom>
              <a:avLst/>
              <a:gdLst/>
              <a:ahLst/>
              <a:cxnLst/>
              <a:rect l="l" t="t" r="r" b="b"/>
              <a:pathLst>
                <a:path w="4754880" h="1186815">
                  <a:moveTo>
                    <a:pt x="4049501" y="1186303"/>
                  </a:moveTo>
                  <a:lnTo>
                    <a:pt x="4001601" y="1186303"/>
                  </a:lnTo>
                  <a:lnTo>
                    <a:pt x="3953702" y="1185689"/>
                  </a:lnTo>
                  <a:lnTo>
                    <a:pt x="3905803" y="1184461"/>
                  </a:lnTo>
                  <a:lnTo>
                    <a:pt x="3857903" y="1182620"/>
                  </a:lnTo>
                  <a:lnTo>
                    <a:pt x="3777533" y="1178567"/>
                  </a:lnTo>
                  <a:lnTo>
                    <a:pt x="3745063" y="1177747"/>
                  </a:lnTo>
                  <a:lnTo>
                    <a:pt x="3712593" y="1177445"/>
                  </a:lnTo>
                  <a:lnTo>
                    <a:pt x="3680122" y="1177402"/>
                  </a:lnTo>
                  <a:lnTo>
                    <a:pt x="3651941" y="1177143"/>
                  </a:lnTo>
                  <a:lnTo>
                    <a:pt x="3595924" y="1177661"/>
                  </a:lnTo>
                  <a:lnTo>
                    <a:pt x="3567743" y="1177402"/>
                  </a:lnTo>
                  <a:lnTo>
                    <a:pt x="3547708" y="1176409"/>
                  </a:lnTo>
                  <a:lnTo>
                    <a:pt x="3487603" y="1171877"/>
                  </a:lnTo>
                  <a:lnTo>
                    <a:pt x="3429571" y="1168194"/>
                  </a:lnTo>
                  <a:lnTo>
                    <a:pt x="3419353" y="1167791"/>
                  </a:lnTo>
                  <a:lnTo>
                    <a:pt x="3399260" y="1167675"/>
                  </a:lnTo>
                  <a:lnTo>
                    <a:pt x="3389041" y="1167273"/>
                  </a:lnTo>
                  <a:lnTo>
                    <a:pt x="3223236" y="1153460"/>
                  </a:lnTo>
                  <a:lnTo>
                    <a:pt x="3129668" y="1146338"/>
                  </a:lnTo>
                  <a:lnTo>
                    <a:pt x="3085179" y="1141605"/>
                  </a:lnTo>
                  <a:lnTo>
                    <a:pt x="3040864" y="1135663"/>
                  </a:lnTo>
                  <a:lnTo>
                    <a:pt x="2996635" y="1128598"/>
                  </a:lnTo>
                  <a:lnTo>
                    <a:pt x="2924440" y="1113174"/>
                  </a:lnTo>
                  <a:lnTo>
                    <a:pt x="2852936" y="1093607"/>
                  </a:lnTo>
                  <a:lnTo>
                    <a:pt x="2814507" y="1080658"/>
                  </a:lnTo>
                  <a:lnTo>
                    <a:pt x="2777633" y="1064601"/>
                  </a:lnTo>
                  <a:lnTo>
                    <a:pt x="2741795" y="1046472"/>
                  </a:lnTo>
                  <a:lnTo>
                    <a:pt x="2706475" y="1027308"/>
                  </a:lnTo>
                  <a:lnTo>
                    <a:pt x="2671327" y="1007035"/>
                  </a:lnTo>
                  <a:lnTo>
                    <a:pt x="2637389" y="985295"/>
                  </a:lnTo>
                  <a:lnTo>
                    <a:pt x="2604141" y="962692"/>
                  </a:lnTo>
                  <a:lnTo>
                    <a:pt x="2571067" y="939829"/>
                  </a:lnTo>
                  <a:lnTo>
                    <a:pt x="2532335" y="907716"/>
                  </a:lnTo>
                  <a:lnTo>
                    <a:pt x="2481946" y="854538"/>
                  </a:lnTo>
                  <a:lnTo>
                    <a:pt x="2444870" y="812756"/>
                  </a:lnTo>
                  <a:lnTo>
                    <a:pt x="2421424" y="780124"/>
                  </a:lnTo>
                  <a:lnTo>
                    <a:pt x="2393056" y="726544"/>
                  </a:lnTo>
                  <a:lnTo>
                    <a:pt x="2373021" y="683840"/>
                  </a:lnTo>
                  <a:lnTo>
                    <a:pt x="2353691" y="643425"/>
                  </a:lnTo>
                  <a:lnTo>
                    <a:pt x="2333066" y="603614"/>
                  </a:lnTo>
                  <a:lnTo>
                    <a:pt x="2311232" y="564320"/>
                  </a:lnTo>
                  <a:lnTo>
                    <a:pt x="2288276" y="525459"/>
                  </a:lnTo>
                  <a:lnTo>
                    <a:pt x="2266773" y="491014"/>
                  </a:lnTo>
                  <a:lnTo>
                    <a:pt x="2259720" y="479418"/>
                  </a:lnTo>
                  <a:lnTo>
                    <a:pt x="2226818" y="436556"/>
                  </a:lnTo>
                  <a:lnTo>
                    <a:pt x="2177566" y="394126"/>
                  </a:lnTo>
                  <a:lnTo>
                    <a:pt x="2139741" y="366156"/>
                  </a:lnTo>
                  <a:lnTo>
                    <a:pt x="2100190" y="340258"/>
                  </a:lnTo>
                  <a:lnTo>
                    <a:pt x="2058911" y="316432"/>
                  </a:lnTo>
                  <a:lnTo>
                    <a:pt x="2031018" y="304806"/>
                  </a:lnTo>
                  <a:lnTo>
                    <a:pt x="2003642" y="291800"/>
                  </a:lnTo>
                  <a:lnTo>
                    <a:pt x="1948374" y="268549"/>
                  </a:lnTo>
                  <a:lnTo>
                    <a:pt x="1885650" y="251672"/>
                  </a:lnTo>
                  <a:lnTo>
                    <a:pt x="1813887" y="232637"/>
                  </a:lnTo>
                  <a:lnTo>
                    <a:pt x="1783489" y="224234"/>
                  </a:lnTo>
                  <a:lnTo>
                    <a:pt x="1768291" y="220594"/>
                  </a:lnTo>
                  <a:lnTo>
                    <a:pt x="1753092" y="217904"/>
                  </a:lnTo>
                  <a:lnTo>
                    <a:pt x="1707668" y="210336"/>
                  </a:lnTo>
                  <a:lnTo>
                    <a:pt x="1662589" y="201559"/>
                  </a:lnTo>
                  <a:lnTo>
                    <a:pt x="1617856" y="191746"/>
                  </a:lnTo>
                  <a:lnTo>
                    <a:pt x="1573469" y="181071"/>
                  </a:lnTo>
                  <a:lnTo>
                    <a:pt x="1525497" y="170121"/>
                  </a:lnTo>
                  <a:lnTo>
                    <a:pt x="1477094" y="160467"/>
                  </a:lnTo>
                  <a:lnTo>
                    <a:pt x="1428518" y="151676"/>
                  </a:lnTo>
                  <a:lnTo>
                    <a:pt x="1264886" y="123979"/>
                  </a:lnTo>
                  <a:lnTo>
                    <a:pt x="1211388" y="117505"/>
                  </a:lnTo>
                  <a:lnTo>
                    <a:pt x="1193958" y="115692"/>
                  </a:lnTo>
                  <a:lnTo>
                    <a:pt x="1146131" y="111433"/>
                  </a:lnTo>
                  <a:lnTo>
                    <a:pt x="1098044" y="108556"/>
                  </a:lnTo>
                  <a:lnTo>
                    <a:pt x="1049785" y="105333"/>
                  </a:lnTo>
                  <a:lnTo>
                    <a:pt x="1001439" y="100038"/>
                  </a:lnTo>
                  <a:lnTo>
                    <a:pt x="994070" y="99117"/>
                  </a:lnTo>
                  <a:lnTo>
                    <a:pt x="979332" y="99117"/>
                  </a:lnTo>
                  <a:lnTo>
                    <a:pt x="863268" y="92671"/>
                  </a:lnTo>
                  <a:lnTo>
                    <a:pt x="835490" y="92326"/>
                  </a:lnTo>
                  <a:lnTo>
                    <a:pt x="807539" y="92671"/>
                  </a:lnTo>
                  <a:lnTo>
                    <a:pt x="779588" y="93707"/>
                  </a:lnTo>
                  <a:lnTo>
                    <a:pt x="751810" y="95434"/>
                  </a:lnTo>
                  <a:lnTo>
                    <a:pt x="726953" y="96571"/>
                  </a:lnTo>
                  <a:lnTo>
                    <a:pt x="702183" y="96930"/>
                  </a:lnTo>
                  <a:lnTo>
                    <a:pt x="677586" y="96081"/>
                  </a:lnTo>
                  <a:lnTo>
                    <a:pt x="644266" y="92556"/>
                  </a:lnTo>
                  <a:lnTo>
                    <a:pt x="635285" y="92211"/>
                  </a:lnTo>
                  <a:lnTo>
                    <a:pt x="626304" y="92556"/>
                  </a:lnTo>
                  <a:lnTo>
                    <a:pt x="591747" y="96686"/>
                  </a:lnTo>
                  <a:lnTo>
                    <a:pt x="566084" y="97621"/>
                  </a:lnTo>
                  <a:lnTo>
                    <a:pt x="540249" y="96312"/>
                  </a:lnTo>
                  <a:lnTo>
                    <a:pt x="514155" y="92671"/>
                  </a:lnTo>
                  <a:lnTo>
                    <a:pt x="496193" y="89880"/>
                  </a:lnTo>
                  <a:lnTo>
                    <a:pt x="478230" y="88298"/>
                  </a:lnTo>
                  <a:lnTo>
                    <a:pt x="460268" y="87751"/>
                  </a:lnTo>
                  <a:lnTo>
                    <a:pt x="416600" y="88370"/>
                  </a:lnTo>
                  <a:lnTo>
                    <a:pt x="390722" y="87722"/>
                  </a:lnTo>
                  <a:lnTo>
                    <a:pt x="364843" y="85866"/>
                  </a:lnTo>
                  <a:lnTo>
                    <a:pt x="339138" y="82542"/>
                  </a:lnTo>
                  <a:lnTo>
                    <a:pt x="331394" y="81348"/>
                  </a:lnTo>
                  <a:lnTo>
                    <a:pt x="323478" y="80586"/>
                  </a:lnTo>
                  <a:lnTo>
                    <a:pt x="247714" y="86010"/>
                  </a:lnTo>
                  <a:lnTo>
                    <a:pt x="182918" y="94858"/>
                  </a:lnTo>
                  <a:lnTo>
                    <a:pt x="139710" y="106484"/>
                  </a:lnTo>
                  <a:lnTo>
                    <a:pt x="97885" y="122253"/>
                  </a:lnTo>
                  <a:lnTo>
                    <a:pt x="57268" y="141475"/>
                  </a:lnTo>
                  <a:lnTo>
                    <a:pt x="49107" y="145561"/>
                  </a:lnTo>
                  <a:lnTo>
                    <a:pt x="41033" y="149302"/>
                  </a:lnTo>
                  <a:lnTo>
                    <a:pt x="32786" y="152352"/>
                  </a:lnTo>
                  <a:lnTo>
                    <a:pt x="24107" y="154367"/>
                  </a:lnTo>
                  <a:lnTo>
                    <a:pt x="15442" y="153921"/>
                  </a:lnTo>
                  <a:lnTo>
                    <a:pt x="7987" y="150108"/>
                  </a:lnTo>
                  <a:lnTo>
                    <a:pt x="2604" y="143360"/>
                  </a:lnTo>
                  <a:lnTo>
                    <a:pt x="157" y="134109"/>
                  </a:lnTo>
                  <a:lnTo>
                    <a:pt x="0" y="127059"/>
                  </a:lnTo>
                  <a:lnTo>
                    <a:pt x="964" y="119836"/>
                  </a:lnTo>
                  <a:lnTo>
                    <a:pt x="34557" y="91434"/>
                  </a:lnTo>
                  <a:lnTo>
                    <a:pt x="91841" y="65939"/>
                  </a:lnTo>
                  <a:lnTo>
                    <a:pt x="130370" y="51523"/>
                  </a:lnTo>
                  <a:lnTo>
                    <a:pt x="159516" y="44789"/>
                  </a:lnTo>
                  <a:lnTo>
                    <a:pt x="168727" y="44789"/>
                  </a:lnTo>
                  <a:lnTo>
                    <a:pt x="172412" y="42947"/>
                  </a:lnTo>
                  <a:lnTo>
                    <a:pt x="206422" y="34574"/>
                  </a:lnTo>
                  <a:lnTo>
                    <a:pt x="240692" y="30516"/>
                  </a:lnTo>
                  <a:lnTo>
                    <a:pt x="275134" y="29221"/>
                  </a:lnTo>
                  <a:lnTo>
                    <a:pt x="329927" y="29020"/>
                  </a:lnTo>
                  <a:lnTo>
                    <a:pt x="339974" y="28746"/>
                  </a:lnTo>
                  <a:lnTo>
                    <a:pt x="382663" y="26804"/>
                  </a:lnTo>
                  <a:lnTo>
                    <a:pt x="415133" y="26603"/>
                  </a:lnTo>
                  <a:lnTo>
                    <a:pt x="447603" y="27437"/>
                  </a:lnTo>
                  <a:lnTo>
                    <a:pt x="480074" y="29135"/>
                  </a:lnTo>
                  <a:lnTo>
                    <a:pt x="517236" y="30243"/>
                  </a:lnTo>
                  <a:lnTo>
                    <a:pt x="591215" y="27970"/>
                  </a:lnTo>
                  <a:lnTo>
                    <a:pt x="635991" y="24473"/>
                  </a:lnTo>
                  <a:lnTo>
                    <a:pt x="651565" y="21826"/>
                  </a:lnTo>
                  <a:lnTo>
                    <a:pt x="666461" y="19898"/>
                  </a:lnTo>
                  <a:lnTo>
                    <a:pt x="673053" y="18776"/>
                  </a:lnTo>
                  <a:lnTo>
                    <a:pt x="679645" y="17999"/>
                  </a:lnTo>
                  <a:lnTo>
                    <a:pt x="686410" y="18085"/>
                  </a:lnTo>
                  <a:lnTo>
                    <a:pt x="698831" y="18646"/>
                  </a:lnTo>
                  <a:lnTo>
                    <a:pt x="711165" y="17740"/>
                  </a:lnTo>
                  <a:lnTo>
                    <a:pt x="723327" y="15625"/>
                  </a:lnTo>
                  <a:lnTo>
                    <a:pt x="735230" y="12560"/>
                  </a:lnTo>
                  <a:lnTo>
                    <a:pt x="769255" y="5150"/>
                  </a:lnTo>
                  <a:lnTo>
                    <a:pt x="803625" y="935"/>
                  </a:lnTo>
                  <a:lnTo>
                    <a:pt x="838341" y="0"/>
                  </a:lnTo>
                  <a:lnTo>
                    <a:pt x="880166" y="2820"/>
                  </a:lnTo>
                  <a:lnTo>
                    <a:pt x="900115" y="2431"/>
                  </a:lnTo>
                  <a:lnTo>
                    <a:pt x="950634" y="2043"/>
                  </a:lnTo>
                  <a:lnTo>
                    <a:pt x="967358" y="2431"/>
                  </a:lnTo>
                  <a:lnTo>
                    <a:pt x="993064" y="3712"/>
                  </a:lnTo>
                  <a:lnTo>
                    <a:pt x="1018942" y="4388"/>
                  </a:lnTo>
                  <a:lnTo>
                    <a:pt x="1044821" y="3855"/>
                  </a:lnTo>
                  <a:lnTo>
                    <a:pt x="1070526" y="1510"/>
                  </a:lnTo>
                  <a:lnTo>
                    <a:pt x="1077895" y="589"/>
                  </a:lnTo>
                  <a:lnTo>
                    <a:pt x="1085265" y="1510"/>
                  </a:lnTo>
                  <a:lnTo>
                    <a:pt x="1092634" y="1510"/>
                  </a:lnTo>
                  <a:lnTo>
                    <a:pt x="1109085" y="2388"/>
                  </a:lnTo>
                  <a:lnTo>
                    <a:pt x="1125449" y="5078"/>
                  </a:lnTo>
                  <a:lnTo>
                    <a:pt x="1141987" y="7596"/>
                  </a:lnTo>
                  <a:lnTo>
                    <a:pt x="1158956" y="7956"/>
                  </a:lnTo>
                  <a:lnTo>
                    <a:pt x="1176918" y="7395"/>
                  </a:lnTo>
                  <a:lnTo>
                    <a:pt x="1194880" y="8301"/>
                  </a:lnTo>
                  <a:lnTo>
                    <a:pt x="1212843" y="10416"/>
                  </a:lnTo>
                  <a:lnTo>
                    <a:pt x="1230805" y="13481"/>
                  </a:lnTo>
                  <a:lnTo>
                    <a:pt x="1247400" y="15927"/>
                  </a:lnTo>
                  <a:lnTo>
                    <a:pt x="1264081" y="17855"/>
                  </a:lnTo>
                  <a:lnTo>
                    <a:pt x="1280935" y="19437"/>
                  </a:lnTo>
                  <a:lnTo>
                    <a:pt x="1298048" y="20847"/>
                  </a:lnTo>
                  <a:lnTo>
                    <a:pt x="1344378" y="25496"/>
                  </a:lnTo>
                  <a:lnTo>
                    <a:pt x="1390575" y="31293"/>
                  </a:lnTo>
                  <a:lnTo>
                    <a:pt x="1482926" y="43861"/>
                  </a:lnTo>
                  <a:lnTo>
                    <a:pt x="1529255" y="49393"/>
                  </a:lnTo>
                  <a:lnTo>
                    <a:pt x="1556890" y="53422"/>
                  </a:lnTo>
                  <a:lnTo>
                    <a:pt x="1612158" y="62860"/>
                  </a:lnTo>
                  <a:lnTo>
                    <a:pt x="1639792" y="66889"/>
                  </a:lnTo>
                  <a:lnTo>
                    <a:pt x="1693104" y="75636"/>
                  </a:lnTo>
                  <a:lnTo>
                    <a:pt x="1745724" y="87147"/>
                  </a:lnTo>
                  <a:lnTo>
                    <a:pt x="1819415" y="106484"/>
                  </a:lnTo>
                  <a:lnTo>
                    <a:pt x="1824021" y="107405"/>
                  </a:lnTo>
                  <a:lnTo>
                    <a:pt x="1827706" y="109247"/>
                  </a:lnTo>
                  <a:lnTo>
                    <a:pt x="1832311" y="110167"/>
                  </a:lnTo>
                  <a:lnTo>
                    <a:pt x="1871388" y="119836"/>
                  </a:lnTo>
                  <a:lnTo>
                    <a:pt x="1910033" y="131577"/>
                  </a:lnTo>
                  <a:lnTo>
                    <a:pt x="2004133" y="162769"/>
                  </a:lnTo>
                  <a:lnTo>
                    <a:pt x="2051543" y="186596"/>
                  </a:lnTo>
                  <a:lnTo>
                    <a:pt x="2056149" y="190279"/>
                  </a:lnTo>
                  <a:lnTo>
                    <a:pt x="2062597" y="192121"/>
                  </a:lnTo>
                  <a:lnTo>
                    <a:pt x="2067203" y="194883"/>
                  </a:lnTo>
                  <a:lnTo>
                    <a:pt x="2095182" y="208811"/>
                  </a:lnTo>
                  <a:lnTo>
                    <a:pt x="2109043" y="215990"/>
                  </a:lnTo>
                  <a:lnTo>
                    <a:pt x="2143585" y="236335"/>
                  </a:lnTo>
                  <a:lnTo>
                    <a:pt x="2180633" y="268362"/>
                  </a:lnTo>
                  <a:lnTo>
                    <a:pt x="2204626" y="296706"/>
                  </a:lnTo>
                  <a:lnTo>
                    <a:pt x="2212513" y="306188"/>
                  </a:lnTo>
                  <a:lnTo>
                    <a:pt x="2221436" y="314806"/>
                  </a:lnTo>
                  <a:lnTo>
                    <a:pt x="2232087" y="321957"/>
                  </a:lnTo>
                  <a:lnTo>
                    <a:pt x="2244278" y="336273"/>
                  </a:lnTo>
                  <a:lnTo>
                    <a:pt x="2256382" y="350847"/>
                  </a:lnTo>
                  <a:lnTo>
                    <a:pt x="2266932" y="366631"/>
                  </a:lnTo>
                  <a:lnTo>
                    <a:pt x="2274460" y="384573"/>
                  </a:lnTo>
                  <a:lnTo>
                    <a:pt x="2282793" y="408816"/>
                  </a:lnTo>
                  <a:lnTo>
                    <a:pt x="2293458" y="432110"/>
                  </a:lnTo>
                  <a:lnTo>
                    <a:pt x="2305678" y="454886"/>
                  </a:lnTo>
                  <a:lnTo>
                    <a:pt x="2334233" y="504812"/>
                  </a:lnTo>
                  <a:lnTo>
                    <a:pt x="2349187" y="532480"/>
                  </a:lnTo>
                  <a:lnTo>
                    <a:pt x="2377627" y="588075"/>
                  </a:lnTo>
                  <a:lnTo>
                    <a:pt x="2392942" y="623181"/>
                  </a:lnTo>
                  <a:lnTo>
                    <a:pt x="2406183" y="658978"/>
                  </a:lnTo>
                  <a:lnTo>
                    <a:pt x="2413437" y="677869"/>
                  </a:lnTo>
                  <a:lnTo>
                    <a:pt x="2422073" y="696156"/>
                  </a:lnTo>
                  <a:lnTo>
                    <a:pt x="2431054" y="714271"/>
                  </a:lnTo>
                  <a:lnTo>
                    <a:pt x="2439344" y="732644"/>
                  </a:lnTo>
                  <a:lnTo>
                    <a:pt x="2441186" y="738169"/>
                  </a:lnTo>
                  <a:lnTo>
                    <a:pt x="2445792" y="742773"/>
                  </a:lnTo>
                  <a:lnTo>
                    <a:pt x="2449477" y="747377"/>
                  </a:lnTo>
                  <a:lnTo>
                    <a:pt x="2488165" y="790656"/>
                  </a:lnTo>
                  <a:lnTo>
                    <a:pt x="2533646" y="837273"/>
                  </a:lnTo>
                  <a:lnTo>
                    <a:pt x="2597090" y="889558"/>
                  </a:lnTo>
                  <a:lnTo>
                    <a:pt x="2636469" y="921413"/>
                  </a:lnTo>
                  <a:lnTo>
                    <a:pt x="2640153" y="924176"/>
                  </a:lnTo>
                  <a:lnTo>
                    <a:pt x="2642917" y="927859"/>
                  </a:lnTo>
                  <a:lnTo>
                    <a:pt x="2673631" y="943067"/>
                  </a:lnTo>
                  <a:lnTo>
                    <a:pt x="2724582" y="975670"/>
                  </a:lnTo>
                  <a:lnTo>
                    <a:pt x="2751612" y="989554"/>
                  </a:lnTo>
                  <a:lnTo>
                    <a:pt x="2778267" y="1001438"/>
                  </a:lnTo>
                  <a:lnTo>
                    <a:pt x="2830888" y="1025553"/>
                  </a:lnTo>
                  <a:lnTo>
                    <a:pt x="2886746" y="1049149"/>
                  </a:lnTo>
                  <a:lnTo>
                    <a:pt x="2946534" y="1067738"/>
                  </a:lnTo>
                  <a:lnTo>
                    <a:pt x="3000248" y="1078241"/>
                  </a:lnTo>
                  <a:lnTo>
                    <a:pt x="3046852" y="1085147"/>
                  </a:lnTo>
                  <a:lnTo>
                    <a:pt x="3119378" y="1093017"/>
                  </a:lnTo>
                  <a:lnTo>
                    <a:pt x="3217480" y="1101161"/>
                  </a:lnTo>
                  <a:lnTo>
                    <a:pt x="3266530" y="1105578"/>
                  </a:lnTo>
                  <a:lnTo>
                    <a:pt x="3283097" y="1108096"/>
                  </a:lnTo>
                  <a:lnTo>
                    <a:pt x="3299576" y="1111218"/>
                  </a:lnTo>
                  <a:lnTo>
                    <a:pt x="3315884" y="1114513"/>
                  </a:lnTo>
                  <a:lnTo>
                    <a:pt x="3331932" y="1117548"/>
                  </a:lnTo>
                  <a:lnTo>
                    <a:pt x="3339301" y="1119390"/>
                  </a:lnTo>
                  <a:lnTo>
                    <a:pt x="3346670" y="1122153"/>
                  </a:lnTo>
                  <a:lnTo>
                    <a:pt x="3354039" y="1122153"/>
                  </a:lnTo>
                  <a:lnTo>
                    <a:pt x="3394641" y="1123246"/>
                  </a:lnTo>
                  <a:lnTo>
                    <a:pt x="3434984" y="1126066"/>
                  </a:lnTo>
                  <a:lnTo>
                    <a:pt x="3475155" y="1129922"/>
                  </a:lnTo>
                  <a:lnTo>
                    <a:pt x="3515239" y="1134123"/>
                  </a:lnTo>
                  <a:lnTo>
                    <a:pt x="3551164" y="1136655"/>
                  </a:lnTo>
                  <a:lnTo>
                    <a:pt x="3587088" y="1137806"/>
                  </a:lnTo>
                  <a:lnTo>
                    <a:pt x="3701627" y="1139231"/>
                  </a:lnTo>
                  <a:lnTo>
                    <a:pt x="3744143" y="1140684"/>
                  </a:lnTo>
                  <a:lnTo>
                    <a:pt x="3786660" y="1143000"/>
                  </a:lnTo>
                  <a:lnTo>
                    <a:pt x="3829349" y="1146094"/>
                  </a:lnTo>
                  <a:lnTo>
                    <a:pt x="3848160" y="1147302"/>
                  </a:lnTo>
                  <a:lnTo>
                    <a:pt x="3867231" y="1148166"/>
                  </a:lnTo>
                  <a:lnTo>
                    <a:pt x="3886474" y="1148684"/>
                  </a:lnTo>
                  <a:lnTo>
                    <a:pt x="3957474" y="1149619"/>
                  </a:lnTo>
                  <a:lnTo>
                    <a:pt x="4008971" y="1149432"/>
                  </a:lnTo>
                  <a:lnTo>
                    <a:pt x="4112139" y="1147935"/>
                  </a:lnTo>
                  <a:lnTo>
                    <a:pt x="4229125" y="1146093"/>
                  </a:lnTo>
                  <a:lnTo>
                    <a:pt x="4280795" y="1144626"/>
                  </a:lnTo>
                  <a:lnTo>
                    <a:pt x="4332293" y="1141950"/>
                  </a:lnTo>
                  <a:lnTo>
                    <a:pt x="4435461" y="1135043"/>
                  </a:lnTo>
                  <a:lnTo>
                    <a:pt x="4478985" y="1131734"/>
                  </a:lnTo>
                  <a:lnTo>
                    <a:pt x="4522509" y="1127907"/>
                  </a:lnTo>
                  <a:lnTo>
                    <a:pt x="4566033" y="1124425"/>
                  </a:lnTo>
                  <a:lnTo>
                    <a:pt x="4609557" y="1122152"/>
                  </a:lnTo>
                  <a:lnTo>
                    <a:pt x="4642027" y="1121764"/>
                  </a:lnTo>
                  <a:lnTo>
                    <a:pt x="4743122" y="1122152"/>
                  </a:lnTo>
                  <a:lnTo>
                    <a:pt x="4748649" y="1123994"/>
                  </a:lnTo>
                  <a:lnTo>
                    <a:pt x="4751412" y="1126756"/>
                  </a:lnTo>
                  <a:lnTo>
                    <a:pt x="4754449" y="1132497"/>
                  </a:lnTo>
                  <a:lnTo>
                    <a:pt x="4754291" y="1140914"/>
                  </a:lnTo>
                  <a:lnTo>
                    <a:pt x="4719172" y="1160827"/>
                  </a:lnTo>
                  <a:lnTo>
                    <a:pt x="4711803" y="1159906"/>
                  </a:lnTo>
                  <a:lnTo>
                    <a:pt x="4670351" y="1158841"/>
                  </a:lnTo>
                  <a:lnTo>
                    <a:pt x="4628900" y="1160366"/>
                  </a:lnTo>
                  <a:lnTo>
                    <a:pt x="4545997" y="1166352"/>
                  </a:lnTo>
                  <a:lnTo>
                    <a:pt x="4478753" y="1170611"/>
                  </a:lnTo>
                  <a:lnTo>
                    <a:pt x="4445218" y="1172956"/>
                  </a:lnTo>
                  <a:lnTo>
                    <a:pt x="4403767" y="1176107"/>
                  </a:lnTo>
                  <a:lnTo>
                    <a:pt x="4387935" y="1176855"/>
                  </a:lnTo>
                  <a:lnTo>
                    <a:pt x="4380191" y="1177402"/>
                  </a:lnTo>
                  <a:lnTo>
                    <a:pt x="4333199" y="1181531"/>
                  </a:lnTo>
                  <a:lnTo>
                    <a:pt x="4286119" y="1183502"/>
                  </a:lnTo>
                  <a:lnTo>
                    <a:pt x="4238868" y="1184265"/>
                  </a:lnTo>
                  <a:lnTo>
                    <a:pt x="4191357" y="1184768"/>
                  </a:lnTo>
                  <a:lnTo>
                    <a:pt x="4144379" y="1184883"/>
                  </a:lnTo>
                  <a:lnTo>
                    <a:pt x="4120889" y="1185157"/>
                  </a:lnTo>
                  <a:lnTo>
                    <a:pt x="4097400" y="1185689"/>
                  </a:lnTo>
                  <a:lnTo>
                    <a:pt x="4049501" y="1186303"/>
                  </a:lnTo>
                  <a:close/>
                </a:path>
              </a:pathLst>
            </a:custGeom>
            <a:solidFill>
              <a:srgbClr val="994B37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0145395" cy="10274300"/>
          </a:xfrm>
          <a:custGeom>
            <a:avLst/>
            <a:gdLst/>
            <a:ahLst/>
            <a:cxnLst/>
            <a:rect l="l" t="t" r="r" b="b"/>
            <a:pathLst>
              <a:path w="10145395" h="10274300">
                <a:moveTo>
                  <a:pt x="2601818" y="10274299"/>
                </a:moveTo>
                <a:lnTo>
                  <a:pt x="0" y="10274299"/>
                </a:lnTo>
                <a:lnTo>
                  <a:pt x="0" y="1104899"/>
                </a:lnTo>
                <a:lnTo>
                  <a:pt x="33037" y="1079499"/>
                </a:lnTo>
                <a:lnTo>
                  <a:pt x="67450" y="1041399"/>
                </a:lnTo>
                <a:lnTo>
                  <a:pt x="103260" y="1003299"/>
                </a:lnTo>
                <a:lnTo>
                  <a:pt x="140522" y="977899"/>
                </a:lnTo>
                <a:lnTo>
                  <a:pt x="179291" y="939799"/>
                </a:lnTo>
                <a:lnTo>
                  <a:pt x="219624" y="914399"/>
                </a:lnTo>
                <a:lnTo>
                  <a:pt x="261577" y="888999"/>
                </a:lnTo>
                <a:lnTo>
                  <a:pt x="305206" y="863599"/>
                </a:lnTo>
                <a:lnTo>
                  <a:pt x="350566" y="838199"/>
                </a:lnTo>
                <a:lnTo>
                  <a:pt x="478671" y="761999"/>
                </a:lnTo>
                <a:lnTo>
                  <a:pt x="521083" y="749299"/>
                </a:lnTo>
                <a:lnTo>
                  <a:pt x="692180" y="647699"/>
                </a:lnTo>
                <a:lnTo>
                  <a:pt x="735861" y="634999"/>
                </a:lnTo>
                <a:lnTo>
                  <a:pt x="780122" y="609599"/>
                </a:lnTo>
                <a:lnTo>
                  <a:pt x="825071" y="596899"/>
                </a:lnTo>
                <a:lnTo>
                  <a:pt x="870412" y="571499"/>
                </a:lnTo>
                <a:lnTo>
                  <a:pt x="961334" y="546099"/>
                </a:lnTo>
                <a:lnTo>
                  <a:pt x="1007037" y="520699"/>
                </a:lnTo>
                <a:lnTo>
                  <a:pt x="1192870" y="469899"/>
                </a:lnTo>
                <a:lnTo>
                  <a:pt x="1240385" y="469899"/>
                </a:lnTo>
                <a:lnTo>
                  <a:pt x="1288445" y="457199"/>
                </a:lnTo>
                <a:lnTo>
                  <a:pt x="1337109" y="457199"/>
                </a:lnTo>
                <a:lnTo>
                  <a:pt x="1446352" y="431799"/>
                </a:lnTo>
                <a:lnTo>
                  <a:pt x="1499215" y="406399"/>
                </a:lnTo>
                <a:lnTo>
                  <a:pt x="1551574" y="393699"/>
                </a:lnTo>
                <a:lnTo>
                  <a:pt x="1696339" y="342899"/>
                </a:lnTo>
                <a:lnTo>
                  <a:pt x="1745662" y="330199"/>
                </a:lnTo>
                <a:lnTo>
                  <a:pt x="1795116" y="304799"/>
                </a:lnTo>
                <a:lnTo>
                  <a:pt x="1944292" y="266699"/>
                </a:lnTo>
                <a:lnTo>
                  <a:pt x="1994303" y="266699"/>
                </a:lnTo>
                <a:lnTo>
                  <a:pt x="2094776" y="241299"/>
                </a:lnTo>
                <a:lnTo>
                  <a:pt x="3806656" y="241299"/>
                </a:lnTo>
                <a:lnTo>
                  <a:pt x="3855177" y="228599"/>
                </a:lnTo>
                <a:lnTo>
                  <a:pt x="4000351" y="228599"/>
                </a:lnTo>
                <a:lnTo>
                  <a:pt x="4143933" y="190499"/>
                </a:lnTo>
                <a:lnTo>
                  <a:pt x="4645461" y="63499"/>
                </a:lnTo>
                <a:lnTo>
                  <a:pt x="4695968" y="38099"/>
                </a:lnTo>
                <a:lnTo>
                  <a:pt x="4745831" y="25399"/>
                </a:lnTo>
                <a:lnTo>
                  <a:pt x="4795051" y="0"/>
                </a:lnTo>
                <a:lnTo>
                  <a:pt x="6589318" y="0"/>
                </a:lnTo>
                <a:lnTo>
                  <a:pt x="6598884" y="12699"/>
                </a:lnTo>
                <a:lnTo>
                  <a:pt x="6622200" y="50799"/>
                </a:lnTo>
                <a:lnTo>
                  <a:pt x="6644017" y="101599"/>
                </a:lnTo>
                <a:lnTo>
                  <a:pt x="6664215" y="152399"/>
                </a:lnTo>
                <a:lnTo>
                  <a:pt x="6682672" y="190499"/>
                </a:lnTo>
                <a:lnTo>
                  <a:pt x="6701145" y="241299"/>
                </a:lnTo>
                <a:lnTo>
                  <a:pt x="6721879" y="292099"/>
                </a:lnTo>
                <a:lnTo>
                  <a:pt x="6747137" y="330199"/>
                </a:lnTo>
                <a:lnTo>
                  <a:pt x="6779182" y="368299"/>
                </a:lnTo>
                <a:lnTo>
                  <a:pt x="6814250" y="406399"/>
                </a:lnTo>
                <a:lnTo>
                  <a:pt x="6848038" y="431799"/>
                </a:lnTo>
                <a:lnTo>
                  <a:pt x="6880656" y="469899"/>
                </a:lnTo>
                <a:lnTo>
                  <a:pt x="6912215" y="507999"/>
                </a:lnTo>
                <a:lnTo>
                  <a:pt x="6942826" y="546099"/>
                </a:lnTo>
                <a:lnTo>
                  <a:pt x="6972598" y="584199"/>
                </a:lnTo>
                <a:lnTo>
                  <a:pt x="7001642" y="634999"/>
                </a:lnTo>
                <a:lnTo>
                  <a:pt x="7030068" y="673099"/>
                </a:lnTo>
                <a:lnTo>
                  <a:pt x="7057987" y="711199"/>
                </a:lnTo>
                <a:lnTo>
                  <a:pt x="7087972" y="749299"/>
                </a:lnTo>
                <a:lnTo>
                  <a:pt x="7119287" y="787399"/>
                </a:lnTo>
                <a:lnTo>
                  <a:pt x="7151868" y="825499"/>
                </a:lnTo>
                <a:lnTo>
                  <a:pt x="7185651" y="863599"/>
                </a:lnTo>
                <a:lnTo>
                  <a:pt x="7220571" y="888999"/>
                </a:lnTo>
                <a:lnTo>
                  <a:pt x="7256564" y="927099"/>
                </a:lnTo>
                <a:lnTo>
                  <a:pt x="7293565" y="952499"/>
                </a:lnTo>
                <a:lnTo>
                  <a:pt x="7331509" y="990599"/>
                </a:lnTo>
                <a:lnTo>
                  <a:pt x="7370333" y="1015999"/>
                </a:lnTo>
                <a:lnTo>
                  <a:pt x="7409972" y="1041399"/>
                </a:lnTo>
                <a:lnTo>
                  <a:pt x="7450361" y="1079499"/>
                </a:lnTo>
                <a:lnTo>
                  <a:pt x="7533133" y="1130299"/>
                </a:lnTo>
                <a:lnTo>
                  <a:pt x="7575386" y="1155699"/>
                </a:lnTo>
                <a:lnTo>
                  <a:pt x="7669794" y="1206499"/>
                </a:lnTo>
                <a:lnTo>
                  <a:pt x="7717641" y="1219199"/>
                </a:lnTo>
                <a:lnTo>
                  <a:pt x="7813979" y="1269999"/>
                </a:lnTo>
                <a:lnTo>
                  <a:pt x="7860447" y="1295399"/>
                </a:lnTo>
                <a:lnTo>
                  <a:pt x="7906021" y="1320799"/>
                </a:lnTo>
                <a:lnTo>
                  <a:pt x="7950701" y="1346199"/>
                </a:lnTo>
                <a:lnTo>
                  <a:pt x="7994487" y="1371599"/>
                </a:lnTo>
                <a:lnTo>
                  <a:pt x="8037381" y="1396999"/>
                </a:lnTo>
                <a:lnTo>
                  <a:pt x="8079380" y="1422399"/>
                </a:lnTo>
                <a:lnTo>
                  <a:pt x="8119315" y="1460499"/>
                </a:lnTo>
                <a:lnTo>
                  <a:pt x="8241489" y="1536699"/>
                </a:lnTo>
                <a:lnTo>
                  <a:pt x="8283015" y="1574799"/>
                </a:lnTo>
                <a:lnTo>
                  <a:pt x="8410041" y="1650999"/>
                </a:lnTo>
                <a:lnTo>
                  <a:pt x="8453210" y="1663699"/>
                </a:lnTo>
                <a:lnTo>
                  <a:pt x="8585245" y="1739899"/>
                </a:lnTo>
                <a:lnTo>
                  <a:pt x="8630110" y="1752599"/>
                </a:lnTo>
                <a:lnTo>
                  <a:pt x="8721141" y="1803399"/>
                </a:lnTo>
                <a:lnTo>
                  <a:pt x="8813925" y="1828799"/>
                </a:lnTo>
                <a:lnTo>
                  <a:pt x="8859680" y="1854199"/>
                </a:lnTo>
                <a:lnTo>
                  <a:pt x="8905042" y="1866899"/>
                </a:lnTo>
                <a:lnTo>
                  <a:pt x="8950029" y="1892299"/>
                </a:lnTo>
                <a:lnTo>
                  <a:pt x="8994658" y="1904999"/>
                </a:lnTo>
                <a:lnTo>
                  <a:pt x="9126576" y="1981199"/>
                </a:lnTo>
                <a:lnTo>
                  <a:pt x="9169951" y="1993899"/>
                </a:lnTo>
                <a:lnTo>
                  <a:pt x="9425154" y="2146299"/>
                </a:lnTo>
                <a:lnTo>
                  <a:pt x="9469042" y="2184399"/>
                </a:lnTo>
                <a:lnTo>
                  <a:pt x="9511862" y="2209799"/>
                </a:lnTo>
                <a:lnTo>
                  <a:pt x="9553048" y="2247899"/>
                </a:lnTo>
                <a:lnTo>
                  <a:pt x="9592035" y="2273299"/>
                </a:lnTo>
                <a:lnTo>
                  <a:pt x="9628257" y="2311399"/>
                </a:lnTo>
                <a:lnTo>
                  <a:pt x="9661150" y="2349499"/>
                </a:lnTo>
                <a:lnTo>
                  <a:pt x="9690146" y="2400299"/>
                </a:lnTo>
                <a:lnTo>
                  <a:pt x="9714682" y="2451099"/>
                </a:lnTo>
                <a:lnTo>
                  <a:pt x="9733574" y="2476499"/>
                </a:lnTo>
                <a:lnTo>
                  <a:pt x="9757240" y="2514599"/>
                </a:lnTo>
                <a:lnTo>
                  <a:pt x="9784426" y="2539999"/>
                </a:lnTo>
                <a:lnTo>
                  <a:pt x="9813873" y="2565399"/>
                </a:lnTo>
                <a:lnTo>
                  <a:pt x="9854407" y="2603499"/>
                </a:lnTo>
                <a:lnTo>
                  <a:pt x="9892367" y="2641599"/>
                </a:lnTo>
                <a:lnTo>
                  <a:pt x="9927754" y="2679699"/>
                </a:lnTo>
                <a:lnTo>
                  <a:pt x="9960567" y="2717799"/>
                </a:lnTo>
                <a:lnTo>
                  <a:pt x="9990807" y="2768599"/>
                </a:lnTo>
                <a:lnTo>
                  <a:pt x="10018945" y="2806699"/>
                </a:lnTo>
                <a:lnTo>
                  <a:pt x="10044023" y="2857499"/>
                </a:lnTo>
                <a:lnTo>
                  <a:pt x="10066121" y="2895599"/>
                </a:lnTo>
                <a:lnTo>
                  <a:pt x="10085320" y="2946399"/>
                </a:lnTo>
                <a:lnTo>
                  <a:pt x="10101700" y="2997199"/>
                </a:lnTo>
                <a:lnTo>
                  <a:pt x="10115342" y="3047999"/>
                </a:lnTo>
                <a:lnTo>
                  <a:pt x="10126326" y="3098799"/>
                </a:lnTo>
                <a:lnTo>
                  <a:pt x="10134733" y="3149599"/>
                </a:lnTo>
                <a:lnTo>
                  <a:pt x="10140644" y="3187699"/>
                </a:lnTo>
                <a:lnTo>
                  <a:pt x="10144139" y="3238499"/>
                </a:lnTo>
                <a:lnTo>
                  <a:pt x="10145298" y="3301999"/>
                </a:lnTo>
                <a:lnTo>
                  <a:pt x="10144202" y="3352799"/>
                </a:lnTo>
                <a:lnTo>
                  <a:pt x="10140932" y="3403599"/>
                </a:lnTo>
                <a:lnTo>
                  <a:pt x="10136241" y="3454399"/>
                </a:lnTo>
                <a:lnTo>
                  <a:pt x="10134900" y="3479799"/>
                </a:lnTo>
                <a:lnTo>
                  <a:pt x="10135570" y="3505199"/>
                </a:lnTo>
                <a:lnTo>
                  <a:pt x="10137036" y="3543299"/>
                </a:lnTo>
                <a:lnTo>
                  <a:pt x="10137245" y="3581399"/>
                </a:lnTo>
                <a:lnTo>
                  <a:pt x="10132890" y="3644899"/>
                </a:lnTo>
                <a:lnTo>
                  <a:pt x="10126997" y="3695699"/>
                </a:lnTo>
                <a:lnTo>
                  <a:pt x="10120869" y="3746499"/>
                </a:lnTo>
                <a:lnTo>
                  <a:pt x="10114601" y="3797299"/>
                </a:lnTo>
                <a:lnTo>
                  <a:pt x="10108286" y="3848099"/>
                </a:lnTo>
                <a:lnTo>
                  <a:pt x="10102017" y="3898899"/>
                </a:lnTo>
                <a:lnTo>
                  <a:pt x="10095890" y="3949699"/>
                </a:lnTo>
                <a:lnTo>
                  <a:pt x="10089996" y="3987799"/>
                </a:lnTo>
                <a:lnTo>
                  <a:pt x="10084432" y="4038599"/>
                </a:lnTo>
                <a:lnTo>
                  <a:pt x="10079289" y="4089399"/>
                </a:lnTo>
                <a:lnTo>
                  <a:pt x="10074662" y="4140199"/>
                </a:lnTo>
                <a:lnTo>
                  <a:pt x="10070645" y="4190999"/>
                </a:lnTo>
                <a:lnTo>
                  <a:pt x="10067331" y="4241799"/>
                </a:lnTo>
                <a:lnTo>
                  <a:pt x="10064815" y="4292599"/>
                </a:lnTo>
                <a:lnTo>
                  <a:pt x="10063189" y="4343399"/>
                </a:lnTo>
                <a:lnTo>
                  <a:pt x="10059469" y="4394199"/>
                </a:lnTo>
                <a:lnTo>
                  <a:pt x="10050825" y="4444999"/>
                </a:lnTo>
                <a:lnTo>
                  <a:pt x="10037585" y="4495799"/>
                </a:lnTo>
                <a:lnTo>
                  <a:pt x="10020077" y="4546599"/>
                </a:lnTo>
                <a:lnTo>
                  <a:pt x="9998630" y="4584699"/>
                </a:lnTo>
                <a:lnTo>
                  <a:pt x="9973573" y="4635499"/>
                </a:lnTo>
                <a:lnTo>
                  <a:pt x="9945232" y="4673599"/>
                </a:lnTo>
                <a:lnTo>
                  <a:pt x="9917197" y="4711699"/>
                </a:lnTo>
                <a:lnTo>
                  <a:pt x="9888364" y="4749799"/>
                </a:lnTo>
                <a:lnTo>
                  <a:pt x="9858922" y="4787899"/>
                </a:lnTo>
                <a:lnTo>
                  <a:pt x="9738809" y="4940299"/>
                </a:lnTo>
                <a:lnTo>
                  <a:pt x="9727834" y="4952999"/>
                </a:lnTo>
                <a:lnTo>
                  <a:pt x="9715351" y="4965699"/>
                </a:lnTo>
                <a:lnTo>
                  <a:pt x="9701863" y="4965699"/>
                </a:lnTo>
                <a:lnTo>
                  <a:pt x="9687872" y="4978399"/>
                </a:lnTo>
                <a:lnTo>
                  <a:pt x="9385534" y="5156199"/>
                </a:lnTo>
                <a:lnTo>
                  <a:pt x="9296976" y="5206999"/>
                </a:lnTo>
                <a:lnTo>
                  <a:pt x="9251609" y="5232399"/>
                </a:lnTo>
                <a:lnTo>
                  <a:pt x="9205324" y="5257799"/>
                </a:lnTo>
                <a:lnTo>
                  <a:pt x="9160565" y="5270499"/>
                </a:lnTo>
                <a:lnTo>
                  <a:pt x="9116192" y="5295899"/>
                </a:lnTo>
                <a:lnTo>
                  <a:pt x="9071948" y="5308599"/>
                </a:lnTo>
                <a:lnTo>
                  <a:pt x="9027575" y="5333999"/>
                </a:lnTo>
                <a:lnTo>
                  <a:pt x="8982816" y="5346699"/>
                </a:lnTo>
                <a:lnTo>
                  <a:pt x="8935877" y="5372099"/>
                </a:lnTo>
                <a:lnTo>
                  <a:pt x="8888884" y="5384799"/>
                </a:lnTo>
                <a:lnTo>
                  <a:pt x="8841837" y="5410199"/>
                </a:lnTo>
                <a:lnTo>
                  <a:pt x="8747566" y="5435599"/>
                </a:lnTo>
                <a:lnTo>
                  <a:pt x="8700337" y="5460999"/>
                </a:lnTo>
                <a:lnTo>
                  <a:pt x="8653041" y="5473699"/>
                </a:lnTo>
                <a:lnTo>
                  <a:pt x="8605677" y="5499099"/>
                </a:lnTo>
                <a:lnTo>
                  <a:pt x="8510730" y="5524499"/>
                </a:lnTo>
                <a:lnTo>
                  <a:pt x="8463142" y="5549899"/>
                </a:lnTo>
                <a:lnTo>
                  <a:pt x="8319888" y="5587999"/>
                </a:lnTo>
                <a:lnTo>
                  <a:pt x="8271964" y="5613399"/>
                </a:lnTo>
                <a:lnTo>
                  <a:pt x="8127634" y="5651499"/>
                </a:lnTo>
                <a:lnTo>
                  <a:pt x="8075358" y="5676899"/>
                </a:lnTo>
                <a:lnTo>
                  <a:pt x="8049220" y="5676899"/>
                </a:lnTo>
                <a:lnTo>
                  <a:pt x="8023082" y="5689599"/>
                </a:lnTo>
                <a:lnTo>
                  <a:pt x="7974721" y="5714999"/>
                </a:lnTo>
                <a:lnTo>
                  <a:pt x="7877225" y="5740399"/>
                </a:lnTo>
                <a:lnTo>
                  <a:pt x="7828003" y="5765799"/>
                </a:lnTo>
                <a:lnTo>
                  <a:pt x="7728390" y="5791199"/>
                </a:lnTo>
                <a:lnTo>
                  <a:pt x="7677910" y="5791199"/>
                </a:lnTo>
                <a:lnTo>
                  <a:pt x="7575384" y="5816599"/>
                </a:lnTo>
                <a:lnTo>
                  <a:pt x="7536638" y="5829299"/>
                </a:lnTo>
                <a:lnTo>
                  <a:pt x="7500656" y="5841999"/>
                </a:lnTo>
                <a:lnTo>
                  <a:pt x="7467188" y="5854699"/>
                </a:lnTo>
                <a:lnTo>
                  <a:pt x="7435981" y="5880099"/>
                </a:lnTo>
                <a:lnTo>
                  <a:pt x="7392860" y="5905499"/>
                </a:lnTo>
                <a:lnTo>
                  <a:pt x="7347775" y="5930899"/>
                </a:lnTo>
                <a:lnTo>
                  <a:pt x="7301146" y="5956299"/>
                </a:lnTo>
                <a:lnTo>
                  <a:pt x="7253391" y="5981699"/>
                </a:lnTo>
                <a:lnTo>
                  <a:pt x="7156183" y="6007099"/>
                </a:lnTo>
                <a:lnTo>
                  <a:pt x="7107567" y="6032499"/>
                </a:lnTo>
                <a:lnTo>
                  <a:pt x="7059504" y="6045199"/>
                </a:lnTo>
                <a:lnTo>
                  <a:pt x="7012411" y="6070599"/>
                </a:lnTo>
                <a:lnTo>
                  <a:pt x="6991844" y="6083299"/>
                </a:lnTo>
                <a:lnTo>
                  <a:pt x="6926625" y="6083299"/>
                </a:lnTo>
                <a:lnTo>
                  <a:pt x="6877668" y="6095999"/>
                </a:lnTo>
                <a:lnTo>
                  <a:pt x="6829063" y="6095999"/>
                </a:lnTo>
                <a:lnTo>
                  <a:pt x="6495012" y="6184899"/>
                </a:lnTo>
                <a:lnTo>
                  <a:pt x="6444731" y="6197599"/>
                </a:lnTo>
                <a:lnTo>
                  <a:pt x="6394356" y="6222999"/>
                </a:lnTo>
                <a:lnTo>
                  <a:pt x="6241721" y="6261099"/>
                </a:lnTo>
                <a:lnTo>
                  <a:pt x="6190027" y="6261099"/>
                </a:lnTo>
                <a:lnTo>
                  <a:pt x="6137766" y="6273799"/>
                </a:lnTo>
                <a:lnTo>
                  <a:pt x="6062771" y="6273799"/>
                </a:lnTo>
                <a:lnTo>
                  <a:pt x="6040948" y="6286499"/>
                </a:lnTo>
                <a:lnTo>
                  <a:pt x="6019627" y="6286499"/>
                </a:lnTo>
                <a:lnTo>
                  <a:pt x="5999060" y="6299199"/>
                </a:lnTo>
                <a:lnTo>
                  <a:pt x="5858065" y="6337299"/>
                </a:lnTo>
                <a:lnTo>
                  <a:pt x="5808721" y="6349999"/>
                </a:lnTo>
                <a:lnTo>
                  <a:pt x="5792301" y="6349999"/>
                </a:lnTo>
                <a:lnTo>
                  <a:pt x="5775881" y="6362699"/>
                </a:lnTo>
                <a:lnTo>
                  <a:pt x="5760467" y="6362699"/>
                </a:lnTo>
                <a:lnTo>
                  <a:pt x="5747063" y="6375399"/>
                </a:lnTo>
                <a:lnTo>
                  <a:pt x="5701617" y="6400799"/>
                </a:lnTo>
                <a:lnTo>
                  <a:pt x="5653084" y="6426199"/>
                </a:lnTo>
                <a:lnTo>
                  <a:pt x="5552413" y="6451599"/>
                </a:lnTo>
                <a:lnTo>
                  <a:pt x="5503108" y="6476999"/>
                </a:lnTo>
                <a:lnTo>
                  <a:pt x="5459078" y="6489699"/>
                </a:lnTo>
                <a:lnTo>
                  <a:pt x="5414018" y="6515099"/>
                </a:lnTo>
                <a:lnTo>
                  <a:pt x="5275238" y="6553199"/>
                </a:lnTo>
                <a:lnTo>
                  <a:pt x="5233140" y="6565899"/>
                </a:lnTo>
                <a:lnTo>
                  <a:pt x="5191797" y="6591299"/>
                </a:lnTo>
                <a:lnTo>
                  <a:pt x="5151962" y="6603999"/>
                </a:lnTo>
                <a:lnTo>
                  <a:pt x="5114388" y="6629399"/>
                </a:lnTo>
                <a:lnTo>
                  <a:pt x="5071112" y="6654799"/>
                </a:lnTo>
                <a:lnTo>
                  <a:pt x="5026523" y="6680199"/>
                </a:lnTo>
                <a:lnTo>
                  <a:pt x="4934719" y="6730999"/>
                </a:lnTo>
                <a:lnTo>
                  <a:pt x="4888160" y="6743699"/>
                </a:lnTo>
                <a:lnTo>
                  <a:pt x="4841601" y="6769099"/>
                </a:lnTo>
                <a:lnTo>
                  <a:pt x="4795371" y="6781799"/>
                </a:lnTo>
                <a:lnTo>
                  <a:pt x="4754362" y="6794499"/>
                </a:lnTo>
                <a:lnTo>
                  <a:pt x="4712600" y="6819899"/>
                </a:lnTo>
                <a:lnTo>
                  <a:pt x="4671340" y="6832599"/>
                </a:lnTo>
                <a:lnTo>
                  <a:pt x="4631840" y="6857999"/>
                </a:lnTo>
                <a:lnTo>
                  <a:pt x="4117122" y="7162799"/>
                </a:lnTo>
                <a:lnTo>
                  <a:pt x="4073486" y="7188199"/>
                </a:lnTo>
                <a:lnTo>
                  <a:pt x="4031747" y="7226299"/>
                </a:lnTo>
                <a:lnTo>
                  <a:pt x="3991620" y="7251699"/>
                </a:lnTo>
                <a:lnTo>
                  <a:pt x="3952816" y="7289799"/>
                </a:lnTo>
                <a:lnTo>
                  <a:pt x="3915049" y="7327899"/>
                </a:lnTo>
                <a:lnTo>
                  <a:pt x="3878032" y="7365999"/>
                </a:lnTo>
                <a:lnTo>
                  <a:pt x="3841479" y="7391399"/>
                </a:lnTo>
                <a:lnTo>
                  <a:pt x="3732032" y="7505699"/>
                </a:lnTo>
                <a:lnTo>
                  <a:pt x="3694710" y="7543799"/>
                </a:lnTo>
                <a:lnTo>
                  <a:pt x="3656712" y="7569199"/>
                </a:lnTo>
                <a:lnTo>
                  <a:pt x="3618103" y="7607299"/>
                </a:lnTo>
                <a:lnTo>
                  <a:pt x="3578947" y="7632699"/>
                </a:lnTo>
                <a:lnTo>
                  <a:pt x="3539308" y="7670799"/>
                </a:lnTo>
                <a:lnTo>
                  <a:pt x="3499251" y="7696199"/>
                </a:lnTo>
                <a:lnTo>
                  <a:pt x="3458840" y="7734299"/>
                </a:lnTo>
                <a:lnTo>
                  <a:pt x="3418140" y="7759699"/>
                </a:lnTo>
                <a:lnTo>
                  <a:pt x="3377215" y="7797799"/>
                </a:lnTo>
                <a:lnTo>
                  <a:pt x="3335873" y="7823199"/>
                </a:lnTo>
                <a:lnTo>
                  <a:pt x="3297584" y="7861299"/>
                </a:lnTo>
                <a:lnTo>
                  <a:pt x="3262274" y="7899399"/>
                </a:lnTo>
                <a:lnTo>
                  <a:pt x="3229868" y="7937499"/>
                </a:lnTo>
                <a:lnTo>
                  <a:pt x="3200292" y="7975599"/>
                </a:lnTo>
                <a:lnTo>
                  <a:pt x="3173472" y="8026399"/>
                </a:lnTo>
                <a:lnTo>
                  <a:pt x="3148594" y="8077199"/>
                </a:lnTo>
                <a:lnTo>
                  <a:pt x="3125003" y="8115299"/>
                </a:lnTo>
                <a:lnTo>
                  <a:pt x="3079107" y="8216899"/>
                </a:lnTo>
                <a:lnTo>
                  <a:pt x="3055516" y="8267699"/>
                </a:lnTo>
                <a:lnTo>
                  <a:pt x="3047641" y="8280399"/>
                </a:lnTo>
                <a:lnTo>
                  <a:pt x="3040772" y="8293099"/>
                </a:lnTo>
                <a:lnTo>
                  <a:pt x="3035913" y="8305799"/>
                </a:lnTo>
                <a:lnTo>
                  <a:pt x="3034070" y="8318499"/>
                </a:lnTo>
                <a:lnTo>
                  <a:pt x="3027677" y="8381999"/>
                </a:lnTo>
                <a:lnTo>
                  <a:pt x="3017105" y="8432799"/>
                </a:lnTo>
                <a:lnTo>
                  <a:pt x="3003204" y="8483599"/>
                </a:lnTo>
                <a:lnTo>
                  <a:pt x="2986820" y="8534399"/>
                </a:lnTo>
                <a:lnTo>
                  <a:pt x="2968803" y="8572499"/>
                </a:lnTo>
                <a:lnTo>
                  <a:pt x="2931261" y="8674099"/>
                </a:lnTo>
                <a:lnTo>
                  <a:pt x="2913433" y="8724899"/>
                </a:lnTo>
                <a:lnTo>
                  <a:pt x="2899442" y="8775699"/>
                </a:lnTo>
                <a:lnTo>
                  <a:pt x="2889975" y="8813799"/>
                </a:lnTo>
                <a:lnTo>
                  <a:pt x="2885535" y="8864599"/>
                </a:lnTo>
                <a:lnTo>
                  <a:pt x="2886624" y="8915399"/>
                </a:lnTo>
                <a:lnTo>
                  <a:pt x="2891112" y="8966199"/>
                </a:lnTo>
                <a:lnTo>
                  <a:pt x="2892866" y="9029699"/>
                </a:lnTo>
                <a:lnTo>
                  <a:pt x="2892421" y="9080499"/>
                </a:lnTo>
                <a:lnTo>
                  <a:pt x="2890310" y="9131299"/>
                </a:lnTo>
                <a:lnTo>
                  <a:pt x="2887069" y="9182099"/>
                </a:lnTo>
                <a:lnTo>
                  <a:pt x="2883231" y="9232899"/>
                </a:lnTo>
                <a:lnTo>
                  <a:pt x="2879331" y="9283699"/>
                </a:lnTo>
                <a:lnTo>
                  <a:pt x="2875901" y="9334499"/>
                </a:lnTo>
                <a:lnTo>
                  <a:pt x="2872854" y="9385299"/>
                </a:lnTo>
                <a:lnTo>
                  <a:pt x="2869618" y="9436099"/>
                </a:lnTo>
                <a:lnTo>
                  <a:pt x="2866005" y="9486899"/>
                </a:lnTo>
                <a:lnTo>
                  <a:pt x="2861827" y="9537699"/>
                </a:lnTo>
                <a:lnTo>
                  <a:pt x="2856895" y="9588499"/>
                </a:lnTo>
                <a:lnTo>
                  <a:pt x="2851020" y="9639299"/>
                </a:lnTo>
                <a:lnTo>
                  <a:pt x="2844014" y="9690099"/>
                </a:lnTo>
                <a:lnTo>
                  <a:pt x="2835689" y="9728199"/>
                </a:lnTo>
                <a:lnTo>
                  <a:pt x="2827209" y="9778999"/>
                </a:lnTo>
                <a:lnTo>
                  <a:pt x="2819713" y="9829799"/>
                </a:lnTo>
                <a:lnTo>
                  <a:pt x="2812546" y="9867899"/>
                </a:lnTo>
                <a:lnTo>
                  <a:pt x="2805051" y="9918699"/>
                </a:lnTo>
                <a:lnTo>
                  <a:pt x="2796571" y="9969499"/>
                </a:lnTo>
                <a:lnTo>
                  <a:pt x="2786449" y="10007599"/>
                </a:lnTo>
                <a:lnTo>
                  <a:pt x="2774030" y="10058399"/>
                </a:lnTo>
                <a:lnTo>
                  <a:pt x="2756186" y="10109199"/>
                </a:lnTo>
                <a:lnTo>
                  <a:pt x="2733818" y="10147299"/>
                </a:lnTo>
                <a:lnTo>
                  <a:pt x="2705418" y="10185399"/>
                </a:lnTo>
                <a:lnTo>
                  <a:pt x="2669478" y="10223499"/>
                </a:lnTo>
                <a:lnTo>
                  <a:pt x="2627468" y="10261599"/>
                </a:lnTo>
                <a:lnTo>
                  <a:pt x="2601818" y="10274299"/>
                </a:lnTo>
                <a:close/>
              </a:path>
              <a:path w="10145395" h="10274300">
                <a:moveTo>
                  <a:pt x="3607237" y="241299"/>
                </a:moveTo>
                <a:lnTo>
                  <a:pt x="2145246" y="241299"/>
                </a:lnTo>
                <a:lnTo>
                  <a:pt x="2195878" y="228599"/>
                </a:lnTo>
                <a:lnTo>
                  <a:pt x="3553089" y="228599"/>
                </a:lnTo>
                <a:lnTo>
                  <a:pt x="3607237" y="241299"/>
                </a:lnTo>
                <a:close/>
              </a:path>
            </a:pathLst>
          </a:custGeom>
          <a:solidFill>
            <a:srgbClr val="EFD5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292650"/>
            <a:ext cx="5287645" cy="1866900"/>
          </a:xfrm>
          <a:custGeom>
            <a:avLst/>
            <a:gdLst/>
            <a:ahLst/>
            <a:cxnLst/>
            <a:rect l="l" t="t" r="r" b="b"/>
            <a:pathLst>
              <a:path w="5287645" h="1866900">
                <a:moveTo>
                  <a:pt x="255742" y="292099"/>
                </a:moveTo>
                <a:lnTo>
                  <a:pt x="411626" y="292099"/>
                </a:lnTo>
                <a:lnTo>
                  <a:pt x="388213" y="279399"/>
                </a:lnTo>
                <a:lnTo>
                  <a:pt x="347700" y="253999"/>
                </a:lnTo>
                <a:lnTo>
                  <a:pt x="326587" y="241299"/>
                </a:lnTo>
                <a:lnTo>
                  <a:pt x="303763" y="228599"/>
                </a:lnTo>
                <a:lnTo>
                  <a:pt x="291352" y="228599"/>
                </a:lnTo>
                <a:lnTo>
                  <a:pt x="279797" y="215899"/>
                </a:lnTo>
                <a:lnTo>
                  <a:pt x="251570" y="190499"/>
                </a:lnTo>
                <a:lnTo>
                  <a:pt x="223449" y="177799"/>
                </a:lnTo>
                <a:lnTo>
                  <a:pt x="195543" y="152399"/>
                </a:lnTo>
                <a:lnTo>
                  <a:pt x="167957" y="126999"/>
                </a:lnTo>
                <a:lnTo>
                  <a:pt x="155404" y="126999"/>
                </a:lnTo>
                <a:lnTo>
                  <a:pt x="130582" y="101599"/>
                </a:lnTo>
                <a:lnTo>
                  <a:pt x="108329" y="88899"/>
                </a:lnTo>
                <a:lnTo>
                  <a:pt x="87359" y="76199"/>
                </a:lnTo>
                <a:lnTo>
                  <a:pt x="66389" y="50799"/>
                </a:lnTo>
                <a:lnTo>
                  <a:pt x="0" y="0"/>
                </a:lnTo>
                <a:lnTo>
                  <a:pt x="0" y="76199"/>
                </a:lnTo>
                <a:lnTo>
                  <a:pt x="17317" y="88899"/>
                </a:lnTo>
                <a:lnTo>
                  <a:pt x="43048" y="114299"/>
                </a:lnTo>
                <a:lnTo>
                  <a:pt x="69099" y="139699"/>
                </a:lnTo>
                <a:lnTo>
                  <a:pt x="95793" y="152399"/>
                </a:lnTo>
                <a:lnTo>
                  <a:pt x="123450" y="177799"/>
                </a:lnTo>
                <a:lnTo>
                  <a:pt x="147897" y="203199"/>
                </a:lnTo>
                <a:lnTo>
                  <a:pt x="171809" y="215899"/>
                </a:lnTo>
                <a:lnTo>
                  <a:pt x="195507" y="241299"/>
                </a:lnTo>
                <a:lnTo>
                  <a:pt x="219312" y="253999"/>
                </a:lnTo>
                <a:lnTo>
                  <a:pt x="243421" y="279399"/>
                </a:lnTo>
                <a:lnTo>
                  <a:pt x="255742" y="292099"/>
                </a:lnTo>
                <a:close/>
              </a:path>
              <a:path w="5287645" h="1866900">
                <a:moveTo>
                  <a:pt x="3895362" y="152399"/>
                </a:moveTo>
                <a:lnTo>
                  <a:pt x="4008165" y="152399"/>
                </a:lnTo>
                <a:lnTo>
                  <a:pt x="3985911" y="139699"/>
                </a:lnTo>
                <a:lnTo>
                  <a:pt x="3919150" y="139699"/>
                </a:lnTo>
                <a:lnTo>
                  <a:pt x="3895362" y="152399"/>
                </a:lnTo>
                <a:close/>
              </a:path>
              <a:path w="5287645" h="1866900">
                <a:moveTo>
                  <a:pt x="3702318" y="152399"/>
                </a:moveTo>
                <a:lnTo>
                  <a:pt x="3871789" y="152399"/>
                </a:lnTo>
                <a:lnTo>
                  <a:pt x="3848216" y="139699"/>
                </a:lnTo>
                <a:lnTo>
                  <a:pt x="3720132" y="139699"/>
                </a:lnTo>
                <a:lnTo>
                  <a:pt x="3702318" y="152399"/>
                </a:lnTo>
                <a:close/>
              </a:path>
              <a:path w="5287645" h="1866900">
                <a:moveTo>
                  <a:pt x="3528852" y="165099"/>
                </a:moveTo>
                <a:lnTo>
                  <a:pt x="4073785" y="165099"/>
                </a:lnTo>
                <a:lnTo>
                  <a:pt x="4040868" y="152399"/>
                </a:lnTo>
                <a:lnTo>
                  <a:pt x="3566513" y="152399"/>
                </a:lnTo>
                <a:lnTo>
                  <a:pt x="3528852" y="165099"/>
                </a:lnTo>
                <a:close/>
              </a:path>
              <a:path w="5287645" h="1866900">
                <a:moveTo>
                  <a:pt x="3470472" y="177799"/>
                </a:moveTo>
                <a:lnTo>
                  <a:pt x="4139405" y="177799"/>
                </a:lnTo>
                <a:lnTo>
                  <a:pt x="4106702" y="165099"/>
                </a:lnTo>
                <a:lnTo>
                  <a:pt x="3491192" y="165099"/>
                </a:lnTo>
                <a:lnTo>
                  <a:pt x="3470472" y="177799"/>
                </a:lnTo>
                <a:close/>
              </a:path>
              <a:path w="5287645" h="1866900">
                <a:moveTo>
                  <a:pt x="3369652" y="190499"/>
                </a:moveTo>
                <a:lnTo>
                  <a:pt x="4171502" y="190499"/>
                </a:lnTo>
                <a:lnTo>
                  <a:pt x="4155186" y="177799"/>
                </a:lnTo>
                <a:lnTo>
                  <a:pt x="3388875" y="177799"/>
                </a:lnTo>
                <a:lnTo>
                  <a:pt x="3369652" y="190499"/>
                </a:lnTo>
                <a:close/>
              </a:path>
              <a:path w="5287645" h="1866900">
                <a:moveTo>
                  <a:pt x="3266265" y="215899"/>
                </a:moveTo>
                <a:lnTo>
                  <a:pt x="4275639" y="215899"/>
                </a:lnTo>
                <a:lnTo>
                  <a:pt x="4204455" y="190499"/>
                </a:lnTo>
                <a:lnTo>
                  <a:pt x="3331421" y="190499"/>
                </a:lnTo>
                <a:lnTo>
                  <a:pt x="3309845" y="203199"/>
                </a:lnTo>
                <a:lnTo>
                  <a:pt x="3288055" y="203199"/>
                </a:lnTo>
                <a:lnTo>
                  <a:pt x="3266265" y="215899"/>
                </a:lnTo>
                <a:close/>
              </a:path>
              <a:path w="5287645" h="1866900">
                <a:moveTo>
                  <a:pt x="3175841" y="241299"/>
                </a:moveTo>
                <a:lnTo>
                  <a:pt x="4364689" y="241299"/>
                </a:lnTo>
                <a:lnTo>
                  <a:pt x="4345966" y="228599"/>
                </a:lnTo>
                <a:lnTo>
                  <a:pt x="4310856" y="215899"/>
                </a:lnTo>
                <a:lnTo>
                  <a:pt x="3221597" y="215899"/>
                </a:lnTo>
                <a:lnTo>
                  <a:pt x="3175841" y="241299"/>
                </a:lnTo>
                <a:close/>
              </a:path>
              <a:path w="5287645" h="1866900">
                <a:moveTo>
                  <a:pt x="4931412" y="1358899"/>
                </a:moveTo>
                <a:lnTo>
                  <a:pt x="5270355" y="1358899"/>
                </a:lnTo>
                <a:lnTo>
                  <a:pt x="5281678" y="1320799"/>
                </a:lnTo>
                <a:lnTo>
                  <a:pt x="5286475" y="1295399"/>
                </a:lnTo>
                <a:lnTo>
                  <a:pt x="5287206" y="1257299"/>
                </a:lnTo>
                <a:lnTo>
                  <a:pt x="5286332" y="1219199"/>
                </a:lnTo>
                <a:lnTo>
                  <a:pt x="5285316" y="1206499"/>
                </a:lnTo>
                <a:lnTo>
                  <a:pt x="5282480" y="1206499"/>
                </a:lnTo>
                <a:lnTo>
                  <a:pt x="5278147" y="1193799"/>
                </a:lnTo>
                <a:lnTo>
                  <a:pt x="5272637" y="1181099"/>
                </a:lnTo>
                <a:lnTo>
                  <a:pt x="5263133" y="1155699"/>
                </a:lnTo>
                <a:lnTo>
                  <a:pt x="5254806" y="1130299"/>
                </a:lnTo>
                <a:lnTo>
                  <a:pt x="5247120" y="1117599"/>
                </a:lnTo>
                <a:lnTo>
                  <a:pt x="5223173" y="1054099"/>
                </a:lnTo>
                <a:lnTo>
                  <a:pt x="5203593" y="1015999"/>
                </a:lnTo>
                <a:lnTo>
                  <a:pt x="5181447" y="977899"/>
                </a:lnTo>
                <a:lnTo>
                  <a:pt x="5157374" y="939799"/>
                </a:lnTo>
                <a:lnTo>
                  <a:pt x="5137955" y="914399"/>
                </a:lnTo>
                <a:lnTo>
                  <a:pt x="5119286" y="876299"/>
                </a:lnTo>
                <a:lnTo>
                  <a:pt x="5101686" y="850899"/>
                </a:lnTo>
                <a:lnTo>
                  <a:pt x="5085477" y="825499"/>
                </a:lnTo>
                <a:lnTo>
                  <a:pt x="5079290" y="812799"/>
                </a:lnTo>
                <a:lnTo>
                  <a:pt x="5072781" y="800099"/>
                </a:lnTo>
                <a:lnTo>
                  <a:pt x="5066059" y="787399"/>
                </a:lnTo>
                <a:lnTo>
                  <a:pt x="5059229" y="774699"/>
                </a:lnTo>
                <a:lnTo>
                  <a:pt x="5040399" y="749299"/>
                </a:lnTo>
                <a:lnTo>
                  <a:pt x="5002739" y="711199"/>
                </a:lnTo>
                <a:lnTo>
                  <a:pt x="4983909" y="685799"/>
                </a:lnTo>
                <a:lnTo>
                  <a:pt x="4973709" y="673099"/>
                </a:lnTo>
                <a:lnTo>
                  <a:pt x="4963081" y="647699"/>
                </a:lnTo>
                <a:lnTo>
                  <a:pt x="4951170" y="647699"/>
                </a:lnTo>
                <a:lnTo>
                  <a:pt x="4937118" y="634999"/>
                </a:lnTo>
                <a:lnTo>
                  <a:pt x="4932554" y="634999"/>
                </a:lnTo>
                <a:lnTo>
                  <a:pt x="4927989" y="622299"/>
                </a:lnTo>
                <a:lnTo>
                  <a:pt x="4924565" y="622299"/>
                </a:lnTo>
                <a:lnTo>
                  <a:pt x="4909337" y="596899"/>
                </a:lnTo>
                <a:lnTo>
                  <a:pt x="4891755" y="584199"/>
                </a:lnTo>
                <a:lnTo>
                  <a:pt x="4853809" y="558799"/>
                </a:lnTo>
                <a:lnTo>
                  <a:pt x="4828132" y="533399"/>
                </a:lnTo>
                <a:lnTo>
                  <a:pt x="4776777" y="495299"/>
                </a:lnTo>
                <a:lnTo>
                  <a:pt x="4751100" y="482599"/>
                </a:lnTo>
                <a:lnTo>
                  <a:pt x="4741970" y="469899"/>
                </a:lnTo>
                <a:lnTo>
                  <a:pt x="4737405" y="469899"/>
                </a:lnTo>
                <a:lnTo>
                  <a:pt x="4696606" y="444499"/>
                </a:lnTo>
                <a:lnTo>
                  <a:pt x="4620572" y="393699"/>
                </a:lnTo>
                <a:lnTo>
                  <a:pt x="4581058" y="368299"/>
                </a:lnTo>
                <a:lnTo>
                  <a:pt x="4571928" y="368299"/>
                </a:lnTo>
                <a:lnTo>
                  <a:pt x="4564029" y="355599"/>
                </a:lnTo>
                <a:lnTo>
                  <a:pt x="4556664" y="355599"/>
                </a:lnTo>
                <a:lnTo>
                  <a:pt x="4548658" y="342899"/>
                </a:lnTo>
                <a:lnTo>
                  <a:pt x="4538833" y="342899"/>
                </a:lnTo>
                <a:lnTo>
                  <a:pt x="4528579" y="330199"/>
                </a:lnTo>
                <a:lnTo>
                  <a:pt x="4508501" y="330199"/>
                </a:lnTo>
                <a:lnTo>
                  <a:pt x="4476065" y="304799"/>
                </a:lnTo>
                <a:lnTo>
                  <a:pt x="4454097" y="292099"/>
                </a:lnTo>
                <a:lnTo>
                  <a:pt x="4433412" y="279399"/>
                </a:lnTo>
                <a:lnTo>
                  <a:pt x="4414439" y="266699"/>
                </a:lnTo>
                <a:lnTo>
                  <a:pt x="4399568" y="253999"/>
                </a:lnTo>
                <a:lnTo>
                  <a:pt x="4382771" y="241299"/>
                </a:lnTo>
                <a:lnTo>
                  <a:pt x="3888337" y="241299"/>
                </a:lnTo>
                <a:lnTo>
                  <a:pt x="3939174" y="253999"/>
                </a:lnTo>
                <a:lnTo>
                  <a:pt x="3989477" y="279399"/>
                </a:lnTo>
                <a:lnTo>
                  <a:pt x="4091474" y="304799"/>
                </a:lnTo>
                <a:lnTo>
                  <a:pt x="4141788" y="330199"/>
                </a:lnTo>
                <a:lnTo>
                  <a:pt x="4192431" y="342899"/>
                </a:lnTo>
                <a:lnTo>
                  <a:pt x="4242909" y="368299"/>
                </a:lnTo>
                <a:lnTo>
                  <a:pt x="4292730" y="380999"/>
                </a:lnTo>
                <a:lnTo>
                  <a:pt x="4341401" y="406399"/>
                </a:lnTo>
                <a:lnTo>
                  <a:pt x="4351494" y="419099"/>
                </a:lnTo>
                <a:lnTo>
                  <a:pt x="4371251" y="419099"/>
                </a:lnTo>
                <a:lnTo>
                  <a:pt x="4381344" y="431799"/>
                </a:lnTo>
                <a:lnTo>
                  <a:pt x="4397428" y="431799"/>
                </a:lnTo>
                <a:lnTo>
                  <a:pt x="4429168" y="457199"/>
                </a:lnTo>
                <a:lnTo>
                  <a:pt x="4445252" y="457199"/>
                </a:lnTo>
                <a:lnTo>
                  <a:pt x="4487567" y="482599"/>
                </a:lnTo>
                <a:lnTo>
                  <a:pt x="4527848" y="507999"/>
                </a:lnTo>
                <a:lnTo>
                  <a:pt x="4567060" y="533399"/>
                </a:lnTo>
                <a:lnTo>
                  <a:pt x="4624103" y="558799"/>
                </a:lnTo>
                <a:lnTo>
                  <a:pt x="4659124" y="584199"/>
                </a:lnTo>
                <a:lnTo>
                  <a:pt x="4737833" y="647699"/>
                </a:lnTo>
                <a:lnTo>
                  <a:pt x="4767736" y="673099"/>
                </a:lnTo>
                <a:lnTo>
                  <a:pt x="4807287" y="711199"/>
                </a:lnTo>
                <a:lnTo>
                  <a:pt x="4819715" y="723899"/>
                </a:lnTo>
                <a:lnTo>
                  <a:pt x="4832358" y="736599"/>
                </a:lnTo>
                <a:lnTo>
                  <a:pt x="4844679" y="749299"/>
                </a:lnTo>
                <a:lnTo>
                  <a:pt x="4871159" y="774699"/>
                </a:lnTo>
                <a:lnTo>
                  <a:pt x="4897318" y="800099"/>
                </a:lnTo>
                <a:lnTo>
                  <a:pt x="4922835" y="825499"/>
                </a:lnTo>
                <a:lnTo>
                  <a:pt x="4947389" y="863599"/>
                </a:lnTo>
                <a:lnTo>
                  <a:pt x="4971016" y="888999"/>
                </a:lnTo>
                <a:lnTo>
                  <a:pt x="5019126" y="939799"/>
                </a:lnTo>
                <a:lnTo>
                  <a:pt x="5042111" y="965199"/>
                </a:lnTo>
                <a:lnTo>
                  <a:pt x="5064792" y="1003299"/>
                </a:lnTo>
                <a:lnTo>
                  <a:pt x="5086618" y="1028699"/>
                </a:lnTo>
                <a:lnTo>
                  <a:pt x="5107588" y="1066799"/>
                </a:lnTo>
                <a:lnTo>
                  <a:pt x="5127702" y="1092199"/>
                </a:lnTo>
                <a:lnTo>
                  <a:pt x="5141629" y="1117599"/>
                </a:lnTo>
                <a:lnTo>
                  <a:pt x="5156090" y="1142999"/>
                </a:lnTo>
                <a:lnTo>
                  <a:pt x="5171193" y="1155699"/>
                </a:lnTo>
                <a:lnTo>
                  <a:pt x="5187046" y="1181099"/>
                </a:lnTo>
                <a:lnTo>
                  <a:pt x="5209513" y="1219199"/>
                </a:lnTo>
                <a:lnTo>
                  <a:pt x="5216272" y="1244599"/>
                </a:lnTo>
                <a:lnTo>
                  <a:pt x="5213722" y="1257299"/>
                </a:lnTo>
                <a:lnTo>
                  <a:pt x="5207534" y="1269999"/>
                </a:lnTo>
                <a:lnTo>
                  <a:pt x="5198458" y="1282699"/>
                </a:lnTo>
                <a:lnTo>
                  <a:pt x="5173547" y="1295399"/>
                </a:lnTo>
                <a:lnTo>
                  <a:pt x="5148101" y="1308099"/>
                </a:lnTo>
                <a:lnTo>
                  <a:pt x="5121586" y="1308099"/>
                </a:lnTo>
                <a:lnTo>
                  <a:pt x="5093465" y="1320799"/>
                </a:lnTo>
                <a:lnTo>
                  <a:pt x="5036690" y="1320799"/>
                </a:lnTo>
                <a:lnTo>
                  <a:pt x="4931412" y="1358899"/>
                </a:lnTo>
                <a:close/>
              </a:path>
              <a:path w="5287645" h="1866900">
                <a:moveTo>
                  <a:pt x="1401046" y="863599"/>
                </a:moveTo>
                <a:lnTo>
                  <a:pt x="1968803" y="863599"/>
                </a:lnTo>
                <a:lnTo>
                  <a:pt x="2119445" y="812799"/>
                </a:lnTo>
                <a:lnTo>
                  <a:pt x="2290628" y="761999"/>
                </a:lnTo>
                <a:lnTo>
                  <a:pt x="2313024" y="761999"/>
                </a:lnTo>
                <a:lnTo>
                  <a:pt x="2335421" y="749299"/>
                </a:lnTo>
                <a:lnTo>
                  <a:pt x="2357389" y="736599"/>
                </a:lnTo>
                <a:lnTo>
                  <a:pt x="2378502" y="723899"/>
                </a:lnTo>
                <a:lnTo>
                  <a:pt x="2399704" y="723899"/>
                </a:lnTo>
                <a:lnTo>
                  <a:pt x="2439967" y="698499"/>
                </a:lnTo>
                <a:lnTo>
                  <a:pt x="2473419" y="698499"/>
                </a:lnTo>
                <a:lnTo>
                  <a:pt x="2484493" y="685799"/>
                </a:lnTo>
                <a:lnTo>
                  <a:pt x="2495352" y="685799"/>
                </a:lnTo>
                <a:lnTo>
                  <a:pt x="2506318" y="673099"/>
                </a:lnTo>
                <a:lnTo>
                  <a:pt x="2540412" y="647699"/>
                </a:lnTo>
                <a:lnTo>
                  <a:pt x="2558155" y="647699"/>
                </a:lnTo>
                <a:lnTo>
                  <a:pt x="2593069" y="634999"/>
                </a:lnTo>
                <a:lnTo>
                  <a:pt x="2608315" y="622299"/>
                </a:lnTo>
                <a:lnTo>
                  <a:pt x="2622491" y="622299"/>
                </a:lnTo>
                <a:lnTo>
                  <a:pt x="2635276" y="609599"/>
                </a:lnTo>
                <a:lnTo>
                  <a:pt x="2644906" y="596899"/>
                </a:lnTo>
                <a:lnTo>
                  <a:pt x="2654963" y="584199"/>
                </a:lnTo>
                <a:lnTo>
                  <a:pt x="2665447" y="584199"/>
                </a:lnTo>
                <a:lnTo>
                  <a:pt x="2676360" y="571499"/>
                </a:lnTo>
                <a:lnTo>
                  <a:pt x="2711756" y="558799"/>
                </a:lnTo>
                <a:lnTo>
                  <a:pt x="2780836" y="507999"/>
                </a:lnTo>
                <a:lnTo>
                  <a:pt x="2815589" y="495299"/>
                </a:lnTo>
                <a:lnTo>
                  <a:pt x="2842408" y="482599"/>
                </a:lnTo>
                <a:lnTo>
                  <a:pt x="2855710" y="469899"/>
                </a:lnTo>
                <a:lnTo>
                  <a:pt x="2869227" y="457199"/>
                </a:lnTo>
                <a:lnTo>
                  <a:pt x="2880889" y="457199"/>
                </a:lnTo>
                <a:lnTo>
                  <a:pt x="2892336" y="444499"/>
                </a:lnTo>
                <a:lnTo>
                  <a:pt x="2904212" y="444499"/>
                </a:lnTo>
                <a:lnTo>
                  <a:pt x="2917158" y="431799"/>
                </a:lnTo>
                <a:lnTo>
                  <a:pt x="2927429" y="431799"/>
                </a:lnTo>
                <a:lnTo>
                  <a:pt x="2945029" y="419099"/>
                </a:lnTo>
                <a:lnTo>
                  <a:pt x="2964661" y="406399"/>
                </a:lnTo>
                <a:lnTo>
                  <a:pt x="3006173" y="380999"/>
                </a:lnTo>
                <a:lnTo>
                  <a:pt x="3055172" y="368299"/>
                </a:lnTo>
                <a:lnTo>
                  <a:pt x="3104829" y="342899"/>
                </a:lnTo>
                <a:lnTo>
                  <a:pt x="3256100" y="304799"/>
                </a:lnTo>
                <a:lnTo>
                  <a:pt x="3476356" y="253999"/>
                </a:lnTo>
                <a:lnTo>
                  <a:pt x="3616138" y="253999"/>
                </a:lnTo>
                <a:lnTo>
                  <a:pt x="3655385" y="241299"/>
                </a:lnTo>
                <a:lnTo>
                  <a:pt x="3153391" y="241299"/>
                </a:lnTo>
                <a:lnTo>
                  <a:pt x="3070741" y="279399"/>
                </a:lnTo>
                <a:lnTo>
                  <a:pt x="3043834" y="292099"/>
                </a:lnTo>
                <a:lnTo>
                  <a:pt x="2973506" y="317499"/>
                </a:lnTo>
                <a:lnTo>
                  <a:pt x="2939037" y="342899"/>
                </a:lnTo>
                <a:lnTo>
                  <a:pt x="2905746" y="355599"/>
                </a:lnTo>
                <a:lnTo>
                  <a:pt x="2692123" y="495299"/>
                </a:lnTo>
                <a:lnTo>
                  <a:pt x="2632714" y="533399"/>
                </a:lnTo>
                <a:lnTo>
                  <a:pt x="2591952" y="558799"/>
                </a:lnTo>
                <a:lnTo>
                  <a:pt x="2550683" y="571499"/>
                </a:lnTo>
                <a:lnTo>
                  <a:pt x="2508939" y="596899"/>
                </a:lnTo>
                <a:lnTo>
                  <a:pt x="2466751" y="609599"/>
                </a:lnTo>
                <a:lnTo>
                  <a:pt x="2424151" y="634999"/>
                </a:lnTo>
                <a:lnTo>
                  <a:pt x="2373181" y="660399"/>
                </a:lnTo>
                <a:lnTo>
                  <a:pt x="2321863" y="673099"/>
                </a:lnTo>
                <a:lnTo>
                  <a:pt x="2270229" y="698499"/>
                </a:lnTo>
                <a:lnTo>
                  <a:pt x="2166134" y="723899"/>
                </a:lnTo>
                <a:lnTo>
                  <a:pt x="2113739" y="749299"/>
                </a:lnTo>
                <a:lnTo>
                  <a:pt x="2092055" y="749299"/>
                </a:lnTo>
                <a:lnTo>
                  <a:pt x="1853540" y="812799"/>
                </a:lnTo>
                <a:lnTo>
                  <a:pt x="1198319" y="812799"/>
                </a:lnTo>
                <a:lnTo>
                  <a:pt x="1332002" y="850899"/>
                </a:lnTo>
                <a:lnTo>
                  <a:pt x="1366417" y="850899"/>
                </a:lnTo>
                <a:lnTo>
                  <a:pt x="1401046" y="863599"/>
                </a:lnTo>
                <a:close/>
              </a:path>
              <a:path w="5287645" h="1866900">
                <a:moveTo>
                  <a:pt x="1198319" y="812799"/>
                </a:moveTo>
                <a:lnTo>
                  <a:pt x="1638991" y="812799"/>
                </a:lnTo>
                <a:lnTo>
                  <a:pt x="1601331" y="800099"/>
                </a:lnTo>
                <a:lnTo>
                  <a:pt x="1563670" y="800099"/>
                </a:lnTo>
                <a:lnTo>
                  <a:pt x="1540382" y="787399"/>
                </a:lnTo>
                <a:lnTo>
                  <a:pt x="1493378" y="787399"/>
                </a:lnTo>
                <a:lnTo>
                  <a:pt x="1470090" y="774699"/>
                </a:lnTo>
                <a:lnTo>
                  <a:pt x="1428721" y="774699"/>
                </a:lnTo>
                <a:lnTo>
                  <a:pt x="1267827" y="723899"/>
                </a:lnTo>
                <a:lnTo>
                  <a:pt x="1227723" y="698499"/>
                </a:lnTo>
                <a:lnTo>
                  <a:pt x="1148266" y="673099"/>
                </a:lnTo>
                <a:lnTo>
                  <a:pt x="1131148" y="660399"/>
                </a:lnTo>
                <a:lnTo>
                  <a:pt x="1096911" y="647699"/>
                </a:lnTo>
                <a:lnTo>
                  <a:pt x="1079793" y="647699"/>
                </a:lnTo>
                <a:lnTo>
                  <a:pt x="1048979" y="622299"/>
                </a:lnTo>
                <a:lnTo>
                  <a:pt x="1002225" y="609599"/>
                </a:lnTo>
                <a:lnTo>
                  <a:pt x="908716" y="558799"/>
                </a:lnTo>
                <a:lnTo>
                  <a:pt x="860678" y="546099"/>
                </a:lnTo>
                <a:lnTo>
                  <a:pt x="834270" y="520699"/>
                </a:lnTo>
                <a:lnTo>
                  <a:pt x="752262" y="482599"/>
                </a:lnTo>
                <a:lnTo>
                  <a:pt x="718507" y="457199"/>
                </a:lnTo>
                <a:lnTo>
                  <a:pt x="684217" y="444499"/>
                </a:lnTo>
                <a:lnTo>
                  <a:pt x="649713" y="419099"/>
                </a:lnTo>
                <a:lnTo>
                  <a:pt x="615316" y="406399"/>
                </a:lnTo>
                <a:lnTo>
                  <a:pt x="580936" y="380999"/>
                </a:lnTo>
                <a:lnTo>
                  <a:pt x="513890" y="342899"/>
                </a:lnTo>
                <a:lnTo>
                  <a:pt x="479511" y="330199"/>
                </a:lnTo>
                <a:lnTo>
                  <a:pt x="458024" y="317499"/>
                </a:lnTo>
                <a:lnTo>
                  <a:pt x="435146" y="292099"/>
                </a:lnTo>
                <a:lnTo>
                  <a:pt x="268385" y="292099"/>
                </a:lnTo>
                <a:lnTo>
                  <a:pt x="301355" y="317499"/>
                </a:lnTo>
                <a:lnTo>
                  <a:pt x="333577" y="342899"/>
                </a:lnTo>
                <a:lnTo>
                  <a:pt x="365157" y="355599"/>
                </a:lnTo>
                <a:lnTo>
                  <a:pt x="396202" y="380999"/>
                </a:lnTo>
                <a:lnTo>
                  <a:pt x="430010" y="406399"/>
                </a:lnTo>
                <a:lnTo>
                  <a:pt x="464675" y="431799"/>
                </a:lnTo>
                <a:lnTo>
                  <a:pt x="500195" y="457199"/>
                </a:lnTo>
                <a:lnTo>
                  <a:pt x="536572" y="482599"/>
                </a:lnTo>
                <a:lnTo>
                  <a:pt x="614175" y="520699"/>
                </a:lnTo>
                <a:lnTo>
                  <a:pt x="691778" y="571499"/>
                </a:lnTo>
                <a:lnTo>
                  <a:pt x="872006" y="673099"/>
                </a:lnTo>
                <a:lnTo>
                  <a:pt x="918014" y="685799"/>
                </a:lnTo>
                <a:lnTo>
                  <a:pt x="1011801" y="736599"/>
                </a:lnTo>
                <a:lnTo>
                  <a:pt x="1059393" y="749299"/>
                </a:lnTo>
                <a:lnTo>
                  <a:pt x="1107200" y="774699"/>
                </a:lnTo>
                <a:lnTo>
                  <a:pt x="1155113" y="787399"/>
                </a:lnTo>
                <a:lnTo>
                  <a:pt x="1198319" y="812799"/>
                </a:lnTo>
                <a:close/>
              </a:path>
              <a:path w="5287645" h="1866900">
                <a:moveTo>
                  <a:pt x="1483785" y="876299"/>
                </a:moveTo>
                <a:lnTo>
                  <a:pt x="1923066" y="876299"/>
                </a:lnTo>
                <a:lnTo>
                  <a:pt x="1938133" y="863599"/>
                </a:lnTo>
                <a:lnTo>
                  <a:pt x="1476938" y="863599"/>
                </a:lnTo>
                <a:lnTo>
                  <a:pt x="1483785" y="876299"/>
                </a:lnTo>
                <a:close/>
              </a:path>
              <a:path w="5287645" h="1866900">
                <a:moveTo>
                  <a:pt x="1571801" y="888999"/>
                </a:moveTo>
                <a:lnTo>
                  <a:pt x="1856072" y="888999"/>
                </a:lnTo>
                <a:lnTo>
                  <a:pt x="1908319" y="876299"/>
                </a:lnTo>
                <a:lnTo>
                  <a:pt x="1534480" y="876299"/>
                </a:lnTo>
                <a:lnTo>
                  <a:pt x="1571801" y="888999"/>
                </a:lnTo>
                <a:close/>
              </a:path>
              <a:path w="5287645" h="1866900">
                <a:moveTo>
                  <a:pt x="1750723" y="901699"/>
                </a:moveTo>
                <a:lnTo>
                  <a:pt x="1803612" y="888999"/>
                </a:lnTo>
                <a:lnTo>
                  <a:pt x="1697193" y="888999"/>
                </a:lnTo>
                <a:lnTo>
                  <a:pt x="1750723" y="901699"/>
                </a:lnTo>
                <a:close/>
              </a:path>
              <a:path w="5287645" h="1866900">
                <a:moveTo>
                  <a:pt x="2909169" y="1219199"/>
                </a:moveTo>
                <a:lnTo>
                  <a:pt x="2961665" y="1219199"/>
                </a:lnTo>
                <a:lnTo>
                  <a:pt x="2951198" y="1206499"/>
                </a:lnTo>
                <a:lnTo>
                  <a:pt x="2911451" y="1206499"/>
                </a:lnTo>
                <a:lnTo>
                  <a:pt x="2909169" y="1219199"/>
                </a:lnTo>
                <a:close/>
              </a:path>
              <a:path w="5287645" h="1866900">
                <a:moveTo>
                  <a:pt x="3464319" y="1777999"/>
                </a:moveTo>
                <a:lnTo>
                  <a:pt x="3525428" y="1777999"/>
                </a:lnTo>
                <a:lnTo>
                  <a:pt x="3520863" y="1752599"/>
                </a:lnTo>
                <a:lnTo>
                  <a:pt x="3510325" y="1739899"/>
                </a:lnTo>
                <a:lnTo>
                  <a:pt x="3499038" y="1714499"/>
                </a:lnTo>
                <a:lnTo>
                  <a:pt x="3486680" y="1701799"/>
                </a:lnTo>
                <a:lnTo>
                  <a:pt x="3472932" y="1689099"/>
                </a:lnTo>
                <a:lnTo>
                  <a:pt x="3467119" y="1676399"/>
                </a:lnTo>
                <a:lnTo>
                  <a:pt x="3455921" y="1663699"/>
                </a:lnTo>
                <a:lnTo>
                  <a:pt x="3450108" y="1650999"/>
                </a:lnTo>
                <a:lnTo>
                  <a:pt x="3445989" y="1650999"/>
                </a:lnTo>
                <a:lnTo>
                  <a:pt x="3441977" y="1638299"/>
                </a:lnTo>
                <a:lnTo>
                  <a:pt x="3437750" y="1638299"/>
                </a:lnTo>
                <a:lnTo>
                  <a:pt x="3432989" y="1625599"/>
                </a:lnTo>
                <a:lnTo>
                  <a:pt x="3414837" y="1612899"/>
                </a:lnTo>
                <a:lnTo>
                  <a:pt x="3399038" y="1587499"/>
                </a:lnTo>
                <a:lnTo>
                  <a:pt x="3384523" y="1574799"/>
                </a:lnTo>
                <a:lnTo>
                  <a:pt x="3370222" y="1549399"/>
                </a:lnTo>
                <a:lnTo>
                  <a:pt x="3336913" y="1511299"/>
                </a:lnTo>
                <a:lnTo>
                  <a:pt x="3301464" y="1460499"/>
                </a:lnTo>
                <a:lnTo>
                  <a:pt x="3263019" y="1422399"/>
                </a:lnTo>
                <a:lnTo>
                  <a:pt x="3220722" y="1396999"/>
                </a:lnTo>
                <a:lnTo>
                  <a:pt x="3203337" y="1384299"/>
                </a:lnTo>
                <a:lnTo>
                  <a:pt x="3186914" y="1358899"/>
                </a:lnTo>
                <a:lnTo>
                  <a:pt x="3171133" y="1346199"/>
                </a:lnTo>
                <a:lnTo>
                  <a:pt x="3155673" y="1333499"/>
                </a:lnTo>
                <a:lnTo>
                  <a:pt x="3140017" y="1308099"/>
                </a:lnTo>
                <a:lnTo>
                  <a:pt x="3123719" y="1295399"/>
                </a:lnTo>
                <a:lnTo>
                  <a:pt x="3106565" y="1282699"/>
                </a:lnTo>
                <a:lnTo>
                  <a:pt x="3088341" y="1269999"/>
                </a:lnTo>
                <a:lnTo>
                  <a:pt x="3078730" y="1269999"/>
                </a:lnTo>
                <a:lnTo>
                  <a:pt x="3068797" y="1257299"/>
                </a:lnTo>
                <a:lnTo>
                  <a:pt x="3058651" y="1257299"/>
                </a:lnTo>
                <a:lnTo>
                  <a:pt x="3026822" y="1244599"/>
                </a:lnTo>
                <a:lnTo>
                  <a:pt x="2983242" y="1219199"/>
                </a:lnTo>
                <a:lnTo>
                  <a:pt x="2912593" y="1219199"/>
                </a:lnTo>
                <a:lnTo>
                  <a:pt x="2924005" y="1231899"/>
                </a:lnTo>
                <a:lnTo>
                  <a:pt x="2930852" y="1231899"/>
                </a:lnTo>
                <a:lnTo>
                  <a:pt x="2961273" y="1244599"/>
                </a:lnTo>
                <a:lnTo>
                  <a:pt x="2991052" y="1269999"/>
                </a:lnTo>
                <a:lnTo>
                  <a:pt x="3049539" y="1295399"/>
                </a:lnTo>
                <a:lnTo>
                  <a:pt x="3070991" y="1308099"/>
                </a:lnTo>
                <a:lnTo>
                  <a:pt x="3091051" y="1320799"/>
                </a:lnTo>
                <a:lnTo>
                  <a:pt x="3110042" y="1346199"/>
                </a:lnTo>
                <a:lnTo>
                  <a:pt x="3128283" y="1358899"/>
                </a:lnTo>
                <a:lnTo>
                  <a:pt x="3147506" y="1384299"/>
                </a:lnTo>
                <a:lnTo>
                  <a:pt x="3167370" y="1396999"/>
                </a:lnTo>
                <a:lnTo>
                  <a:pt x="3187663" y="1422399"/>
                </a:lnTo>
                <a:lnTo>
                  <a:pt x="3208169" y="1435099"/>
                </a:lnTo>
                <a:lnTo>
                  <a:pt x="3236147" y="1460499"/>
                </a:lnTo>
                <a:lnTo>
                  <a:pt x="3263375" y="1498599"/>
                </a:lnTo>
                <a:lnTo>
                  <a:pt x="3289534" y="1523999"/>
                </a:lnTo>
                <a:lnTo>
                  <a:pt x="3314302" y="1549399"/>
                </a:lnTo>
                <a:lnTo>
                  <a:pt x="3320115" y="1562099"/>
                </a:lnTo>
                <a:lnTo>
                  <a:pt x="3331314" y="1574799"/>
                </a:lnTo>
                <a:lnTo>
                  <a:pt x="3337127" y="1587499"/>
                </a:lnTo>
                <a:lnTo>
                  <a:pt x="3351499" y="1612899"/>
                </a:lnTo>
                <a:lnTo>
                  <a:pt x="3379816" y="1650999"/>
                </a:lnTo>
                <a:lnTo>
                  <a:pt x="3394188" y="1663699"/>
                </a:lnTo>
                <a:lnTo>
                  <a:pt x="3418706" y="1701799"/>
                </a:lnTo>
                <a:lnTo>
                  <a:pt x="3442262" y="1739899"/>
                </a:lnTo>
                <a:lnTo>
                  <a:pt x="3464319" y="1777999"/>
                </a:lnTo>
                <a:close/>
              </a:path>
              <a:path w="5287645" h="1866900">
                <a:moveTo>
                  <a:pt x="4826135" y="1384299"/>
                </a:moveTo>
                <a:lnTo>
                  <a:pt x="5227541" y="1384299"/>
                </a:lnTo>
                <a:lnTo>
                  <a:pt x="5241824" y="1371599"/>
                </a:lnTo>
                <a:lnTo>
                  <a:pt x="5248529" y="1371599"/>
                </a:lnTo>
                <a:lnTo>
                  <a:pt x="5256090" y="1358899"/>
                </a:lnTo>
                <a:lnTo>
                  <a:pt x="4896320" y="1358899"/>
                </a:lnTo>
                <a:lnTo>
                  <a:pt x="4826135" y="1384299"/>
                </a:lnTo>
                <a:close/>
              </a:path>
              <a:path w="5287645" h="1866900">
                <a:moveTo>
                  <a:pt x="4731413" y="1409699"/>
                </a:moveTo>
                <a:lnTo>
                  <a:pt x="5091682" y="1409699"/>
                </a:lnTo>
                <a:lnTo>
                  <a:pt x="5119713" y="1396999"/>
                </a:lnTo>
                <a:lnTo>
                  <a:pt x="5180198" y="1396999"/>
                </a:lnTo>
                <a:lnTo>
                  <a:pt x="5196407" y="1384299"/>
                </a:lnTo>
                <a:lnTo>
                  <a:pt x="4791042" y="1384299"/>
                </a:lnTo>
                <a:lnTo>
                  <a:pt x="4731413" y="1409699"/>
                </a:lnTo>
                <a:close/>
              </a:path>
              <a:path w="5287645" h="1866900">
                <a:moveTo>
                  <a:pt x="4489760" y="1498599"/>
                </a:moveTo>
                <a:lnTo>
                  <a:pt x="4768039" y="1498599"/>
                </a:lnTo>
                <a:lnTo>
                  <a:pt x="4778488" y="1485899"/>
                </a:lnTo>
                <a:lnTo>
                  <a:pt x="5010156" y="1422399"/>
                </a:lnTo>
                <a:lnTo>
                  <a:pt x="5036903" y="1422399"/>
                </a:lnTo>
                <a:lnTo>
                  <a:pt x="5064078" y="1409699"/>
                </a:lnTo>
                <a:lnTo>
                  <a:pt x="4702134" y="1409699"/>
                </a:lnTo>
                <a:lnTo>
                  <a:pt x="4673496" y="1422399"/>
                </a:lnTo>
                <a:lnTo>
                  <a:pt x="4665775" y="1435099"/>
                </a:lnTo>
                <a:lnTo>
                  <a:pt x="4641542" y="1435099"/>
                </a:lnTo>
                <a:lnTo>
                  <a:pt x="4601617" y="1447799"/>
                </a:lnTo>
                <a:lnTo>
                  <a:pt x="4526475" y="1473199"/>
                </a:lnTo>
                <a:lnTo>
                  <a:pt x="4489760" y="1498599"/>
                </a:lnTo>
                <a:close/>
              </a:path>
              <a:path w="5287645" h="1866900">
                <a:moveTo>
                  <a:pt x="4411158" y="1523999"/>
                </a:moveTo>
                <a:lnTo>
                  <a:pt x="4680735" y="1523999"/>
                </a:lnTo>
                <a:lnTo>
                  <a:pt x="4717611" y="1511299"/>
                </a:lnTo>
                <a:lnTo>
                  <a:pt x="4736263" y="1498599"/>
                </a:lnTo>
                <a:lnTo>
                  <a:pt x="4466793" y="1498599"/>
                </a:lnTo>
                <a:lnTo>
                  <a:pt x="4454935" y="1511299"/>
                </a:lnTo>
                <a:lnTo>
                  <a:pt x="4426903" y="1511299"/>
                </a:lnTo>
                <a:lnTo>
                  <a:pt x="4411158" y="1523999"/>
                </a:lnTo>
                <a:close/>
              </a:path>
              <a:path w="5287645" h="1866900">
                <a:moveTo>
                  <a:pt x="3921432" y="1701799"/>
                </a:moveTo>
                <a:lnTo>
                  <a:pt x="4181630" y="1701799"/>
                </a:lnTo>
                <a:lnTo>
                  <a:pt x="4224943" y="1689099"/>
                </a:lnTo>
                <a:lnTo>
                  <a:pt x="4267935" y="1663699"/>
                </a:lnTo>
                <a:lnTo>
                  <a:pt x="4355095" y="1638299"/>
                </a:lnTo>
                <a:lnTo>
                  <a:pt x="4401957" y="1625599"/>
                </a:lnTo>
                <a:lnTo>
                  <a:pt x="4448390" y="1600199"/>
                </a:lnTo>
                <a:lnTo>
                  <a:pt x="4539973" y="1574799"/>
                </a:lnTo>
                <a:lnTo>
                  <a:pt x="4662084" y="1523999"/>
                </a:lnTo>
                <a:lnTo>
                  <a:pt x="4395627" y="1523999"/>
                </a:lnTo>
                <a:lnTo>
                  <a:pt x="4380203" y="1536699"/>
                </a:lnTo>
                <a:lnTo>
                  <a:pt x="4362210" y="1549399"/>
                </a:lnTo>
                <a:lnTo>
                  <a:pt x="4344111" y="1549399"/>
                </a:lnTo>
                <a:lnTo>
                  <a:pt x="4325798" y="1562099"/>
                </a:lnTo>
                <a:lnTo>
                  <a:pt x="4307164" y="1562099"/>
                </a:lnTo>
                <a:lnTo>
                  <a:pt x="4256665" y="1587499"/>
                </a:lnTo>
                <a:lnTo>
                  <a:pt x="4231737" y="1587499"/>
                </a:lnTo>
                <a:lnTo>
                  <a:pt x="4207878" y="1600199"/>
                </a:lnTo>
                <a:lnTo>
                  <a:pt x="4181220" y="1612899"/>
                </a:lnTo>
                <a:lnTo>
                  <a:pt x="4130043" y="1638299"/>
                </a:lnTo>
                <a:lnTo>
                  <a:pt x="4104027" y="1638299"/>
                </a:lnTo>
                <a:lnTo>
                  <a:pt x="4078528" y="1650999"/>
                </a:lnTo>
                <a:lnTo>
                  <a:pt x="4027958" y="1663699"/>
                </a:lnTo>
                <a:lnTo>
                  <a:pt x="4002459" y="1676399"/>
                </a:lnTo>
                <a:lnTo>
                  <a:pt x="3982095" y="1676399"/>
                </a:lnTo>
                <a:lnTo>
                  <a:pt x="3961945" y="1689099"/>
                </a:lnTo>
                <a:lnTo>
                  <a:pt x="3941796" y="1689099"/>
                </a:lnTo>
                <a:lnTo>
                  <a:pt x="3921432" y="1701799"/>
                </a:lnTo>
                <a:close/>
              </a:path>
              <a:path w="5287645" h="1866900">
                <a:moveTo>
                  <a:pt x="3721861" y="1752599"/>
                </a:moveTo>
                <a:lnTo>
                  <a:pt x="4033271" y="1752599"/>
                </a:lnTo>
                <a:lnTo>
                  <a:pt x="4098891" y="1727199"/>
                </a:lnTo>
                <a:lnTo>
                  <a:pt x="4130525" y="1727199"/>
                </a:lnTo>
                <a:lnTo>
                  <a:pt x="4161088" y="1714499"/>
                </a:lnTo>
                <a:lnTo>
                  <a:pt x="4174782" y="1701799"/>
                </a:lnTo>
                <a:lnTo>
                  <a:pt x="3875212" y="1701799"/>
                </a:lnTo>
                <a:lnTo>
                  <a:pt x="3852103" y="1714499"/>
                </a:lnTo>
                <a:lnTo>
                  <a:pt x="3828993" y="1714499"/>
                </a:lnTo>
                <a:lnTo>
                  <a:pt x="3789478" y="1739899"/>
                </a:lnTo>
                <a:lnTo>
                  <a:pt x="3749107" y="1739899"/>
                </a:lnTo>
                <a:lnTo>
                  <a:pt x="3721861" y="1752599"/>
                </a:lnTo>
                <a:close/>
              </a:path>
              <a:path w="5287645" h="1866900">
                <a:moveTo>
                  <a:pt x="3492618" y="1828799"/>
                </a:moveTo>
                <a:lnTo>
                  <a:pt x="3776372" y="1828799"/>
                </a:lnTo>
                <a:lnTo>
                  <a:pt x="3813016" y="1816099"/>
                </a:lnTo>
                <a:lnTo>
                  <a:pt x="3861125" y="1790699"/>
                </a:lnTo>
                <a:lnTo>
                  <a:pt x="4005882" y="1752599"/>
                </a:lnTo>
                <a:lnTo>
                  <a:pt x="3694614" y="1752599"/>
                </a:lnTo>
                <a:lnTo>
                  <a:pt x="3666940" y="1765299"/>
                </a:lnTo>
                <a:lnTo>
                  <a:pt x="3577924" y="1765299"/>
                </a:lnTo>
                <a:lnTo>
                  <a:pt x="3567457" y="1777999"/>
                </a:lnTo>
                <a:lnTo>
                  <a:pt x="3464319" y="1777999"/>
                </a:lnTo>
                <a:lnTo>
                  <a:pt x="3484344" y="1816099"/>
                </a:lnTo>
                <a:lnTo>
                  <a:pt x="3488160" y="1816099"/>
                </a:lnTo>
                <a:lnTo>
                  <a:pt x="3492618" y="1828799"/>
                </a:lnTo>
                <a:close/>
              </a:path>
              <a:path w="5287645" h="1866900">
                <a:moveTo>
                  <a:pt x="3607739" y="1765299"/>
                </a:moveTo>
                <a:lnTo>
                  <a:pt x="3638409" y="1765299"/>
                </a:lnTo>
                <a:lnTo>
                  <a:pt x="3623020" y="1752599"/>
                </a:lnTo>
                <a:lnTo>
                  <a:pt x="3607739" y="1765299"/>
                </a:lnTo>
                <a:close/>
              </a:path>
              <a:path w="5287645" h="1866900">
                <a:moveTo>
                  <a:pt x="3527853" y="1866899"/>
                </a:moveTo>
                <a:lnTo>
                  <a:pt x="3560806" y="1866899"/>
                </a:lnTo>
                <a:lnTo>
                  <a:pt x="3586680" y="1854199"/>
                </a:lnTo>
                <a:lnTo>
                  <a:pt x="3665798" y="1854199"/>
                </a:lnTo>
                <a:lnTo>
                  <a:pt x="3739835" y="1828799"/>
                </a:lnTo>
                <a:lnTo>
                  <a:pt x="3497504" y="1828799"/>
                </a:lnTo>
                <a:lnTo>
                  <a:pt x="3502604" y="1841499"/>
                </a:lnTo>
                <a:lnTo>
                  <a:pt x="3514426" y="1854199"/>
                </a:lnTo>
                <a:lnTo>
                  <a:pt x="3527853" y="1866899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382499" y="1034020"/>
            <a:ext cx="5905500" cy="2902585"/>
          </a:xfrm>
          <a:custGeom>
            <a:avLst/>
            <a:gdLst/>
            <a:ahLst/>
            <a:cxnLst/>
            <a:rect l="l" t="t" r="r" b="b"/>
            <a:pathLst>
              <a:path w="5905500" h="2902585">
                <a:moveTo>
                  <a:pt x="1060736" y="2902133"/>
                </a:moveTo>
                <a:lnTo>
                  <a:pt x="1014365" y="2896927"/>
                </a:lnTo>
                <a:lnTo>
                  <a:pt x="969542" y="2886405"/>
                </a:lnTo>
                <a:lnTo>
                  <a:pt x="926045" y="2871232"/>
                </a:lnTo>
                <a:lnTo>
                  <a:pt x="883655" y="2852071"/>
                </a:lnTo>
                <a:lnTo>
                  <a:pt x="842149" y="2829587"/>
                </a:lnTo>
                <a:lnTo>
                  <a:pt x="810529" y="2808239"/>
                </a:lnTo>
                <a:lnTo>
                  <a:pt x="760228" y="2752585"/>
                </a:lnTo>
                <a:lnTo>
                  <a:pt x="741297" y="2719275"/>
                </a:lnTo>
                <a:lnTo>
                  <a:pt x="722159" y="2676682"/>
                </a:lnTo>
                <a:lnTo>
                  <a:pt x="706629" y="2632719"/>
                </a:lnTo>
                <a:lnTo>
                  <a:pt x="694831" y="2587510"/>
                </a:lnTo>
                <a:lnTo>
                  <a:pt x="686890" y="2541180"/>
                </a:lnTo>
                <a:lnTo>
                  <a:pt x="682240" y="2489273"/>
                </a:lnTo>
                <a:lnTo>
                  <a:pt x="681292" y="2438177"/>
                </a:lnTo>
                <a:lnTo>
                  <a:pt x="684138" y="2387828"/>
                </a:lnTo>
                <a:lnTo>
                  <a:pt x="690871" y="2338164"/>
                </a:lnTo>
                <a:lnTo>
                  <a:pt x="701586" y="2289124"/>
                </a:lnTo>
                <a:lnTo>
                  <a:pt x="716374" y="2240644"/>
                </a:lnTo>
                <a:lnTo>
                  <a:pt x="735331" y="2192662"/>
                </a:lnTo>
                <a:lnTo>
                  <a:pt x="758548" y="2145117"/>
                </a:lnTo>
                <a:lnTo>
                  <a:pt x="783437" y="2101310"/>
                </a:lnTo>
                <a:lnTo>
                  <a:pt x="810364" y="2059558"/>
                </a:lnTo>
                <a:lnTo>
                  <a:pt x="839374" y="2019800"/>
                </a:lnTo>
                <a:lnTo>
                  <a:pt x="870514" y="1981974"/>
                </a:lnTo>
                <a:lnTo>
                  <a:pt x="903832" y="1946016"/>
                </a:lnTo>
                <a:lnTo>
                  <a:pt x="939373" y="1911865"/>
                </a:lnTo>
                <a:lnTo>
                  <a:pt x="977185" y="1879459"/>
                </a:lnTo>
                <a:lnTo>
                  <a:pt x="1017314" y="1848735"/>
                </a:lnTo>
                <a:lnTo>
                  <a:pt x="1057622" y="1819957"/>
                </a:lnTo>
                <a:lnTo>
                  <a:pt x="1098329" y="1791919"/>
                </a:lnTo>
                <a:lnTo>
                  <a:pt x="1139456" y="1764655"/>
                </a:lnTo>
                <a:lnTo>
                  <a:pt x="1181026" y="1738196"/>
                </a:lnTo>
                <a:lnTo>
                  <a:pt x="1223059" y="1712576"/>
                </a:lnTo>
                <a:lnTo>
                  <a:pt x="1265578" y="1687827"/>
                </a:lnTo>
                <a:lnTo>
                  <a:pt x="1308605" y="1663982"/>
                </a:lnTo>
                <a:lnTo>
                  <a:pt x="1352160" y="1641073"/>
                </a:lnTo>
                <a:lnTo>
                  <a:pt x="1396267" y="1619133"/>
                </a:lnTo>
                <a:lnTo>
                  <a:pt x="1440946" y="1598196"/>
                </a:lnTo>
                <a:lnTo>
                  <a:pt x="1486219" y="1578292"/>
                </a:lnTo>
                <a:lnTo>
                  <a:pt x="1532108" y="1559456"/>
                </a:lnTo>
                <a:lnTo>
                  <a:pt x="1578636" y="1541719"/>
                </a:lnTo>
                <a:lnTo>
                  <a:pt x="1626998" y="1525168"/>
                </a:lnTo>
                <a:lnTo>
                  <a:pt x="1675359" y="1510314"/>
                </a:lnTo>
                <a:lnTo>
                  <a:pt x="1723942" y="1497528"/>
                </a:lnTo>
                <a:lnTo>
                  <a:pt x="1772968" y="1487178"/>
                </a:lnTo>
                <a:lnTo>
                  <a:pt x="1822657" y="1479635"/>
                </a:lnTo>
                <a:lnTo>
                  <a:pt x="1873230" y="1475266"/>
                </a:lnTo>
                <a:lnTo>
                  <a:pt x="1922972" y="1472504"/>
                </a:lnTo>
                <a:lnTo>
                  <a:pt x="1972589" y="1468122"/>
                </a:lnTo>
                <a:lnTo>
                  <a:pt x="2021958" y="1461996"/>
                </a:lnTo>
                <a:lnTo>
                  <a:pt x="2070953" y="1454001"/>
                </a:lnTo>
                <a:lnTo>
                  <a:pt x="2117853" y="1448278"/>
                </a:lnTo>
                <a:lnTo>
                  <a:pt x="2164384" y="1446765"/>
                </a:lnTo>
                <a:lnTo>
                  <a:pt x="2210620" y="1449017"/>
                </a:lnTo>
                <a:lnTo>
                  <a:pt x="2256635" y="1454592"/>
                </a:lnTo>
                <a:lnTo>
                  <a:pt x="2302503" y="1463046"/>
                </a:lnTo>
                <a:lnTo>
                  <a:pt x="2348297" y="1473937"/>
                </a:lnTo>
                <a:lnTo>
                  <a:pt x="2373966" y="1480458"/>
                </a:lnTo>
                <a:lnTo>
                  <a:pt x="2399386" y="1486231"/>
                </a:lnTo>
                <a:lnTo>
                  <a:pt x="2424807" y="1491506"/>
                </a:lnTo>
                <a:lnTo>
                  <a:pt x="2552743" y="1516398"/>
                </a:lnTo>
                <a:lnTo>
                  <a:pt x="2654922" y="1536932"/>
                </a:lnTo>
                <a:lnTo>
                  <a:pt x="2705953" y="1547540"/>
                </a:lnTo>
                <a:lnTo>
                  <a:pt x="2756928" y="1558425"/>
                </a:lnTo>
                <a:lnTo>
                  <a:pt x="2807839" y="1569621"/>
                </a:lnTo>
                <a:lnTo>
                  <a:pt x="2858673" y="1581166"/>
                </a:lnTo>
                <a:lnTo>
                  <a:pt x="2909421" y="1593095"/>
                </a:lnTo>
                <a:lnTo>
                  <a:pt x="2960070" y="1605446"/>
                </a:lnTo>
                <a:lnTo>
                  <a:pt x="3010611" y="1618254"/>
                </a:lnTo>
                <a:lnTo>
                  <a:pt x="3061032" y="1631556"/>
                </a:lnTo>
                <a:lnTo>
                  <a:pt x="3153352" y="1656892"/>
                </a:lnTo>
                <a:lnTo>
                  <a:pt x="3195754" y="1667649"/>
                </a:lnTo>
                <a:lnTo>
                  <a:pt x="3238404" y="1677908"/>
                </a:lnTo>
                <a:lnTo>
                  <a:pt x="3281179" y="1687918"/>
                </a:lnTo>
                <a:lnTo>
                  <a:pt x="3336146" y="1697179"/>
                </a:lnTo>
                <a:lnTo>
                  <a:pt x="3391486" y="1700211"/>
                </a:lnTo>
                <a:lnTo>
                  <a:pt x="3447075" y="1698758"/>
                </a:lnTo>
                <a:lnTo>
                  <a:pt x="3502789" y="1694563"/>
                </a:lnTo>
                <a:lnTo>
                  <a:pt x="3555089" y="1689130"/>
                </a:lnTo>
                <a:lnTo>
                  <a:pt x="3607130" y="1682109"/>
                </a:lnTo>
                <a:lnTo>
                  <a:pt x="3658877" y="1673464"/>
                </a:lnTo>
                <a:lnTo>
                  <a:pt x="3710293" y="1663157"/>
                </a:lnTo>
                <a:lnTo>
                  <a:pt x="3761339" y="1651153"/>
                </a:lnTo>
                <a:lnTo>
                  <a:pt x="3811980" y="1637413"/>
                </a:lnTo>
                <a:lnTo>
                  <a:pt x="3862527" y="1621346"/>
                </a:lnTo>
                <a:lnTo>
                  <a:pt x="3910705" y="1602200"/>
                </a:lnTo>
                <a:lnTo>
                  <a:pt x="3956579" y="1580058"/>
                </a:lnTo>
                <a:lnTo>
                  <a:pt x="4000217" y="1555005"/>
                </a:lnTo>
                <a:lnTo>
                  <a:pt x="4041683" y="1527123"/>
                </a:lnTo>
                <a:lnTo>
                  <a:pt x="4081043" y="1496498"/>
                </a:lnTo>
                <a:lnTo>
                  <a:pt x="4118364" y="1463212"/>
                </a:lnTo>
                <a:lnTo>
                  <a:pt x="4153710" y="1427350"/>
                </a:lnTo>
                <a:lnTo>
                  <a:pt x="4187149" y="1388996"/>
                </a:lnTo>
                <a:lnTo>
                  <a:pt x="4218745" y="1348233"/>
                </a:lnTo>
                <a:lnTo>
                  <a:pt x="4248564" y="1305146"/>
                </a:lnTo>
                <a:lnTo>
                  <a:pt x="4275858" y="1261329"/>
                </a:lnTo>
                <a:lnTo>
                  <a:pt x="4300667" y="1216173"/>
                </a:lnTo>
                <a:lnTo>
                  <a:pt x="4323375" y="1169932"/>
                </a:lnTo>
                <a:lnTo>
                  <a:pt x="4344363" y="1122861"/>
                </a:lnTo>
                <a:lnTo>
                  <a:pt x="4364013" y="1075217"/>
                </a:lnTo>
                <a:lnTo>
                  <a:pt x="4381073" y="1024244"/>
                </a:lnTo>
                <a:lnTo>
                  <a:pt x="4393165" y="972060"/>
                </a:lnTo>
                <a:lnTo>
                  <a:pt x="4401371" y="919046"/>
                </a:lnTo>
                <a:lnTo>
                  <a:pt x="4406775" y="865585"/>
                </a:lnTo>
                <a:lnTo>
                  <a:pt x="4410458" y="812061"/>
                </a:lnTo>
                <a:lnTo>
                  <a:pt x="4408592" y="791149"/>
                </a:lnTo>
                <a:lnTo>
                  <a:pt x="4389931" y="755804"/>
                </a:lnTo>
                <a:lnTo>
                  <a:pt x="4328599" y="710242"/>
                </a:lnTo>
                <a:lnTo>
                  <a:pt x="4280080" y="683972"/>
                </a:lnTo>
                <a:lnTo>
                  <a:pt x="4229073" y="662935"/>
                </a:lnTo>
                <a:lnTo>
                  <a:pt x="4175579" y="647256"/>
                </a:lnTo>
                <a:lnTo>
                  <a:pt x="4128599" y="638999"/>
                </a:lnTo>
                <a:lnTo>
                  <a:pt x="4081951" y="636574"/>
                </a:lnTo>
                <a:lnTo>
                  <a:pt x="4035746" y="639614"/>
                </a:lnTo>
                <a:lnTo>
                  <a:pt x="3990093" y="647748"/>
                </a:lnTo>
                <a:lnTo>
                  <a:pt x="3945104" y="660608"/>
                </a:lnTo>
                <a:lnTo>
                  <a:pt x="3900889" y="677825"/>
                </a:lnTo>
                <a:lnTo>
                  <a:pt x="3856703" y="698757"/>
                </a:lnTo>
                <a:lnTo>
                  <a:pt x="3814050" y="721758"/>
                </a:lnTo>
                <a:lnTo>
                  <a:pt x="3772998" y="746944"/>
                </a:lnTo>
                <a:lnTo>
                  <a:pt x="3733617" y="774432"/>
                </a:lnTo>
                <a:lnTo>
                  <a:pt x="3695977" y="804338"/>
                </a:lnTo>
                <a:lnTo>
                  <a:pt x="3660148" y="836778"/>
                </a:lnTo>
                <a:lnTo>
                  <a:pt x="3613883" y="884641"/>
                </a:lnTo>
                <a:lnTo>
                  <a:pt x="3601318" y="897288"/>
                </a:lnTo>
                <a:lnTo>
                  <a:pt x="3589251" y="910184"/>
                </a:lnTo>
                <a:lnTo>
                  <a:pt x="3578427" y="923703"/>
                </a:lnTo>
                <a:lnTo>
                  <a:pt x="3549030" y="962812"/>
                </a:lnTo>
                <a:lnTo>
                  <a:pt x="3517090" y="999558"/>
                </a:lnTo>
                <a:lnTo>
                  <a:pt x="3483381" y="1034680"/>
                </a:lnTo>
                <a:lnTo>
                  <a:pt x="3413750" y="1103004"/>
                </a:lnTo>
                <a:lnTo>
                  <a:pt x="3379377" y="1137683"/>
                </a:lnTo>
                <a:lnTo>
                  <a:pt x="3348213" y="1168459"/>
                </a:lnTo>
                <a:lnTo>
                  <a:pt x="3315183" y="1197491"/>
                </a:lnTo>
                <a:lnTo>
                  <a:pt x="3238798" y="1260996"/>
                </a:lnTo>
                <a:lnTo>
                  <a:pt x="3159385" y="1297587"/>
                </a:lnTo>
                <a:lnTo>
                  <a:pt x="3110327" y="1317107"/>
                </a:lnTo>
                <a:lnTo>
                  <a:pt x="3060772" y="1334635"/>
                </a:lnTo>
                <a:lnTo>
                  <a:pt x="3010470" y="1347676"/>
                </a:lnTo>
                <a:lnTo>
                  <a:pt x="2961406" y="1356391"/>
                </a:lnTo>
                <a:lnTo>
                  <a:pt x="2912063" y="1362873"/>
                </a:lnTo>
                <a:lnTo>
                  <a:pt x="2862488" y="1366682"/>
                </a:lnTo>
                <a:lnTo>
                  <a:pt x="2812728" y="1367376"/>
                </a:lnTo>
                <a:lnTo>
                  <a:pt x="2762828" y="1364512"/>
                </a:lnTo>
                <a:lnTo>
                  <a:pt x="2712835" y="1357650"/>
                </a:lnTo>
                <a:lnTo>
                  <a:pt x="2662796" y="1346347"/>
                </a:lnTo>
                <a:lnTo>
                  <a:pt x="2608223" y="1327076"/>
                </a:lnTo>
                <a:lnTo>
                  <a:pt x="2556636" y="1299829"/>
                </a:lnTo>
                <a:lnTo>
                  <a:pt x="2511808" y="1269055"/>
                </a:lnTo>
                <a:lnTo>
                  <a:pt x="2470346" y="1235096"/>
                </a:lnTo>
                <a:lnTo>
                  <a:pt x="2431878" y="1198347"/>
                </a:lnTo>
                <a:lnTo>
                  <a:pt x="2396033" y="1159204"/>
                </a:lnTo>
                <a:lnTo>
                  <a:pt x="2362441" y="1118061"/>
                </a:lnTo>
                <a:lnTo>
                  <a:pt x="2330728" y="1075314"/>
                </a:lnTo>
                <a:lnTo>
                  <a:pt x="2300524" y="1031357"/>
                </a:lnTo>
                <a:lnTo>
                  <a:pt x="2275300" y="992081"/>
                </a:lnTo>
                <a:lnTo>
                  <a:pt x="2250969" y="952230"/>
                </a:lnTo>
                <a:lnTo>
                  <a:pt x="2228102" y="911550"/>
                </a:lnTo>
                <a:lnTo>
                  <a:pt x="2207273" y="869785"/>
                </a:lnTo>
                <a:lnTo>
                  <a:pt x="2189056" y="826681"/>
                </a:lnTo>
                <a:lnTo>
                  <a:pt x="2183603" y="812975"/>
                </a:lnTo>
                <a:lnTo>
                  <a:pt x="2177279" y="799767"/>
                </a:lnTo>
                <a:lnTo>
                  <a:pt x="2170208" y="787058"/>
                </a:lnTo>
                <a:lnTo>
                  <a:pt x="2162516" y="774847"/>
                </a:lnTo>
                <a:lnTo>
                  <a:pt x="2136613" y="730477"/>
                </a:lnTo>
                <a:lnTo>
                  <a:pt x="2113258" y="684959"/>
                </a:lnTo>
                <a:lnTo>
                  <a:pt x="2092769" y="638102"/>
                </a:lnTo>
                <a:lnTo>
                  <a:pt x="2075465" y="589713"/>
                </a:lnTo>
                <a:lnTo>
                  <a:pt x="2061664" y="539602"/>
                </a:lnTo>
                <a:lnTo>
                  <a:pt x="2052914" y="511961"/>
                </a:lnTo>
                <a:lnTo>
                  <a:pt x="2028447" y="458674"/>
                </a:lnTo>
                <a:lnTo>
                  <a:pt x="1995645" y="397599"/>
                </a:lnTo>
                <a:lnTo>
                  <a:pt x="1975077" y="362171"/>
                </a:lnTo>
                <a:lnTo>
                  <a:pt x="1932945" y="291066"/>
                </a:lnTo>
                <a:lnTo>
                  <a:pt x="1910945" y="256842"/>
                </a:lnTo>
                <a:lnTo>
                  <a:pt x="1887329" y="223615"/>
                </a:lnTo>
                <a:lnTo>
                  <a:pt x="1838727" y="158159"/>
                </a:lnTo>
                <a:lnTo>
                  <a:pt x="1784818" y="115795"/>
                </a:lnTo>
                <a:lnTo>
                  <a:pt x="1753447" y="110873"/>
                </a:lnTo>
                <a:lnTo>
                  <a:pt x="1717970" y="114299"/>
                </a:lnTo>
                <a:lnTo>
                  <a:pt x="1667225" y="125751"/>
                </a:lnTo>
                <a:lnTo>
                  <a:pt x="1618710" y="141476"/>
                </a:lnTo>
                <a:lnTo>
                  <a:pt x="1572743" y="162242"/>
                </a:lnTo>
                <a:lnTo>
                  <a:pt x="1529642" y="188812"/>
                </a:lnTo>
                <a:lnTo>
                  <a:pt x="1489726" y="221954"/>
                </a:lnTo>
                <a:lnTo>
                  <a:pt x="1453565" y="259999"/>
                </a:lnTo>
                <a:lnTo>
                  <a:pt x="1423375" y="303028"/>
                </a:lnTo>
                <a:lnTo>
                  <a:pt x="1396461" y="348031"/>
                </a:lnTo>
                <a:lnTo>
                  <a:pt x="1341599" y="437596"/>
                </a:lnTo>
                <a:lnTo>
                  <a:pt x="1314463" y="482599"/>
                </a:lnTo>
                <a:lnTo>
                  <a:pt x="1288064" y="528046"/>
                </a:lnTo>
                <a:lnTo>
                  <a:pt x="1262808" y="574158"/>
                </a:lnTo>
                <a:lnTo>
                  <a:pt x="1239233" y="619056"/>
                </a:lnTo>
                <a:lnTo>
                  <a:pt x="1216347" y="664283"/>
                </a:lnTo>
                <a:lnTo>
                  <a:pt x="1194246" y="709870"/>
                </a:lnTo>
                <a:lnTo>
                  <a:pt x="1173031" y="755852"/>
                </a:lnTo>
                <a:lnTo>
                  <a:pt x="1152798" y="802260"/>
                </a:lnTo>
                <a:lnTo>
                  <a:pt x="1133647" y="849127"/>
                </a:lnTo>
                <a:lnTo>
                  <a:pt x="1115675" y="896487"/>
                </a:lnTo>
                <a:lnTo>
                  <a:pt x="1098981" y="944372"/>
                </a:lnTo>
                <a:lnTo>
                  <a:pt x="1075805" y="1017527"/>
                </a:lnTo>
                <a:lnTo>
                  <a:pt x="1066578" y="1041990"/>
                </a:lnTo>
                <a:lnTo>
                  <a:pt x="1026614" y="1139498"/>
                </a:lnTo>
                <a:lnTo>
                  <a:pt x="985133" y="1235868"/>
                </a:lnTo>
                <a:lnTo>
                  <a:pt x="965019" y="1284422"/>
                </a:lnTo>
                <a:lnTo>
                  <a:pt x="946306" y="1333567"/>
                </a:lnTo>
                <a:lnTo>
                  <a:pt x="929731" y="1383561"/>
                </a:lnTo>
                <a:lnTo>
                  <a:pt x="916564" y="1413299"/>
                </a:lnTo>
                <a:lnTo>
                  <a:pt x="899044" y="1440047"/>
                </a:lnTo>
                <a:lnTo>
                  <a:pt x="880279" y="1465797"/>
                </a:lnTo>
                <a:lnTo>
                  <a:pt x="863380" y="1492545"/>
                </a:lnTo>
                <a:lnTo>
                  <a:pt x="836011" y="1537941"/>
                </a:lnTo>
                <a:lnTo>
                  <a:pt x="803665" y="1578602"/>
                </a:lnTo>
                <a:lnTo>
                  <a:pt x="766343" y="1614778"/>
                </a:lnTo>
                <a:lnTo>
                  <a:pt x="724045" y="1646717"/>
                </a:lnTo>
                <a:lnTo>
                  <a:pt x="693068" y="1668730"/>
                </a:lnTo>
                <a:lnTo>
                  <a:pt x="663335" y="1692238"/>
                </a:lnTo>
                <a:lnTo>
                  <a:pt x="604615" y="1739752"/>
                </a:lnTo>
                <a:lnTo>
                  <a:pt x="559939" y="1769619"/>
                </a:lnTo>
                <a:lnTo>
                  <a:pt x="513494" y="1793948"/>
                </a:lnTo>
                <a:lnTo>
                  <a:pt x="465280" y="1812519"/>
                </a:lnTo>
                <a:lnTo>
                  <a:pt x="415296" y="1825108"/>
                </a:lnTo>
                <a:lnTo>
                  <a:pt x="363543" y="1831495"/>
                </a:lnTo>
                <a:lnTo>
                  <a:pt x="310020" y="1831458"/>
                </a:lnTo>
                <a:lnTo>
                  <a:pt x="269713" y="1825269"/>
                </a:lnTo>
                <a:lnTo>
                  <a:pt x="230400" y="1813848"/>
                </a:lnTo>
                <a:lnTo>
                  <a:pt x="192083" y="1798937"/>
                </a:lnTo>
                <a:lnTo>
                  <a:pt x="154761" y="1782282"/>
                </a:lnTo>
                <a:lnTo>
                  <a:pt x="98529" y="1752378"/>
                </a:lnTo>
                <a:lnTo>
                  <a:pt x="69854" y="1737800"/>
                </a:lnTo>
                <a:lnTo>
                  <a:pt x="26622" y="1720189"/>
                </a:lnTo>
                <a:lnTo>
                  <a:pt x="3483" y="1683930"/>
                </a:lnTo>
                <a:lnTo>
                  <a:pt x="0" y="1660340"/>
                </a:lnTo>
                <a:lnTo>
                  <a:pt x="2177" y="1649167"/>
                </a:lnTo>
                <a:lnTo>
                  <a:pt x="34647" y="1606844"/>
                </a:lnTo>
                <a:lnTo>
                  <a:pt x="66681" y="1583918"/>
                </a:lnTo>
                <a:lnTo>
                  <a:pt x="103941" y="1571458"/>
                </a:lnTo>
                <a:lnTo>
                  <a:pt x="146799" y="1570960"/>
                </a:lnTo>
                <a:lnTo>
                  <a:pt x="172676" y="1574448"/>
                </a:lnTo>
                <a:lnTo>
                  <a:pt x="198552" y="1578934"/>
                </a:lnTo>
                <a:lnTo>
                  <a:pt x="224429" y="1584416"/>
                </a:lnTo>
                <a:lnTo>
                  <a:pt x="250305" y="1590896"/>
                </a:lnTo>
                <a:lnTo>
                  <a:pt x="281967" y="1597811"/>
                </a:lnTo>
                <a:lnTo>
                  <a:pt x="313504" y="1601362"/>
                </a:lnTo>
                <a:lnTo>
                  <a:pt x="345290" y="1602670"/>
                </a:lnTo>
                <a:lnTo>
                  <a:pt x="377697" y="1602857"/>
                </a:lnTo>
                <a:lnTo>
                  <a:pt x="427444" y="1600273"/>
                </a:lnTo>
                <a:lnTo>
                  <a:pt x="475025" y="1592395"/>
                </a:lnTo>
                <a:lnTo>
                  <a:pt x="520823" y="1579030"/>
                </a:lnTo>
                <a:lnTo>
                  <a:pt x="565219" y="1559987"/>
                </a:lnTo>
                <a:lnTo>
                  <a:pt x="608596" y="1535075"/>
                </a:lnTo>
                <a:lnTo>
                  <a:pt x="666818" y="1496698"/>
                </a:lnTo>
                <a:lnTo>
                  <a:pt x="720064" y="1451343"/>
                </a:lnTo>
                <a:lnTo>
                  <a:pt x="734060" y="1435914"/>
                </a:lnTo>
                <a:lnTo>
                  <a:pt x="748429" y="1420609"/>
                </a:lnTo>
                <a:lnTo>
                  <a:pt x="763544" y="1407048"/>
                </a:lnTo>
                <a:lnTo>
                  <a:pt x="779779" y="1396851"/>
                </a:lnTo>
                <a:lnTo>
                  <a:pt x="810508" y="1375690"/>
                </a:lnTo>
                <a:lnTo>
                  <a:pt x="832528" y="1349171"/>
                </a:lnTo>
                <a:lnTo>
                  <a:pt x="848078" y="1318914"/>
                </a:lnTo>
                <a:lnTo>
                  <a:pt x="859399" y="1286539"/>
                </a:lnTo>
                <a:lnTo>
                  <a:pt x="874230" y="1241849"/>
                </a:lnTo>
                <a:lnTo>
                  <a:pt x="890461" y="1197934"/>
                </a:lnTo>
                <a:lnTo>
                  <a:pt x="924767" y="1111102"/>
                </a:lnTo>
                <a:lnTo>
                  <a:pt x="941661" y="1067519"/>
                </a:lnTo>
                <a:lnTo>
                  <a:pt x="972630" y="982452"/>
                </a:lnTo>
                <a:lnTo>
                  <a:pt x="987289" y="941147"/>
                </a:lnTo>
                <a:lnTo>
                  <a:pt x="1000704" y="899094"/>
                </a:lnTo>
                <a:lnTo>
                  <a:pt x="1023895" y="810541"/>
                </a:lnTo>
                <a:lnTo>
                  <a:pt x="1039606" y="766564"/>
                </a:lnTo>
                <a:lnTo>
                  <a:pt x="1057866" y="723481"/>
                </a:lnTo>
                <a:lnTo>
                  <a:pt x="1118154" y="591722"/>
                </a:lnTo>
                <a:lnTo>
                  <a:pt x="1140194" y="546027"/>
                </a:lnTo>
                <a:lnTo>
                  <a:pt x="1162988" y="500813"/>
                </a:lnTo>
                <a:lnTo>
                  <a:pt x="1186470" y="456025"/>
                </a:lnTo>
                <a:lnTo>
                  <a:pt x="1210574" y="411610"/>
                </a:lnTo>
                <a:lnTo>
                  <a:pt x="1235236" y="367512"/>
                </a:lnTo>
                <a:lnTo>
                  <a:pt x="1260389" y="323676"/>
                </a:lnTo>
                <a:lnTo>
                  <a:pt x="1285968" y="280049"/>
                </a:lnTo>
                <a:lnTo>
                  <a:pt x="1311907" y="236574"/>
                </a:lnTo>
                <a:lnTo>
                  <a:pt x="1343755" y="187897"/>
                </a:lnTo>
                <a:lnTo>
                  <a:pt x="1383565" y="146197"/>
                </a:lnTo>
                <a:lnTo>
                  <a:pt x="1392668" y="138950"/>
                </a:lnTo>
                <a:lnTo>
                  <a:pt x="1401646" y="131079"/>
                </a:lnTo>
                <a:lnTo>
                  <a:pt x="1409877" y="122461"/>
                </a:lnTo>
                <a:lnTo>
                  <a:pt x="1416740" y="112970"/>
                </a:lnTo>
                <a:lnTo>
                  <a:pt x="1439382" y="84998"/>
                </a:lnTo>
                <a:lnTo>
                  <a:pt x="1496609" y="46995"/>
                </a:lnTo>
                <a:lnTo>
                  <a:pt x="1569885" y="18876"/>
                </a:lnTo>
                <a:lnTo>
                  <a:pt x="1612805" y="9137"/>
                </a:lnTo>
                <a:lnTo>
                  <a:pt x="1656223" y="3135"/>
                </a:lnTo>
                <a:lnTo>
                  <a:pt x="1699392" y="0"/>
                </a:lnTo>
                <a:lnTo>
                  <a:pt x="1751601" y="1190"/>
                </a:lnTo>
                <a:lnTo>
                  <a:pt x="1801454" y="10802"/>
                </a:lnTo>
                <a:lnTo>
                  <a:pt x="1848823" y="28325"/>
                </a:lnTo>
                <a:lnTo>
                  <a:pt x="1893580" y="53247"/>
                </a:lnTo>
                <a:lnTo>
                  <a:pt x="1935598" y="85060"/>
                </a:lnTo>
                <a:lnTo>
                  <a:pt x="1971282" y="119263"/>
                </a:lnTo>
                <a:lnTo>
                  <a:pt x="2004104" y="156331"/>
                </a:lnTo>
                <a:lnTo>
                  <a:pt x="2033195" y="196639"/>
                </a:lnTo>
                <a:lnTo>
                  <a:pt x="2057682" y="240561"/>
                </a:lnTo>
                <a:lnTo>
                  <a:pt x="2079283" y="284457"/>
                </a:lnTo>
                <a:lnTo>
                  <a:pt x="2099999" y="328575"/>
                </a:lnTo>
                <a:lnTo>
                  <a:pt x="2119388" y="373136"/>
                </a:lnTo>
                <a:lnTo>
                  <a:pt x="2137007" y="418361"/>
                </a:lnTo>
                <a:lnTo>
                  <a:pt x="2152416" y="464472"/>
                </a:lnTo>
                <a:lnTo>
                  <a:pt x="2165170" y="511691"/>
                </a:lnTo>
                <a:lnTo>
                  <a:pt x="2178605" y="562819"/>
                </a:lnTo>
                <a:lnTo>
                  <a:pt x="2195027" y="612700"/>
                </a:lnTo>
                <a:lnTo>
                  <a:pt x="2214434" y="661585"/>
                </a:lnTo>
                <a:lnTo>
                  <a:pt x="2246780" y="731652"/>
                </a:lnTo>
                <a:lnTo>
                  <a:pt x="2286383" y="771483"/>
                </a:lnTo>
                <a:lnTo>
                  <a:pt x="2302846" y="797109"/>
                </a:lnTo>
                <a:lnTo>
                  <a:pt x="2311845" y="826224"/>
                </a:lnTo>
                <a:lnTo>
                  <a:pt x="2315121" y="858578"/>
                </a:lnTo>
                <a:lnTo>
                  <a:pt x="2316448" y="866740"/>
                </a:lnTo>
                <a:lnTo>
                  <a:pt x="2396503" y="992150"/>
                </a:lnTo>
                <a:lnTo>
                  <a:pt x="2419954" y="1026041"/>
                </a:lnTo>
                <a:lnTo>
                  <a:pt x="2479005" y="1073472"/>
                </a:lnTo>
                <a:lnTo>
                  <a:pt x="2546683" y="1119491"/>
                </a:lnTo>
                <a:lnTo>
                  <a:pt x="2580521" y="1142999"/>
                </a:lnTo>
                <a:lnTo>
                  <a:pt x="2633104" y="1168085"/>
                </a:lnTo>
                <a:lnTo>
                  <a:pt x="2690662" y="1180213"/>
                </a:lnTo>
                <a:lnTo>
                  <a:pt x="2742408" y="1185111"/>
                </a:lnTo>
                <a:lnTo>
                  <a:pt x="2794107" y="1187335"/>
                </a:lnTo>
                <a:lnTo>
                  <a:pt x="2845713" y="1186978"/>
                </a:lnTo>
                <a:lnTo>
                  <a:pt x="2897179" y="1184134"/>
                </a:lnTo>
                <a:lnTo>
                  <a:pt x="2948461" y="1178895"/>
                </a:lnTo>
                <a:lnTo>
                  <a:pt x="2999510" y="1171355"/>
                </a:lnTo>
                <a:lnTo>
                  <a:pt x="3050280" y="1161606"/>
                </a:lnTo>
                <a:lnTo>
                  <a:pt x="3116630" y="1138679"/>
                </a:lnTo>
                <a:lnTo>
                  <a:pt x="3175018" y="1101798"/>
                </a:lnTo>
                <a:lnTo>
                  <a:pt x="3218041" y="1068454"/>
                </a:lnTo>
                <a:lnTo>
                  <a:pt x="3260880" y="1034852"/>
                </a:lnTo>
                <a:lnTo>
                  <a:pt x="3303571" y="1000955"/>
                </a:lnTo>
                <a:lnTo>
                  <a:pt x="3346152" y="966725"/>
                </a:lnTo>
                <a:lnTo>
                  <a:pt x="3388659" y="932126"/>
                </a:lnTo>
                <a:lnTo>
                  <a:pt x="3431129" y="897121"/>
                </a:lnTo>
                <a:lnTo>
                  <a:pt x="3483049" y="849939"/>
                </a:lnTo>
                <a:lnTo>
                  <a:pt x="3555909" y="773102"/>
                </a:lnTo>
                <a:lnTo>
                  <a:pt x="3580085" y="747933"/>
                </a:lnTo>
                <a:lnTo>
                  <a:pt x="3657985" y="672592"/>
                </a:lnTo>
                <a:lnTo>
                  <a:pt x="3716580" y="625077"/>
                </a:lnTo>
                <a:lnTo>
                  <a:pt x="3749610" y="606055"/>
                </a:lnTo>
                <a:lnTo>
                  <a:pt x="3793730" y="585077"/>
                </a:lnTo>
                <a:lnTo>
                  <a:pt x="3838551" y="565502"/>
                </a:lnTo>
                <a:lnTo>
                  <a:pt x="3884136" y="547778"/>
                </a:lnTo>
                <a:lnTo>
                  <a:pt x="3930550" y="532350"/>
                </a:lnTo>
                <a:lnTo>
                  <a:pt x="3977855" y="519665"/>
                </a:lnTo>
                <a:lnTo>
                  <a:pt x="4027576" y="513165"/>
                </a:lnTo>
                <a:lnTo>
                  <a:pt x="4077048" y="514515"/>
                </a:lnTo>
                <a:lnTo>
                  <a:pt x="4126023" y="522095"/>
                </a:lnTo>
                <a:lnTo>
                  <a:pt x="4174251" y="534285"/>
                </a:lnTo>
                <a:lnTo>
                  <a:pt x="4224241" y="551002"/>
                </a:lnTo>
                <a:lnTo>
                  <a:pt x="4272615" y="571333"/>
                </a:lnTo>
                <a:lnTo>
                  <a:pt x="4319246" y="595402"/>
                </a:lnTo>
                <a:lnTo>
                  <a:pt x="4364012" y="623333"/>
                </a:lnTo>
                <a:lnTo>
                  <a:pt x="4397125" y="649021"/>
                </a:lnTo>
                <a:lnTo>
                  <a:pt x="4424888" y="678323"/>
                </a:lnTo>
                <a:lnTo>
                  <a:pt x="4447427" y="711363"/>
                </a:lnTo>
                <a:lnTo>
                  <a:pt x="4464864" y="748265"/>
                </a:lnTo>
                <a:lnTo>
                  <a:pt x="4479399" y="793184"/>
                </a:lnTo>
                <a:lnTo>
                  <a:pt x="4488584" y="838476"/>
                </a:lnTo>
                <a:lnTo>
                  <a:pt x="4491549" y="884516"/>
                </a:lnTo>
                <a:lnTo>
                  <a:pt x="4487423" y="931677"/>
                </a:lnTo>
                <a:lnTo>
                  <a:pt x="4483899" y="954811"/>
                </a:lnTo>
                <a:lnTo>
                  <a:pt x="4481120" y="978194"/>
                </a:lnTo>
                <a:lnTo>
                  <a:pt x="4476807" y="1024712"/>
                </a:lnTo>
                <a:lnTo>
                  <a:pt x="4469493" y="1073664"/>
                </a:lnTo>
                <a:lnTo>
                  <a:pt x="4458739" y="1121596"/>
                </a:lnTo>
                <a:lnTo>
                  <a:pt x="4444609" y="1168443"/>
                </a:lnTo>
                <a:lnTo>
                  <a:pt x="4427167" y="1214142"/>
                </a:lnTo>
                <a:lnTo>
                  <a:pt x="4406477" y="1258628"/>
                </a:lnTo>
                <a:lnTo>
                  <a:pt x="4384083" y="1303214"/>
                </a:lnTo>
                <a:lnTo>
                  <a:pt x="4360695" y="1347177"/>
                </a:lnTo>
                <a:lnTo>
                  <a:pt x="4336311" y="1390393"/>
                </a:lnTo>
                <a:lnTo>
                  <a:pt x="4310932" y="1432736"/>
                </a:lnTo>
                <a:lnTo>
                  <a:pt x="4282558" y="1474457"/>
                </a:lnTo>
                <a:lnTo>
                  <a:pt x="4251144" y="1513271"/>
                </a:lnTo>
                <a:lnTo>
                  <a:pt x="4217059" y="1549528"/>
                </a:lnTo>
                <a:lnTo>
                  <a:pt x="4180677" y="1583576"/>
                </a:lnTo>
                <a:lnTo>
                  <a:pt x="4142368" y="1615764"/>
                </a:lnTo>
                <a:lnTo>
                  <a:pt x="4102504" y="1646442"/>
                </a:lnTo>
                <a:lnTo>
                  <a:pt x="4061456" y="1675956"/>
                </a:lnTo>
                <a:lnTo>
                  <a:pt x="4020485" y="1697720"/>
                </a:lnTo>
                <a:lnTo>
                  <a:pt x="3976528" y="1714499"/>
                </a:lnTo>
                <a:lnTo>
                  <a:pt x="3930592" y="1730788"/>
                </a:lnTo>
                <a:lnTo>
                  <a:pt x="3883892" y="1745291"/>
                </a:lnTo>
                <a:lnTo>
                  <a:pt x="3836938" y="1759092"/>
                </a:lnTo>
                <a:lnTo>
                  <a:pt x="3790238" y="1773276"/>
                </a:lnTo>
                <a:lnTo>
                  <a:pt x="3744302" y="1788927"/>
                </a:lnTo>
                <a:lnTo>
                  <a:pt x="3697857" y="1795572"/>
                </a:lnTo>
                <a:lnTo>
                  <a:pt x="3551293" y="1801888"/>
                </a:lnTo>
                <a:lnTo>
                  <a:pt x="3502395" y="1804801"/>
                </a:lnTo>
                <a:lnTo>
                  <a:pt x="3453689" y="1808863"/>
                </a:lnTo>
                <a:lnTo>
                  <a:pt x="3400982" y="1810130"/>
                </a:lnTo>
                <a:lnTo>
                  <a:pt x="3348524" y="1805042"/>
                </a:lnTo>
                <a:lnTo>
                  <a:pt x="3296564" y="1795219"/>
                </a:lnTo>
                <a:lnTo>
                  <a:pt x="3245350" y="1782282"/>
                </a:lnTo>
                <a:lnTo>
                  <a:pt x="3195271" y="1768482"/>
                </a:lnTo>
                <a:lnTo>
                  <a:pt x="3145018" y="1755372"/>
                </a:lnTo>
                <a:lnTo>
                  <a:pt x="3094612" y="1742852"/>
                </a:lnTo>
                <a:lnTo>
                  <a:pt x="3044075" y="1730825"/>
                </a:lnTo>
                <a:lnTo>
                  <a:pt x="2993428" y="1719192"/>
                </a:lnTo>
                <a:lnTo>
                  <a:pt x="2891895" y="1696712"/>
                </a:lnTo>
                <a:lnTo>
                  <a:pt x="2790188" y="1674627"/>
                </a:lnTo>
                <a:lnTo>
                  <a:pt x="2750170" y="1666341"/>
                </a:lnTo>
                <a:lnTo>
                  <a:pt x="2709904" y="1659176"/>
                </a:lnTo>
                <a:lnTo>
                  <a:pt x="2669638" y="1652760"/>
                </a:lnTo>
                <a:lnTo>
                  <a:pt x="2612494" y="1644224"/>
                </a:lnTo>
                <a:lnTo>
                  <a:pt x="2577743" y="1642231"/>
                </a:lnTo>
                <a:lnTo>
                  <a:pt x="2513839" y="1644121"/>
                </a:lnTo>
                <a:lnTo>
                  <a:pt x="2420286" y="1647402"/>
                </a:lnTo>
                <a:lnTo>
                  <a:pt x="2373509" y="1648045"/>
                </a:lnTo>
                <a:lnTo>
                  <a:pt x="2344439" y="1647547"/>
                </a:lnTo>
                <a:lnTo>
                  <a:pt x="2315121" y="1646052"/>
                </a:lnTo>
                <a:lnTo>
                  <a:pt x="2285802" y="1643560"/>
                </a:lnTo>
                <a:lnTo>
                  <a:pt x="2209905" y="1634521"/>
                </a:lnTo>
                <a:lnTo>
                  <a:pt x="2163333" y="1632352"/>
                </a:lnTo>
                <a:lnTo>
                  <a:pt x="2116951" y="1633755"/>
                </a:lnTo>
                <a:lnTo>
                  <a:pt x="2070697" y="1638923"/>
                </a:lnTo>
                <a:lnTo>
                  <a:pt x="2024507" y="1648045"/>
                </a:lnTo>
                <a:lnTo>
                  <a:pt x="2016545" y="1649375"/>
                </a:lnTo>
                <a:lnTo>
                  <a:pt x="2009910" y="1654691"/>
                </a:lnTo>
                <a:lnTo>
                  <a:pt x="2001948" y="1654691"/>
                </a:lnTo>
                <a:lnTo>
                  <a:pt x="1951460" y="1658736"/>
                </a:lnTo>
                <a:lnTo>
                  <a:pt x="1902226" y="1667036"/>
                </a:lnTo>
                <a:lnTo>
                  <a:pt x="1854036" y="1678963"/>
                </a:lnTo>
                <a:lnTo>
                  <a:pt x="1806681" y="1693889"/>
                </a:lnTo>
                <a:lnTo>
                  <a:pt x="1759954" y="1711186"/>
                </a:lnTo>
                <a:lnTo>
                  <a:pt x="1713644" y="1730227"/>
                </a:lnTo>
                <a:lnTo>
                  <a:pt x="1667544" y="1750384"/>
                </a:lnTo>
                <a:lnTo>
                  <a:pt x="1646208" y="1759293"/>
                </a:lnTo>
                <a:lnTo>
                  <a:pt x="1624250" y="1767828"/>
                </a:lnTo>
                <a:lnTo>
                  <a:pt x="1602044" y="1775615"/>
                </a:lnTo>
                <a:lnTo>
                  <a:pt x="1526902" y="1798106"/>
                </a:lnTo>
                <a:lnTo>
                  <a:pt x="1474962" y="1817170"/>
                </a:lnTo>
                <a:lnTo>
                  <a:pt x="1423769" y="1838726"/>
                </a:lnTo>
                <a:lnTo>
                  <a:pt x="1372949" y="1862026"/>
                </a:lnTo>
                <a:lnTo>
                  <a:pt x="1329062" y="1883823"/>
                </a:lnTo>
                <a:lnTo>
                  <a:pt x="1286832" y="1908171"/>
                </a:lnTo>
                <a:lnTo>
                  <a:pt x="1246640" y="1935709"/>
                </a:lnTo>
                <a:lnTo>
                  <a:pt x="1208868" y="1967075"/>
                </a:lnTo>
                <a:lnTo>
                  <a:pt x="1173899" y="2002907"/>
                </a:lnTo>
                <a:lnTo>
                  <a:pt x="1144165" y="2034950"/>
                </a:lnTo>
                <a:lnTo>
                  <a:pt x="1113188" y="2065872"/>
                </a:lnTo>
                <a:lnTo>
                  <a:pt x="1081713" y="2096544"/>
                </a:lnTo>
                <a:lnTo>
                  <a:pt x="1050487" y="2127840"/>
                </a:lnTo>
                <a:lnTo>
                  <a:pt x="1013516" y="2168124"/>
                </a:lnTo>
                <a:lnTo>
                  <a:pt x="979419" y="2210439"/>
                </a:lnTo>
                <a:lnTo>
                  <a:pt x="947976" y="2254600"/>
                </a:lnTo>
                <a:lnTo>
                  <a:pt x="918967" y="2300422"/>
                </a:lnTo>
                <a:lnTo>
                  <a:pt x="892169" y="2347721"/>
                </a:lnTo>
                <a:lnTo>
                  <a:pt x="867361" y="2396312"/>
                </a:lnTo>
                <a:lnTo>
                  <a:pt x="841319" y="2461270"/>
                </a:lnTo>
                <a:lnTo>
                  <a:pt x="822243" y="2529219"/>
                </a:lnTo>
                <a:lnTo>
                  <a:pt x="816437" y="2593513"/>
                </a:lnTo>
                <a:lnTo>
                  <a:pt x="820190" y="2625473"/>
                </a:lnTo>
                <a:lnTo>
                  <a:pt x="844449" y="2694751"/>
                </a:lnTo>
                <a:lnTo>
                  <a:pt x="869186" y="2726087"/>
                </a:lnTo>
                <a:lnTo>
                  <a:pt x="901635" y="2749699"/>
                </a:lnTo>
                <a:lnTo>
                  <a:pt x="941673" y="2764464"/>
                </a:lnTo>
                <a:lnTo>
                  <a:pt x="999398" y="2772107"/>
                </a:lnTo>
                <a:lnTo>
                  <a:pt x="1028260" y="2772314"/>
                </a:lnTo>
                <a:lnTo>
                  <a:pt x="1057122" y="2769781"/>
                </a:lnTo>
                <a:lnTo>
                  <a:pt x="1108382" y="2762432"/>
                </a:lnTo>
                <a:lnTo>
                  <a:pt x="1159533" y="2754503"/>
                </a:lnTo>
                <a:lnTo>
                  <a:pt x="1210563" y="2745906"/>
                </a:lnTo>
                <a:lnTo>
                  <a:pt x="1261462" y="2736556"/>
                </a:lnTo>
                <a:lnTo>
                  <a:pt x="1312220" y="2726362"/>
                </a:lnTo>
                <a:lnTo>
                  <a:pt x="1362824" y="2715239"/>
                </a:lnTo>
                <a:lnTo>
                  <a:pt x="1413265" y="2703099"/>
                </a:lnTo>
                <a:lnTo>
                  <a:pt x="1463531" y="2689854"/>
                </a:lnTo>
                <a:lnTo>
                  <a:pt x="1513611" y="2675417"/>
                </a:lnTo>
                <a:lnTo>
                  <a:pt x="1562980" y="2660829"/>
                </a:lnTo>
                <a:lnTo>
                  <a:pt x="1612372" y="2646592"/>
                </a:lnTo>
                <a:lnTo>
                  <a:pt x="1661812" y="2632737"/>
                </a:lnTo>
                <a:lnTo>
                  <a:pt x="1711324" y="2619298"/>
                </a:lnTo>
                <a:lnTo>
                  <a:pt x="1760931" y="2606305"/>
                </a:lnTo>
                <a:lnTo>
                  <a:pt x="1810658" y="2593790"/>
                </a:lnTo>
                <a:lnTo>
                  <a:pt x="1860528" y="2581786"/>
                </a:lnTo>
                <a:lnTo>
                  <a:pt x="1910565" y="2570324"/>
                </a:lnTo>
                <a:lnTo>
                  <a:pt x="1960794" y="2559437"/>
                </a:lnTo>
                <a:lnTo>
                  <a:pt x="2011237" y="2549155"/>
                </a:lnTo>
                <a:lnTo>
                  <a:pt x="2062514" y="2538358"/>
                </a:lnTo>
                <a:lnTo>
                  <a:pt x="2113639" y="2526731"/>
                </a:lnTo>
                <a:lnTo>
                  <a:pt x="2164621" y="2514323"/>
                </a:lnTo>
                <a:lnTo>
                  <a:pt x="2215468" y="2501181"/>
                </a:lnTo>
                <a:lnTo>
                  <a:pt x="2266187" y="2487353"/>
                </a:lnTo>
                <a:lnTo>
                  <a:pt x="2316787" y="2472888"/>
                </a:lnTo>
                <a:lnTo>
                  <a:pt x="2367276" y="2457832"/>
                </a:lnTo>
                <a:lnTo>
                  <a:pt x="2417661" y="2442234"/>
                </a:lnTo>
                <a:lnTo>
                  <a:pt x="2467950" y="2426142"/>
                </a:lnTo>
                <a:lnTo>
                  <a:pt x="2671022" y="2359077"/>
                </a:lnTo>
                <a:lnTo>
                  <a:pt x="2772936" y="2324542"/>
                </a:lnTo>
                <a:lnTo>
                  <a:pt x="2794832" y="2317315"/>
                </a:lnTo>
                <a:lnTo>
                  <a:pt x="2816727" y="2309590"/>
                </a:lnTo>
                <a:lnTo>
                  <a:pt x="2838623" y="2301367"/>
                </a:lnTo>
                <a:lnTo>
                  <a:pt x="2907552" y="2273945"/>
                </a:lnTo>
                <a:lnTo>
                  <a:pt x="2954782" y="2256455"/>
                </a:lnTo>
                <a:lnTo>
                  <a:pt x="3002208" y="2240171"/>
                </a:lnTo>
                <a:lnTo>
                  <a:pt x="3049830" y="2225089"/>
                </a:lnTo>
                <a:lnTo>
                  <a:pt x="3097645" y="2211202"/>
                </a:lnTo>
                <a:lnTo>
                  <a:pt x="3145654" y="2198507"/>
                </a:lnTo>
                <a:lnTo>
                  <a:pt x="3193853" y="2186999"/>
                </a:lnTo>
                <a:lnTo>
                  <a:pt x="3242243" y="2176674"/>
                </a:lnTo>
                <a:lnTo>
                  <a:pt x="3290822" y="2167526"/>
                </a:lnTo>
                <a:lnTo>
                  <a:pt x="3339590" y="2159552"/>
                </a:lnTo>
                <a:lnTo>
                  <a:pt x="3388544" y="2152745"/>
                </a:lnTo>
                <a:lnTo>
                  <a:pt x="3437684" y="2147103"/>
                </a:lnTo>
                <a:lnTo>
                  <a:pt x="3487008" y="2142620"/>
                </a:lnTo>
                <a:lnTo>
                  <a:pt x="3536516" y="2139291"/>
                </a:lnTo>
                <a:lnTo>
                  <a:pt x="3586206" y="2137112"/>
                </a:lnTo>
                <a:lnTo>
                  <a:pt x="3636078" y="2136078"/>
                </a:lnTo>
                <a:lnTo>
                  <a:pt x="3686129" y="2136185"/>
                </a:lnTo>
                <a:lnTo>
                  <a:pt x="3736359" y="2137428"/>
                </a:lnTo>
                <a:lnTo>
                  <a:pt x="3786766" y="2139802"/>
                </a:lnTo>
                <a:lnTo>
                  <a:pt x="3930427" y="2148219"/>
                </a:lnTo>
                <a:lnTo>
                  <a:pt x="4074382" y="2157523"/>
                </a:lnTo>
                <a:lnTo>
                  <a:pt x="4218042" y="2167712"/>
                </a:lnTo>
                <a:lnTo>
                  <a:pt x="4270459" y="2172013"/>
                </a:lnTo>
                <a:lnTo>
                  <a:pt x="4322875" y="2176868"/>
                </a:lnTo>
                <a:lnTo>
                  <a:pt x="4375292" y="2182166"/>
                </a:lnTo>
                <a:lnTo>
                  <a:pt x="4480125" y="2193647"/>
                </a:lnTo>
                <a:lnTo>
                  <a:pt x="4532542" y="2199610"/>
                </a:lnTo>
                <a:lnTo>
                  <a:pt x="4581089" y="2205724"/>
                </a:lnTo>
                <a:lnTo>
                  <a:pt x="4629509" y="2213113"/>
                </a:lnTo>
                <a:lnTo>
                  <a:pt x="4677673" y="2222098"/>
                </a:lnTo>
                <a:lnTo>
                  <a:pt x="4725456" y="2232996"/>
                </a:lnTo>
                <a:lnTo>
                  <a:pt x="4772729" y="2246127"/>
                </a:lnTo>
                <a:lnTo>
                  <a:pt x="4809201" y="2255555"/>
                </a:lnTo>
                <a:lnTo>
                  <a:pt x="4846544" y="2262741"/>
                </a:lnTo>
                <a:lnTo>
                  <a:pt x="4884135" y="2268929"/>
                </a:lnTo>
                <a:lnTo>
                  <a:pt x="4921354" y="2275367"/>
                </a:lnTo>
                <a:lnTo>
                  <a:pt x="4967343" y="2283923"/>
                </a:lnTo>
                <a:lnTo>
                  <a:pt x="5059818" y="2300038"/>
                </a:lnTo>
                <a:lnTo>
                  <a:pt x="5105807" y="2308594"/>
                </a:lnTo>
                <a:lnTo>
                  <a:pt x="5152846" y="2318948"/>
                </a:lnTo>
                <a:lnTo>
                  <a:pt x="5199464" y="2330876"/>
                </a:lnTo>
                <a:lnTo>
                  <a:pt x="5245741" y="2344081"/>
                </a:lnTo>
                <a:lnTo>
                  <a:pt x="5291753" y="2358268"/>
                </a:lnTo>
                <a:lnTo>
                  <a:pt x="5337579" y="2373139"/>
                </a:lnTo>
                <a:lnTo>
                  <a:pt x="5474713" y="2418906"/>
                </a:lnTo>
                <a:lnTo>
                  <a:pt x="5524595" y="2435164"/>
                </a:lnTo>
                <a:lnTo>
                  <a:pt x="5574695" y="2451032"/>
                </a:lnTo>
                <a:lnTo>
                  <a:pt x="5624981" y="2466496"/>
                </a:lnTo>
                <a:lnTo>
                  <a:pt x="5675423" y="2481539"/>
                </a:lnTo>
                <a:lnTo>
                  <a:pt x="5725989" y="2496145"/>
                </a:lnTo>
                <a:lnTo>
                  <a:pt x="5776648" y="2510300"/>
                </a:lnTo>
                <a:lnTo>
                  <a:pt x="5827369" y="2523988"/>
                </a:lnTo>
                <a:lnTo>
                  <a:pt x="5878122" y="2537193"/>
                </a:lnTo>
                <a:lnTo>
                  <a:pt x="5905499" y="2543501"/>
                </a:lnTo>
                <a:lnTo>
                  <a:pt x="5905499" y="2668691"/>
                </a:lnTo>
                <a:lnTo>
                  <a:pt x="5860508" y="2657304"/>
                </a:lnTo>
                <a:lnTo>
                  <a:pt x="5810446" y="2643517"/>
                </a:lnTo>
                <a:lnTo>
                  <a:pt x="5672438" y="2603448"/>
                </a:lnTo>
                <a:lnTo>
                  <a:pt x="5580432" y="2576152"/>
                </a:lnTo>
                <a:lnTo>
                  <a:pt x="5488427" y="2547981"/>
                </a:lnTo>
                <a:lnTo>
                  <a:pt x="5442424" y="2533458"/>
                </a:lnTo>
                <a:lnTo>
                  <a:pt x="5396421" y="2518585"/>
                </a:lnTo>
                <a:lnTo>
                  <a:pt x="5346871" y="2502900"/>
                </a:lnTo>
                <a:lnTo>
                  <a:pt x="5297265" y="2487817"/>
                </a:lnTo>
                <a:lnTo>
                  <a:pt x="5247551" y="2473446"/>
                </a:lnTo>
                <a:lnTo>
                  <a:pt x="5197673" y="2459894"/>
                </a:lnTo>
                <a:lnTo>
                  <a:pt x="5147576" y="2447273"/>
                </a:lnTo>
                <a:lnTo>
                  <a:pt x="5097207" y="2435690"/>
                </a:lnTo>
                <a:lnTo>
                  <a:pt x="5046509" y="2425256"/>
                </a:lnTo>
                <a:lnTo>
                  <a:pt x="4995430" y="2416081"/>
                </a:lnTo>
                <a:lnTo>
                  <a:pt x="4943913" y="2408272"/>
                </a:lnTo>
                <a:lnTo>
                  <a:pt x="4889403" y="2399073"/>
                </a:lnTo>
                <a:lnTo>
                  <a:pt x="4835265" y="2386509"/>
                </a:lnTo>
                <a:lnTo>
                  <a:pt x="4727612" y="2357768"/>
                </a:lnTo>
                <a:lnTo>
                  <a:pt x="4682207" y="2346348"/>
                </a:lnTo>
                <a:lnTo>
                  <a:pt x="4636675" y="2336269"/>
                </a:lnTo>
                <a:lnTo>
                  <a:pt x="4590888" y="2327911"/>
                </a:lnTo>
                <a:lnTo>
                  <a:pt x="4544719" y="2321660"/>
                </a:lnTo>
                <a:lnTo>
                  <a:pt x="4498041" y="2317896"/>
                </a:lnTo>
                <a:lnTo>
                  <a:pt x="4451471" y="2314448"/>
                </a:lnTo>
                <a:lnTo>
                  <a:pt x="4358830" y="2304065"/>
                </a:lnTo>
                <a:lnTo>
                  <a:pt x="4312260" y="2300618"/>
                </a:lnTo>
                <a:lnTo>
                  <a:pt x="4259180" y="2297900"/>
                </a:lnTo>
                <a:lnTo>
                  <a:pt x="4206100" y="2294328"/>
                </a:lnTo>
                <a:lnTo>
                  <a:pt x="4153020" y="2290133"/>
                </a:lnTo>
                <a:lnTo>
                  <a:pt x="3993780" y="2276104"/>
                </a:lnTo>
                <a:lnTo>
                  <a:pt x="3940700" y="2271712"/>
                </a:lnTo>
                <a:lnTo>
                  <a:pt x="3887620" y="2267845"/>
                </a:lnTo>
                <a:lnTo>
                  <a:pt x="3834540" y="2264733"/>
                </a:lnTo>
                <a:lnTo>
                  <a:pt x="3783186" y="2262824"/>
                </a:lnTo>
                <a:lnTo>
                  <a:pt x="3731840" y="2261905"/>
                </a:lnTo>
                <a:lnTo>
                  <a:pt x="3680511" y="2262006"/>
                </a:lnTo>
                <a:lnTo>
                  <a:pt x="3629205" y="2263159"/>
                </a:lnTo>
                <a:lnTo>
                  <a:pt x="3577931" y="2265397"/>
                </a:lnTo>
                <a:lnTo>
                  <a:pt x="3526696" y="2268752"/>
                </a:lnTo>
                <a:lnTo>
                  <a:pt x="3475510" y="2273255"/>
                </a:lnTo>
                <a:lnTo>
                  <a:pt x="3424379" y="2278938"/>
                </a:lnTo>
                <a:lnTo>
                  <a:pt x="3373312" y="2285833"/>
                </a:lnTo>
                <a:lnTo>
                  <a:pt x="3322317" y="2293973"/>
                </a:lnTo>
                <a:lnTo>
                  <a:pt x="3270054" y="2304616"/>
                </a:lnTo>
                <a:lnTo>
                  <a:pt x="3218237" y="2318194"/>
                </a:lnTo>
                <a:lnTo>
                  <a:pt x="3166675" y="2333494"/>
                </a:lnTo>
                <a:lnTo>
                  <a:pt x="3115177" y="2349304"/>
                </a:lnTo>
                <a:lnTo>
                  <a:pt x="3049618" y="2368629"/>
                </a:lnTo>
                <a:lnTo>
                  <a:pt x="3021751" y="2378057"/>
                </a:lnTo>
                <a:lnTo>
                  <a:pt x="2961627" y="2399586"/>
                </a:lnTo>
                <a:lnTo>
                  <a:pt x="2915373" y="2415705"/>
                </a:lnTo>
                <a:lnTo>
                  <a:pt x="2868991" y="2431249"/>
                </a:lnTo>
                <a:lnTo>
                  <a:pt x="2822419" y="2446092"/>
                </a:lnTo>
                <a:lnTo>
                  <a:pt x="2726387" y="2475045"/>
                </a:lnTo>
                <a:lnTo>
                  <a:pt x="2677500" y="2490940"/>
                </a:lnTo>
                <a:lnTo>
                  <a:pt x="2628931" y="2507474"/>
                </a:lnTo>
                <a:lnTo>
                  <a:pt x="2532750" y="2541179"/>
                </a:lnTo>
                <a:lnTo>
                  <a:pt x="2489043" y="2555967"/>
                </a:lnTo>
                <a:lnTo>
                  <a:pt x="2438859" y="2571662"/>
                </a:lnTo>
                <a:lnTo>
                  <a:pt x="2384175" y="2587795"/>
                </a:lnTo>
                <a:lnTo>
                  <a:pt x="2326968" y="2603895"/>
                </a:lnTo>
                <a:lnTo>
                  <a:pt x="2269216" y="2619492"/>
                </a:lnTo>
                <a:lnTo>
                  <a:pt x="2212894" y="2634116"/>
                </a:lnTo>
                <a:lnTo>
                  <a:pt x="2159979" y="2647295"/>
                </a:lnTo>
                <a:lnTo>
                  <a:pt x="2112449" y="2658560"/>
                </a:lnTo>
                <a:lnTo>
                  <a:pt x="2072281" y="2667441"/>
                </a:lnTo>
                <a:lnTo>
                  <a:pt x="1975015" y="2687585"/>
                </a:lnTo>
                <a:lnTo>
                  <a:pt x="1926608" y="2698046"/>
                </a:lnTo>
                <a:lnTo>
                  <a:pt x="1878372" y="2708974"/>
                </a:lnTo>
                <a:lnTo>
                  <a:pt x="1830323" y="2720526"/>
                </a:lnTo>
                <a:lnTo>
                  <a:pt x="1782476" y="2732856"/>
                </a:lnTo>
                <a:lnTo>
                  <a:pt x="1734846" y="2746121"/>
                </a:lnTo>
                <a:lnTo>
                  <a:pt x="1687450" y="2760476"/>
                </a:lnTo>
                <a:lnTo>
                  <a:pt x="1640466" y="2775336"/>
                </a:lnTo>
                <a:lnTo>
                  <a:pt x="1593296" y="2789770"/>
                </a:lnTo>
                <a:lnTo>
                  <a:pt x="1545952" y="2803744"/>
                </a:lnTo>
                <a:lnTo>
                  <a:pt x="1498444" y="2817226"/>
                </a:lnTo>
                <a:lnTo>
                  <a:pt x="1450783" y="2830184"/>
                </a:lnTo>
                <a:lnTo>
                  <a:pt x="1402980" y="2842583"/>
                </a:lnTo>
                <a:lnTo>
                  <a:pt x="1355046" y="2854391"/>
                </a:lnTo>
                <a:lnTo>
                  <a:pt x="1306992" y="2865576"/>
                </a:lnTo>
                <a:lnTo>
                  <a:pt x="1221962" y="2883975"/>
                </a:lnTo>
                <a:lnTo>
                  <a:pt x="1147235" y="2897225"/>
                </a:lnTo>
                <a:lnTo>
                  <a:pt x="1108877" y="2901357"/>
                </a:lnTo>
                <a:lnTo>
                  <a:pt x="1060736" y="2902133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66882" y="6720643"/>
            <a:ext cx="3019424" cy="30194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64343" y="2989891"/>
            <a:ext cx="2917190" cy="2148205"/>
          </a:xfrm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8310"/>
              </a:lnSpc>
              <a:spcBef>
                <a:spcPts val="290"/>
              </a:spcBef>
            </a:pPr>
            <a:r>
              <a:rPr dirty="0" spc="850">
                <a:solidFill>
                  <a:srgbClr val="994B37"/>
                </a:solidFill>
              </a:rPr>
              <a:t>A</a:t>
            </a:r>
            <a:r>
              <a:rPr dirty="0" spc="95">
                <a:solidFill>
                  <a:srgbClr val="994B37"/>
                </a:solidFill>
              </a:rPr>
              <a:t>n</a:t>
            </a:r>
            <a:r>
              <a:rPr dirty="0" spc="180">
                <a:solidFill>
                  <a:srgbClr val="994B37"/>
                </a:solidFill>
              </a:rPr>
              <a:t>d</a:t>
            </a:r>
            <a:r>
              <a:rPr dirty="0" spc="-195">
                <a:solidFill>
                  <a:srgbClr val="994B37"/>
                </a:solidFill>
              </a:rPr>
              <a:t>r</a:t>
            </a:r>
            <a:r>
              <a:rPr dirty="0" spc="55">
                <a:solidFill>
                  <a:srgbClr val="994B37"/>
                </a:solidFill>
              </a:rPr>
              <a:t>e</a:t>
            </a:r>
            <a:r>
              <a:rPr dirty="0" spc="434">
                <a:solidFill>
                  <a:srgbClr val="994B37"/>
                </a:solidFill>
              </a:rPr>
              <a:t>s  </a:t>
            </a:r>
            <a:r>
              <a:rPr dirty="0" spc="120">
                <a:solidFill>
                  <a:srgbClr val="994B37"/>
                </a:solidFill>
              </a:rPr>
              <a:t>Gálvez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145395" cy="10274300"/>
            <a:chOff x="0" y="0"/>
            <a:chExt cx="10145395" cy="102743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145395" cy="10274300"/>
            </a:xfrm>
            <a:custGeom>
              <a:avLst/>
              <a:gdLst/>
              <a:ahLst/>
              <a:cxnLst/>
              <a:rect l="l" t="t" r="r" b="b"/>
              <a:pathLst>
                <a:path w="10145395" h="10274300">
                  <a:moveTo>
                    <a:pt x="2601811" y="10274299"/>
                  </a:moveTo>
                  <a:lnTo>
                    <a:pt x="0" y="10274299"/>
                  </a:lnTo>
                  <a:lnTo>
                    <a:pt x="0" y="1104899"/>
                  </a:lnTo>
                  <a:lnTo>
                    <a:pt x="33037" y="1079499"/>
                  </a:lnTo>
                  <a:lnTo>
                    <a:pt x="67450" y="1041399"/>
                  </a:lnTo>
                  <a:lnTo>
                    <a:pt x="103260" y="1003299"/>
                  </a:lnTo>
                  <a:lnTo>
                    <a:pt x="140522" y="977899"/>
                  </a:lnTo>
                  <a:lnTo>
                    <a:pt x="179291" y="939799"/>
                  </a:lnTo>
                  <a:lnTo>
                    <a:pt x="219624" y="914399"/>
                  </a:lnTo>
                  <a:lnTo>
                    <a:pt x="261577" y="888999"/>
                  </a:lnTo>
                  <a:lnTo>
                    <a:pt x="305206" y="863599"/>
                  </a:lnTo>
                  <a:lnTo>
                    <a:pt x="350566" y="838199"/>
                  </a:lnTo>
                  <a:lnTo>
                    <a:pt x="478671" y="761999"/>
                  </a:lnTo>
                  <a:lnTo>
                    <a:pt x="521083" y="749299"/>
                  </a:lnTo>
                  <a:lnTo>
                    <a:pt x="692180" y="647699"/>
                  </a:lnTo>
                  <a:lnTo>
                    <a:pt x="735861" y="634999"/>
                  </a:lnTo>
                  <a:lnTo>
                    <a:pt x="780122" y="609599"/>
                  </a:lnTo>
                  <a:lnTo>
                    <a:pt x="825071" y="596899"/>
                  </a:lnTo>
                  <a:lnTo>
                    <a:pt x="870412" y="571499"/>
                  </a:lnTo>
                  <a:lnTo>
                    <a:pt x="961334" y="546099"/>
                  </a:lnTo>
                  <a:lnTo>
                    <a:pt x="1007037" y="520699"/>
                  </a:lnTo>
                  <a:lnTo>
                    <a:pt x="1192870" y="469899"/>
                  </a:lnTo>
                  <a:lnTo>
                    <a:pt x="1240385" y="469899"/>
                  </a:lnTo>
                  <a:lnTo>
                    <a:pt x="1288445" y="457199"/>
                  </a:lnTo>
                  <a:lnTo>
                    <a:pt x="1337109" y="457199"/>
                  </a:lnTo>
                  <a:lnTo>
                    <a:pt x="1446352" y="431799"/>
                  </a:lnTo>
                  <a:lnTo>
                    <a:pt x="1499215" y="406399"/>
                  </a:lnTo>
                  <a:lnTo>
                    <a:pt x="1551574" y="393699"/>
                  </a:lnTo>
                  <a:lnTo>
                    <a:pt x="1696339" y="342899"/>
                  </a:lnTo>
                  <a:lnTo>
                    <a:pt x="1745662" y="330199"/>
                  </a:lnTo>
                  <a:lnTo>
                    <a:pt x="1795116" y="304799"/>
                  </a:lnTo>
                  <a:lnTo>
                    <a:pt x="1944292" y="266699"/>
                  </a:lnTo>
                  <a:lnTo>
                    <a:pt x="1994303" y="266699"/>
                  </a:lnTo>
                  <a:lnTo>
                    <a:pt x="2094776" y="241299"/>
                  </a:lnTo>
                  <a:lnTo>
                    <a:pt x="3806656" y="241299"/>
                  </a:lnTo>
                  <a:lnTo>
                    <a:pt x="3855177" y="228599"/>
                  </a:lnTo>
                  <a:lnTo>
                    <a:pt x="4000351" y="228599"/>
                  </a:lnTo>
                  <a:lnTo>
                    <a:pt x="4143933" y="190499"/>
                  </a:lnTo>
                  <a:lnTo>
                    <a:pt x="4645461" y="63499"/>
                  </a:lnTo>
                  <a:lnTo>
                    <a:pt x="4695968" y="38099"/>
                  </a:lnTo>
                  <a:lnTo>
                    <a:pt x="4745831" y="25399"/>
                  </a:lnTo>
                  <a:lnTo>
                    <a:pt x="4795051" y="0"/>
                  </a:lnTo>
                  <a:lnTo>
                    <a:pt x="6589319" y="0"/>
                  </a:lnTo>
                  <a:lnTo>
                    <a:pt x="6598884" y="12699"/>
                  </a:lnTo>
                  <a:lnTo>
                    <a:pt x="6622200" y="50799"/>
                  </a:lnTo>
                  <a:lnTo>
                    <a:pt x="6644017" y="101599"/>
                  </a:lnTo>
                  <a:lnTo>
                    <a:pt x="6664215" y="152399"/>
                  </a:lnTo>
                  <a:lnTo>
                    <a:pt x="6682672" y="190499"/>
                  </a:lnTo>
                  <a:lnTo>
                    <a:pt x="6701145" y="241299"/>
                  </a:lnTo>
                  <a:lnTo>
                    <a:pt x="6721879" y="292099"/>
                  </a:lnTo>
                  <a:lnTo>
                    <a:pt x="6747137" y="330199"/>
                  </a:lnTo>
                  <a:lnTo>
                    <a:pt x="6779182" y="368299"/>
                  </a:lnTo>
                  <a:lnTo>
                    <a:pt x="6814250" y="406399"/>
                  </a:lnTo>
                  <a:lnTo>
                    <a:pt x="6848038" y="431799"/>
                  </a:lnTo>
                  <a:lnTo>
                    <a:pt x="6880656" y="469899"/>
                  </a:lnTo>
                  <a:lnTo>
                    <a:pt x="6912215" y="507999"/>
                  </a:lnTo>
                  <a:lnTo>
                    <a:pt x="6942826" y="546099"/>
                  </a:lnTo>
                  <a:lnTo>
                    <a:pt x="6972598" y="584199"/>
                  </a:lnTo>
                  <a:lnTo>
                    <a:pt x="7001642" y="634999"/>
                  </a:lnTo>
                  <a:lnTo>
                    <a:pt x="7030068" y="673099"/>
                  </a:lnTo>
                  <a:lnTo>
                    <a:pt x="7057987" y="711199"/>
                  </a:lnTo>
                  <a:lnTo>
                    <a:pt x="7087972" y="749299"/>
                  </a:lnTo>
                  <a:lnTo>
                    <a:pt x="7119287" y="787399"/>
                  </a:lnTo>
                  <a:lnTo>
                    <a:pt x="7151868" y="825499"/>
                  </a:lnTo>
                  <a:lnTo>
                    <a:pt x="7185651" y="863599"/>
                  </a:lnTo>
                  <a:lnTo>
                    <a:pt x="7220571" y="888999"/>
                  </a:lnTo>
                  <a:lnTo>
                    <a:pt x="7256564" y="927099"/>
                  </a:lnTo>
                  <a:lnTo>
                    <a:pt x="7293565" y="952499"/>
                  </a:lnTo>
                  <a:lnTo>
                    <a:pt x="7331509" y="990599"/>
                  </a:lnTo>
                  <a:lnTo>
                    <a:pt x="7370333" y="1015999"/>
                  </a:lnTo>
                  <a:lnTo>
                    <a:pt x="7409972" y="1041399"/>
                  </a:lnTo>
                  <a:lnTo>
                    <a:pt x="7450361" y="1079499"/>
                  </a:lnTo>
                  <a:lnTo>
                    <a:pt x="7533133" y="1130299"/>
                  </a:lnTo>
                  <a:lnTo>
                    <a:pt x="7575386" y="1155699"/>
                  </a:lnTo>
                  <a:lnTo>
                    <a:pt x="7669794" y="1206499"/>
                  </a:lnTo>
                  <a:lnTo>
                    <a:pt x="7717641" y="1219199"/>
                  </a:lnTo>
                  <a:lnTo>
                    <a:pt x="7813979" y="1269999"/>
                  </a:lnTo>
                  <a:lnTo>
                    <a:pt x="7860447" y="1295399"/>
                  </a:lnTo>
                  <a:lnTo>
                    <a:pt x="7906021" y="1320799"/>
                  </a:lnTo>
                  <a:lnTo>
                    <a:pt x="7950701" y="1346199"/>
                  </a:lnTo>
                  <a:lnTo>
                    <a:pt x="7994487" y="1371599"/>
                  </a:lnTo>
                  <a:lnTo>
                    <a:pt x="8037381" y="1396999"/>
                  </a:lnTo>
                  <a:lnTo>
                    <a:pt x="8079380" y="1422399"/>
                  </a:lnTo>
                  <a:lnTo>
                    <a:pt x="8119315" y="1460499"/>
                  </a:lnTo>
                  <a:lnTo>
                    <a:pt x="8241489" y="1536699"/>
                  </a:lnTo>
                  <a:lnTo>
                    <a:pt x="8283015" y="1574799"/>
                  </a:lnTo>
                  <a:lnTo>
                    <a:pt x="8410041" y="1650999"/>
                  </a:lnTo>
                  <a:lnTo>
                    <a:pt x="8453210" y="1663699"/>
                  </a:lnTo>
                  <a:lnTo>
                    <a:pt x="8585245" y="1739899"/>
                  </a:lnTo>
                  <a:lnTo>
                    <a:pt x="8630110" y="1752599"/>
                  </a:lnTo>
                  <a:lnTo>
                    <a:pt x="8721141" y="1803399"/>
                  </a:lnTo>
                  <a:lnTo>
                    <a:pt x="8813925" y="1828799"/>
                  </a:lnTo>
                  <a:lnTo>
                    <a:pt x="8859680" y="1854199"/>
                  </a:lnTo>
                  <a:lnTo>
                    <a:pt x="8905042" y="1866899"/>
                  </a:lnTo>
                  <a:lnTo>
                    <a:pt x="8950029" y="1892299"/>
                  </a:lnTo>
                  <a:lnTo>
                    <a:pt x="8994658" y="1904999"/>
                  </a:lnTo>
                  <a:lnTo>
                    <a:pt x="9126576" y="1981199"/>
                  </a:lnTo>
                  <a:lnTo>
                    <a:pt x="9169951" y="1993899"/>
                  </a:lnTo>
                  <a:lnTo>
                    <a:pt x="9425154" y="2146299"/>
                  </a:lnTo>
                  <a:lnTo>
                    <a:pt x="9469042" y="2184399"/>
                  </a:lnTo>
                  <a:lnTo>
                    <a:pt x="9511862" y="2209799"/>
                  </a:lnTo>
                  <a:lnTo>
                    <a:pt x="9553048" y="2247899"/>
                  </a:lnTo>
                  <a:lnTo>
                    <a:pt x="9592035" y="2273299"/>
                  </a:lnTo>
                  <a:lnTo>
                    <a:pt x="9628257" y="2311399"/>
                  </a:lnTo>
                  <a:lnTo>
                    <a:pt x="9661150" y="2349499"/>
                  </a:lnTo>
                  <a:lnTo>
                    <a:pt x="9690146" y="2400299"/>
                  </a:lnTo>
                  <a:lnTo>
                    <a:pt x="9714682" y="2451099"/>
                  </a:lnTo>
                  <a:lnTo>
                    <a:pt x="9733574" y="2476499"/>
                  </a:lnTo>
                  <a:lnTo>
                    <a:pt x="9757240" y="2514599"/>
                  </a:lnTo>
                  <a:lnTo>
                    <a:pt x="9784426" y="2539999"/>
                  </a:lnTo>
                  <a:lnTo>
                    <a:pt x="9813873" y="2565399"/>
                  </a:lnTo>
                  <a:lnTo>
                    <a:pt x="9854407" y="2603499"/>
                  </a:lnTo>
                  <a:lnTo>
                    <a:pt x="9892367" y="2641599"/>
                  </a:lnTo>
                  <a:lnTo>
                    <a:pt x="9927754" y="2679699"/>
                  </a:lnTo>
                  <a:lnTo>
                    <a:pt x="9960567" y="2717799"/>
                  </a:lnTo>
                  <a:lnTo>
                    <a:pt x="9990807" y="2768599"/>
                  </a:lnTo>
                  <a:lnTo>
                    <a:pt x="10018945" y="2806699"/>
                  </a:lnTo>
                  <a:lnTo>
                    <a:pt x="10044023" y="2857499"/>
                  </a:lnTo>
                  <a:lnTo>
                    <a:pt x="10066121" y="2895599"/>
                  </a:lnTo>
                  <a:lnTo>
                    <a:pt x="10085320" y="2946399"/>
                  </a:lnTo>
                  <a:lnTo>
                    <a:pt x="10101700" y="2997199"/>
                  </a:lnTo>
                  <a:lnTo>
                    <a:pt x="10115342" y="3047999"/>
                  </a:lnTo>
                  <a:lnTo>
                    <a:pt x="10126326" y="3098799"/>
                  </a:lnTo>
                  <a:lnTo>
                    <a:pt x="10134733" y="3149599"/>
                  </a:lnTo>
                  <a:lnTo>
                    <a:pt x="10140644" y="3187699"/>
                  </a:lnTo>
                  <a:lnTo>
                    <a:pt x="10144139" y="3238499"/>
                  </a:lnTo>
                  <a:lnTo>
                    <a:pt x="10145298" y="3301999"/>
                  </a:lnTo>
                  <a:lnTo>
                    <a:pt x="10144202" y="3352799"/>
                  </a:lnTo>
                  <a:lnTo>
                    <a:pt x="10140932" y="3403599"/>
                  </a:lnTo>
                  <a:lnTo>
                    <a:pt x="10136241" y="3454399"/>
                  </a:lnTo>
                  <a:lnTo>
                    <a:pt x="10134900" y="3479799"/>
                  </a:lnTo>
                  <a:lnTo>
                    <a:pt x="10135570" y="3505199"/>
                  </a:lnTo>
                  <a:lnTo>
                    <a:pt x="10137036" y="3543299"/>
                  </a:lnTo>
                  <a:lnTo>
                    <a:pt x="10137245" y="3581399"/>
                  </a:lnTo>
                  <a:lnTo>
                    <a:pt x="10132890" y="3644899"/>
                  </a:lnTo>
                  <a:lnTo>
                    <a:pt x="10126997" y="3695699"/>
                  </a:lnTo>
                  <a:lnTo>
                    <a:pt x="10120869" y="3746499"/>
                  </a:lnTo>
                  <a:lnTo>
                    <a:pt x="10114601" y="3797299"/>
                  </a:lnTo>
                  <a:lnTo>
                    <a:pt x="10108286" y="3848099"/>
                  </a:lnTo>
                  <a:lnTo>
                    <a:pt x="10102017" y="3898899"/>
                  </a:lnTo>
                  <a:lnTo>
                    <a:pt x="10095890" y="3949699"/>
                  </a:lnTo>
                  <a:lnTo>
                    <a:pt x="10089996" y="3987799"/>
                  </a:lnTo>
                  <a:lnTo>
                    <a:pt x="10084432" y="4038599"/>
                  </a:lnTo>
                  <a:lnTo>
                    <a:pt x="10079289" y="4089399"/>
                  </a:lnTo>
                  <a:lnTo>
                    <a:pt x="10074662" y="4140199"/>
                  </a:lnTo>
                  <a:lnTo>
                    <a:pt x="10070645" y="4190999"/>
                  </a:lnTo>
                  <a:lnTo>
                    <a:pt x="10067331" y="4241799"/>
                  </a:lnTo>
                  <a:lnTo>
                    <a:pt x="10064815" y="4292599"/>
                  </a:lnTo>
                  <a:lnTo>
                    <a:pt x="10063189" y="4343399"/>
                  </a:lnTo>
                  <a:lnTo>
                    <a:pt x="10059469" y="4394199"/>
                  </a:lnTo>
                  <a:lnTo>
                    <a:pt x="10050825" y="4444999"/>
                  </a:lnTo>
                  <a:lnTo>
                    <a:pt x="10037585" y="4495799"/>
                  </a:lnTo>
                  <a:lnTo>
                    <a:pt x="10020077" y="4546599"/>
                  </a:lnTo>
                  <a:lnTo>
                    <a:pt x="9998630" y="4584699"/>
                  </a:lnTo>
                  <a:lnTo>
                    <a:pt x="9973573" y="4635499"/>
                  </a:lnTo>
                  <a:lnTo>
                    <a:pt x="9945232" y="4673599"/>
                  </a:lnTo>
                  <a:lnTo>
                    <a:pt x="9917197" y="4711699"/>
                  </a:lnTo>
                  <a:lnTo>
                    <a:pt x="9888364" y="4749799"/>
                  </a:lnTo>
                  <a:lnTo>
                    <a:pt x="9858922" y="4787899"/>
                  </a:lnTo>
                  <a:lnTo>
                    <a:pt x="9738809" y="4940299"/>
                  </a:lnTo>
                  <a:lnTo>
                    <a:pt x="9727834" y="4952999"/>
                  </a:lnTo>
                  <a:lnTo>
                    <a:pt x="9715351" y="4965699"/>
                  </a:lnTo>
                  <a:lnTo>
                    <a:pt x="9701863" y="4965699"/>
                  </a:lnTo>
                  <a:lnTo>
                    <a:pt x="9687872" y="4978399"/>
                  </a:lnTo>
                  <a:lnTo>
                    <a:pt x="9385534" y="5156199"/>
                  </a:lnTo>
                  <a:lnTo>
                    <a:pt x="9296976" y="5206999"/>
                  </a:lnTo>
                  <a:lnTo>
                    <a:pt x="9251609" y="5232399"/>
                  </a:lnTo>
                  <a:lnTo>
                    <a:pt x="9205324" y="5257799"/>
                  </a:lnTo>
                  <a:lnTo>
                    <a:pt x="9160565" y="5270499"/>
                  </a:lnTo>
                  <a:lnTo>
                    <a:pt x="9116192" y="5295899"/>
                  </a:lnTo>
                  <a:lnTo>
                    <a:pt x="9071948" y="5308599"/>
                  </a:lnTo>
                  <a:lnTo>
                    <a:pt x="9027575" y="5333999"/>
                  </a:lnTo>
                  <a:lnTo>
                    <a:pt x="8982816" y="5346699"/>
                  </a:lnTo>
                  <a:lnTo>
                    <a:pt x="8935877" y="5372099"/>
                  </a:lnTo>
                  <a:lnTo>
                    <a:pt x="8888884" y="5384799"/>
                  </a:lnTo>
                  <a:lnTo>
                    <a:pt x="8841837" y="5410199"/>
                  </a:lnTo>
                  <a:lnTo>
                    <a:pt x="8747566" y="5435599"/>
                  </a:lnTo>
                  <a:lnTo>
                    <a:pt x="8700337" y="5460999"/>
                  </a:lnTo>
                  <a:lnTo>
                    <a:pt x="8653041" y="5473699"/>
                  </a:lnTo>
                  <a:lnTo>
                    <a:pt x="8605677" y="5499099"/>
                  </a:lnTo>
                  <a:lnTo>
                    <a:pt x="8510730" y="5524499"/>
                  </a:lnTo>
                  <a:lnTo>
                    <a:pt x="8463142" y="5549899"/>
                  </a:lnTo>
                  <a:lnTo>
                    <a:pt x="8319888" y="5587999"/>
                  </a:lnTo>
                  <a:lnTo>
                    <a:pt x="8271964" y="5613399"/>
                  </a:lnTo>
                  <a:lnTo>
                    <a:pt x="8127634" y="5651499"/>
                  </a:lnTo>
                  <a:lnTo>
                    <a:pt x="8075358" y="5676899"/>
                  </a:lnTo>
                  <a:lnTo>
                    <a:pt x="8049220" y="5676899"/>
                  </a:lnTo>
                  <a:lnTo>
                    <a:pt x="8023082" y="5689599"/>
                  </a:lnTo>
                  <a:lnTo>
                    <a:pt x="7974721" y="5714999"/>
                  </a:lnTo>
                  <a:lnTo>
                    <a:pt x="7877225" y="5740399"/>
                  </a:lnTo>
                  <a:lnTo>
                    <a:pt x="7828003" y="5765799"/>
                  </a:lnTo>
                  <a:lnTo>
                    <a:pt x="7728390" y="5791199"/>
                  </a:lnTo>
                  <a:lnTo>
                    <a:pt x="7677910" y="5791199"/>
                  </a:lnTo>
                  <a:lnTo>
                    <a:pt x="7575384" y="5816599"/>
                  </a:lnTo>
                  <a:lnTo>
                    <a:pt x="7536638" y="5829299"/>
                  </a:lnTo>
                  <a:lnTo>
                    <a:pt x="7500656" y="5841999"/>
                  </a:lnTo>
                  <a:lnTo>
                    <a:pt x="7467188" y="5854699"/>
                  </a:lnTo>
                  <a:lnTo>
                    <a:pt x="7435981" y="5880099"/>
                  </a:lnTo>
                  <a:lnTo>
                    <a:pt x="7392860" y="5905499"/>
                  </a:lnTo>
                  <a:lnTo>
                    <a:pt x="7347775" y="5930899"/>
                  </a:lnTo>
                  <a:lnTo>
                    <a:pt x="7301146" y="5956299"/>
                  </a:lnTo>
                  <a:lnTo>
                    <a:pt x="7253391" y="5981699"/>
                  </a:lnTo>
                  <a:lnTo>
                    <a:pt x="7156183" y="6007099"/>
                  </a:lnTo>
                  <a:lnTo>
                    <a:pt x="7107567" y="6032499"/>
                  </a:lnTo>
                  <a:lnTo>
                    <a:pt x="7059504" y="6045199"/>
                  </a:lnTo>
                  <a:lnTo>
                    <a:pt x="7012411" y="6070599"/>
                  </a:lnTo>
                  <a:lnTo>
                    <a:pt x="6991844" y="6083299"/>
                  </a:lnTo>
                  <a:lnTo>
                    <a:pt x="6926625" y="6083299"/>
                  </a:lnTo>
                  <a:lnTo>
                    <a:pt x="6877668" y="6095999"/>
                  </a:lnTo>
                  <a:lnTo>
                    <a:pt x="6829063" y="6095999"/>
                  </a:lnTo>
                  <a:lnTo>
                    <a:pt x="6495012" y="6184899"/>
                  </a:lnTo>
                  <a:lnTo>
                    <a:pt x="6444731" y="6197599"/>
                  </a:lnTo>
                  <a:lnTo>
                    <a:pt x="6394356" y="6222999"/>
                  </a:lnTo>
                  <a:lnTo>
                    <a:pt x="6241721" y="6261099"/>
                  </a:lnTo>
                  <a:lnTo>
                    <a:pt x="6190027" y="6261099"/>
                  </a:lnTo>
                  <a:lnTo>
                    <a:pt x="6137766" y="6273799"/>
                  </a:lnTo>
                  <a:lnTo>
                    <a:pt x="6062771" y="6273799"/>
                  </a:lnTo>
                  <a:lnTo>
                    <a:pt x="6040948" y="6286499"/>
                  </a:lnTo>
                  <a:lnTo>
                    <a:pt x="6019627" y="6286499"/>
                  </a:lnTo>
                  <a:lnTo>
                    <a:pt x="5999060" y="6299199"/>
                  </a:lnTo>
                  <a:lnTo>
                    <a:pt x="5858065" y="6337299"/>
                  </a:lnTo>
                  <a:lnTo>
                    <a:pt x="5808721" y="6349999"/>
                  </a:lnTo>
                  <a:lnTo>
                    <a:pt x="5792301" y="6349999"/>
                  </a:lnTo>
                  <a:lnTo>
                    <a:pt x="5775881" y="6362699"/>
                  </a:lnTo>
                  <a:lnTo>
                    <a:pt x="5760467" y="6362699"/>
                  </a:lnTo>
                  <a:lnTo>
                    <a:pt x="5747063" y="6375399"/>
                  </a:lnTo>
                  <a:lnTo>
                    <a:pt x="5701617" y="6400799"/>
                  </a:lnTo>
                  <a:lnTo>
                    <a:pt x="5653084" y="6426199"/>
                  </a:lnTo>
                  <a:lnTo>
                    <a:pt x="5552413" y="6451599"/>
                  </a:lnTo>
                  <a:lnTo>
                    <a:pt x="5503108" y="6476999"/>
                  </a:lnTo>
                  <a:lnTo>
                    <a:pt x="5459078" y="6489699"/>
                  </a:lnTo>
                  <a:lnTo>
                    <a:pt x="5414018" y="6515099"/>
                  </a:lnTo>
                  <a:lnTo>
                    <a:pt x="5275238" y="6553199"/>
                  </a:lnTo>
                  <a:lnTo>
                    <a:pt x="5233140" y="6565899"/>
                  </a:lnTo>
                  <a:lnTo>
                    <a:pt x="5191797" y="6591299"/>
                  </a:lnTo>
                  <a:lnTo>
                    <a:pt x="5151962" y="6603999"/>
                  </a:lnTo>
                  <a:lnTo>
                    <a:pt x="5114388" y="6629399"/>
                  </a:lnTo>
                  <a:lnTo>
                    <a:pt x="5071112" y="6654799"/>
                  </a:lnTo>
                  <a:lnTo>
                    <a:pt x="5026523" y="6680199"/>
                  </a:lnTo>
                  <a:lnTo>
                    <a:pt x="4934719" y="6730999"/>
                  </a:lnTo>
                  <a:lnTo>
                    <a:pt x="4888160" y="6743699"/>
                  </a:lnTo>
                  <a:lnTo>
                    <a:pt x="4841601" y="6769099"/>
                  </a:lnTo>
                  <a:lnTo>
                    <a:pt x="4795371" y="6781799"/>
                  </a:lnTo>
                  <a:lnTo>
                    <a:pt x="4754362" y="6794499"/>
                  </a:lnTo>
                  <a:lnTo>
                    <a:pt x="4712600" y="6819899"/>
                  </a:lnTo>
                  <a:lnTo>
                    <a:pt x="4671340" y="6832599"/>
                  </a:lnTo>
                  <a:lnTo>
                    <a:pt x="4631840" y="6857999"/>
                  </a:lnTo>
                  <a:lnTo>
                    <a:pt x="4117122" y="7162799"/>
                  </a:lnTo>
                  <a:lnTo>
                    <a:pt x="4073486" y="7188199"/>
                  </a:lnTo>
                  <a:lnTo>
                    <a:pt x="4031747" y="7226299"/>
                  </a:lnTo>
                  <a:lnTo>
                    <a:pt x="3991620" y="7251699"/>
                  </a:lnTo>
                  <a:lnTo>
                    <a:pt x="3952816" y="7289799"/>
                  </a:lnTo>
                  <a:lnTo>
                    <a:pt x="3915049" y="7327899"/>
                  </a:lnTo>
                  <a:lnTo>
                    <a:pt x="3878032" y="7365999"/>
                  </a:lnTo>
                  <a:lnTo>
                    <a:pt x="3841479" y="7391399"/>
                  </a:lnTo>
                  <a:lnTo>
                    <a:pt x="3732032" y="7505699"/>
                  </a:lnTo>
                  <a:lnTo>
                    <a:pt x="3694710" y="7543799"/>
                  </a:lnTo>
                  <a:lnTo>
                    <a:pt x="3656712" y="7569199"/>
                  </a:lnTo>
                  <a:lnTo>
                    <a:pt x="3618103" y="7607299"/>
                  </a:lnTo>
                  <a:lnTo>
                    <a:pt x="3578947" y="7632699"/>
                  </a:lnTo>
                  <a:lnTo>
                    <a:pt x="3539308" y="7670799"/>
                  </a:lnTo>
                  <a:lnTo>
                    <a:pt x="3499251" y="7696199"/>
                  </a:lnTo>
                  <a:lnTo>
                    <a:pt x="3458840" y="7734299"/>
                  </a:lnTo>
                  <a:lnTo>
                    <a:pt x="3418140" y="7759699"/>
                  </a:lnTo>
                  <a:lnTo>
                    <a:pt x="3377215" y="7797799"/>
                  </a:lnTo>
                  <a:lnTo>
                    <a:pt x="3335873" y="7823199"/>
                  </a:lnTo>
                  <a:lnTo>
                    <a:pt x="3297584" y="7861299"/>
                  </a:lnTo>
                  <a:lnTo>
                    <a:pt x="3262274" y="7899399"/>
                  </a:lnTo>
                  <a:lnTo>
                    <a:pt x="3229868" y="7937499"/>
                  </a:lnTo>
                  <a:lnTo>
                    <a:pt x="3200292" y="7975599"/>
                  </a:lnTo>
                  <a:lnTo>
                    <a:pt x="3173472" y="8026399"/>
                  </a:lnTo>
                  <a:lnTo>
                    <a:pt x="3148594" y="8077199"/>
                  </a:lnTo>
                  <a:lnTo>
                    <a:pt x="3125003" y="8115299"/>
                  </a:lnTo>
                  <a:lnTo>
                    <a:pt x="3079107" y="8216899"/>
                  </a:lnTo>
                  <a:lnTo>
                    <a:pt x="3055516" y="8267699"/>
                  </a:lnTo>
                  <a:lnTo>
                    <a:pt x="3047641" y="8280399"/>
                  </a:lnTo>
                  <a:lnTo>
                    <a:pt x="3040772" y="8293099"/>
                  </a:lnTo>
                  <a:lnTo>
                    <a:pt x="3035913" y="8305799"/>
                  </a:lnTo>
                  <a:lnTo>
                    <a:pt x="3034070" y="8318499"/>
                  </a:lnTo>
                  <a:lnTo>
                    <a:pt x="3027677" y="8381999"/>
                  </a:lnTo>
                  <a:lnTo>
                    <a:pt x="3017105" y="8432799"/>
                  </a:lnTo>
                  <a:lnTo>
                    <a:pt x="3003204" y="8483599"/>
                  </a:lnTo>
                  <a:lnTo>
                    <a:pt x="2986820" y="8534399"/>
                  </a:lnTo>
                  <a:lnTo>
                    <a:pt x="2968803" y="8572499"/>
                  </a:lnTo>
                  <a:lnTo>
                    <a:pt x="2931261" y="8674099"/>
                  </a:lnTo>
                  <a:lnTo>
                    <a:pt x="2913433" y="8724899"/>
                  </a:lnTo>
                  <a:lnTo>
                    <a:pt x="2899442" y="8775699"/>
                  </a:lnTo>
                  <a:lnTo>
                    <a:pt x="2889975" y="8813799"/>
                  </a:lnTo>
                  <a:lnTo>
                    <a:pt x="2885535" y="8864599"/>
                  </a:lnTo>
                  <a:lnTo>
                    <a:pt x="2886624" y="8915399"/>
                  </a:lnTo>
                  <a:lnTo>
                    <a:pt x="2891112" y="8966199"/>
                  </a:lnTo>
                  <a:lnTo>
                    <a:pt x="2892866" y="9029699"/>
                  </a:lnTo>
                  <a:lnTo>
                    <a:pt x="2892421" y="9080499"/>
                  </a:lnTo>
                  <a:lnTo>
                    <a:pt x="2890310" y="9131299"/>
                  </a:lnTo>
                  <a:lnTo>
                    <a:pt x="2887069" y="9182099"/>
                  </a:lnTo>
                  <a:lnTo>
                    <a:pt x="2883231" y="9232899"/>
                  </a:lnTo>
                  <a:lnTo>
                    <a:pt x="2879331" y="9283699"/>
                  </a:lnTo>
                  <a:lnTo>
                    <a:pt x="2875901" y="9334499"/>
                  </a:lnTo>
                  <a:lnTo>
                    <a:pt x="2872854" y="9385299"/>
                  </a:lnTo>
                  <a:lnTo>
                    <a:pt x="2869618" y="9436099"/>
                  </a:lnTo>
                  <a:lnTo>
                    <a:pt x="2866005" y="9486899"/>
                  </a:lnTo>
                  <a:lnTo>
                    <a:pt x="2861827" y="9537699"/>
                  </a:lnTo>
                  <a:lnTo>
                    <a:pt x="2856895" y="9588499"/>
                  </a:lnTo>
                  <a:lnTo>
                    <a:pt x="2851020" y="9639299"/>
                  </a:lnTo>
                  <a:lnTo>
                    <a:pt x="2844014" y="9690099"/>
                  </a:lnTo>
                  <a:lnTo>
                    <a:pt x="2835689" y="9728199"/>
                  </a:lnTo>
                  <a:lnTo>
                    <a:pt x="2827209" y="9778999"/>
                  </a:lnTo>
                  <a:lnTo>
                    <a:pt x="2819713" y="9829799"/>
                  </a:lnTo>
                  <a:lnTo>
                    <a:pt x="2812546" y="9867899"/>
                  </a:lnTo>
                  <a:lnTo>
                    <a:pt x="2805051" y="9918699"/>
                  </a:lnTo>
                  <a:lnTo>
                    <a:pt x="2796571" y="9969499"/>
                  </a:lnTo>
                  <a:lnTo>
                    <a:pt x="2786449" y="10007599"/>
                  </a:lnTo>
                  <a:lnTo>
                    <a:pt x="2774030" y="10058399"/>
                  </a:lnTo>
                  <a:lnTo>
                    <a:pt x="2756186" y="10109199"/>
                  </a:lnTo>
                  <a:lnTo>
                    <a:pt x="2733818" y="10147299"/>
                  </a:lnTo>
                  <a:lnTo>
                    <a:pt x="2705418" y="10185399"/>
                  </a:lnTo>
                  <a:lnTo>
                    <a:pt x="2669478" y="10223499"/>
                  </a:lnTo>
                  <a:lnTo>
                    <a:pt x="2627468" y="10261599"/>
                  </a:lnTo>
                  <a:lnTo>
                    <a:pt x="2601811" y="10274299"/>
                  </a:lnTo>
                  <a:close/>
                </a:path>
                <a:path w="10145395" h="10274300">
                  <a:moveTo>
                    <a:pt x="3607237" y="241299"/>
                  </a:moveTo>
                  <a:lnTo>
                    <a:pt x="2145246" y="241299"/>
                  </a:lnTo>
                  <a:lnTo>
                    <a:pt x="2195878" y="228599"/>
                  </a:lnTo>
                  <a:lnTo>
                    <a:pt x="3553089" y="228599"/>
                  </a:lnTo>
                  <a:lnTo>
                    <a:pt x="3607237" y="241299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292651"/>
              <a:ext cx="5287645" cy="1866900"/>
            </a:xfrm>
            <a:custGeom>
              <a:avLst/>
              <a:gdLst/>
              <a:ahLst/>
              <a:cxnLst/>
              <a:rect l="l" t="t" r="r" b="b"/>
              <a:pathLst>
                <a:path w="5287645" h="1866900">
                  <a:moveTo>
                    <a:pt x="255742" y="292099"/>
                  </a:moveTo>
                  <a:lnTo>
                    <a:pt x="411626" y="292099"/>
                  </a:lnTo>
                  <a:lnTo>
                    <a:pt x="388213" y="279399"/>
                  </a:lnTo>
                  <a:lnTo>
                    <a:pt x="347700" y="253999"/>
                  </a:lnTo>
                  <a:lnTo>
                    <a:pt x="326587" y="241299"/>
                  </a:lnTo>
                  <a:lnTo>
                    <a:pt x="303763" y="228599"/>
                  </a:lnTo>
                  <a:lnTo>
                    <a:pt x="291352" y="228599"/>
                  </a:lnTo>
                  <a:lnTo>
                    <a:pt x="279797" y="215899"/>
                  </a:lnTo>
                  <a:lnTo>
                    <a:pt x="251570" y="190499"/>
                  </a:lnTo>
                  <a:lnTo>
                    <a:pt x="223449" y="177799"/>
                  </a:lnTo>
                  <a:lnTo>
                    <a:pt x="195543" y="152399"/>
                  </a:lnTo>
                  <a:lnTo>
                    <a:pt x="167957" y="126999"/>
                  </a:lnTo>
                  <a:lnTo>
                    <a:pt x="155404" y="126999"/>
                  </a:lnTo>
                  <a:lnTo>
                    <a:pt x="130582" y="101599"/>
                  </a:lnTo>
                  <a:lnTo>
                    <a:pt x="108329" y="88899"/>
                  </a:lnTo>
                  <a:lnTo>
                    <a:pt x="87359" y="76199"/>
                  </a:lnTo>
                  <a:lnTo>
                    <a:pt x="66389" y="50799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17317" y="88899"/>
                  </a:lnTo>
                  <a:lnTo>
                    <a:pt x="43048" y="114299"/>
                  </a:lnTo>
                  <a:lnTo>
                    <a:pt x="69099" y="139699"/>
                  </a:lnTo>
                  <a:lnTo>
                    <a:pt x="95793" y="152399"/>
                  </a:lnTo>
                  <a:lnTo>
                    <a:pt x="123450" y="177799"/>
                  </a:lnTo>
                  <a:lnTo>
                    <a:pt x="147897" y="203199"/>
                  </a:lnTo>
                  <a:lnTo>
                    <a:pt x="171809" y="215899"/>
                  </a:lnTo>
                  <a:lnTo>
                    <a:pt x="195507" y="241299"/>
                  </a:lnTo>
                  <a:lnTo>
                    <a:pt x="219312" y="253999"/>
                  </a:lnTo>
                  <a:lnTo>
                    <a:pt x="243421" y="279399"/>
                  </a:lnTo>
                  <a:lnTo>
                    <a:pt x="255742" y="292099"/>
                  </a:lnTo>
                  <a:close/>
                </a:path>
                <a:path w="5287645" h="1866900">
                  <a:moveTo>
                    <a:pt x="3895362" y="152399"/>
                  </a:moveTo>
                  <a:lnTo>
                    <a:pt x="4008165" y="152399"/>
                  </a:lnTo>
                  <a:lnTo>
                    <a:pt x="3985911" y="139699"/>
                  </a:lnTo>
                  <a:lnTo>
                    <a:pt x="3919150" y="139699"/>
                  </a:lnTo>
                  <a:lnTo>
                    <a:pt x="3895362" y="152399"/>
                  </a:lnTo>
                  <a:close/>
                </a:path>
                <a:path w="5287645" h="1866900">
                  <a:moveTo>
                    <a:pt x="3702318" y="152399"/>
                  </a:moveTo>
                  <a:lnTo>
                    <a:pt x="3871789" y="152399"/>
                  </a:lnTo>
                  <a:lnTo>
                    <a:pt x="3848216" y="139699"/>
                  </a:lnTo>
                  <a:lnTo>
                    <a:pt x="3720132" y="139699"/>
                  </a:lnTo>
                  <a:lnTo>
                    <a:pt x="3702318" y="152399"/>
                  </a:lnTo>
                  <a:close/>
                </a:path>
                <a:path w="5287645" h="1866900">
                  <a:moveTo>
                    <a:pt x="3528852" y="165099"/>
                  </a:moveTo>
                  <a:lnTo>
                    <a:pt x="4073785" y="165099"/>
                  </a:lnTo>
                  <a:lnTo>
                    <a:pt x="4040868" y="152399"/>
                  </a:lnTo>
                  <a:lnTo>
                    <a:pt x="3566513" y="152399"/>
                  </a:lnTo>
                  <a:lnTo>
                    <a:pt x="3528852" y="165099"/>
                  </a:lnTo>
                  <a:close/>
                </a:path>
                <a:path w="5287645" h="1866900">
                  <a:moveTo>
                    <a:pt x="3470472" y="177799"/>
                  </a:moveTo>
                  <a:lnTo>
                    <a:pt x="4139405" y="177799"/>
                  </a:lnTo>
                  <a:lnTo>
                    <a:pt x="4106702" y="165099"/>
                  </a:lnTo>
                  <a:lnTo>
                    <a:pt x="3491192" y="165099"/>
                  </a:lnTo>
                  <a:lnTo>
                    <a:pt x="3470472" y="177799"/>
                  </a:lnTo>
                  <a:close/>
                </a:path>
                <a:path w="5287645" h="1866900">
                  <a:moveTo>
                    <a:pt x="3369652" y="190499"/>
                  </a:moveTo>
                  <a:lnTo>
                    <a:pt x="4171502" y="190499"/>
                  </a:lnTo>
                  <a:lnTo>
                    <a:pt x="4155186" y="177799"/>
                  </a:lnTo>
                  <a:lnTo>
                    <a:pt x="3388875" y="177799"/>
                  </a:lnTo>
                  <a:lnTo>
                    <a:pt x="3369652" y="190499"/>
                  </a:lnTo>
                  <a:close/>
                </a:path>
                <a:path w="5287645" h="1866900">
                  <a:moveTo>
                    <a:pt x="3266265" y="215899"/>
                  </a:moveTo>
                  <a:lnTo>
                    <a:pt x="4275639" y="215899"/>
                  </a:lnTo>
                  <a:lnTo>
                    <a:pt x="4204455" y="190499"/>
                  </a:lnTo>
                  <a:lnTo>
                    <a:pt x="3331421" y="190499"/>
                  </a:lnTo>
                  <a:lnTo>
                    <a:pt x="3309845" y="203199"/>
                  </a:lnTo>
                  <a:lnTo>
                    <a:pt x="3288055" y="203199"/>
                  </a:lnTo>
                  <a:lnTo>
                    <a:pt x="3266265" y="215899"/>
                  </a:lnTo>
                  <a:close/>
                </a:path>
                <a:path w="5287645" h="1866900">
                  <a:moveTo>
                    <a:pt x="3175841" y="241299"/>
                  </a:moveTo>
                  <a:lnTo>
                    <a:pt x="4364689" y="241299"/>
                  </a:lnTo>
                  <a:lnTo>
                    <a:pt x="4345966" y="228599"/>
                  </a:lnTo>
                  <a:lnTo>
                    <a:pt x="4310856" y="215899"/>
                  </a:lnTo>
                  <a:lnTo>
                    <a:pt x="3221597" y="215899"/>
                  </a:lnTo>
                  <a:lnTo>
                    <a:pt x="3175841" y="241299"/>
                  </a:lnTo>
                  <a:close/>
                </a:path>
                <a:path w="5287645" h="1866900">
                  <a:moveTo>
                    <a:pt x="4931412" y="1358899"/>
                  </a:moveTo>
                  <a:lnTo>
                    <a:pt x="5270355" y="1358899"/>
                  </a:lnTo>
                  <a:lnTo>
                    <a:pt x="5281678" y="1320799"/>
                  </a:lnTo>
                  <a:lnTo>
                    <a:pt x="5286475" y="1295399"/>
                  </a:lnTo>
                  <a:lnTo>
                    <a:pt x="5287206" y="1257299"/>
                  </a:lnTo>
                  <a:lnTo>
                    <a:pt x="5286332" y="1219199"/>
                  </a:lnTo>
                  <a:lnTo>
                    <a:pt x="5285316" y="1206499"/>
                  </a:lnTo>
                  <a:lnTo>
                    <a:pt x="5282480" y="1206499"/>
                  </a:lnTo>
                  <a:lnTo>
                    <a:pt x="5278147" y="1193799"/>
                  </a:lnTo>
                  <a:lnTo>
                    <a:pt x="5272637" y="1181099"/>
                  </a:lnTo>
                  <a:lnTo>
                    <a:pt x="5263133" y="1155699"/>
                  </a:lnTo>
                  <a:lnTo>
                    <a:pt x="5254806" y="1130299"/>
                  </a:lnTo>
                  <a:lnTo>
                    <a:pt x="5247120" y="1117599"/>
                  </a:lnTo>
                  <a:lnTo>
                    <a:pt x="5223173" y="1054099"/>
                  </a:lnTo>
                  <a:lnTo>
                    <a:pt x="5203593" y="1015999"/>
                  </a:lnTo>
                  <a:lnTo>
                    <a:pt x="5181447" y="977899"/>
                  </a:lnTo>
                  <a:lnTo>
                    <a:pt x="5157374" y="939799"/>
                  </a:lnTo>
                  <a:lnTo>
                    <a:pt x="5137955" y="914399"/>
                  </a:lnTo>
                  <a:lnTo>
                    <a:pt x="5119286" y="876299"/>
                  </a:lnTo>
                  <a:lnTo>
                    <a:pt x="5101686" y="850899"/>
                  </a:lnTo>
                  <a:lnTo>
                    <a:pt x="5085477" y="825499"/>
                  </a:lnTo>
                  <a:lnTo>
                    <a:pt x="5079290" y="812799"/>
                  </a:lnTo>
                  <a:lnTo>
                    <a:pt x="5072781" y="800099"/>
                  </a:lnTo>
                  <a:lnTo>
                    <a:pt x="5066059" y="787399"/>
                  </a:lnTo>
                  <a:lnTo>
                    <a:pt x="5059229" y="774699"/>
                  </a:lnTo>
                  <a:lnTo>
                    <a:pt x="5040399" y="749299"/>
                  </a:lnTo>
                  <a:lnTo>
                    <a:pt x="5002739" y="711199"/>
                  </a:lnTo>
                  <a:lnTo>
                    <a:pt x="4983909" y="685799"/>
                  </a:lnTo>
                  <a:lnTo>
                    <a:pt x="4973709" y="673099"/>
                  </a:lnTo>
                  <a:lnTo>
                    <a:pt x="4963081" y="647699"/>
                  </a:lnTo>
                  <a:lnTo>
                    <a:pt x="4951170" y="647699"/>
                  </a:lnTo>
                  <a:lnTo>
                    <a:pt x="4937118" y="634999"/>
                  </a:lnTo>
                  <a:lnTo>
                    <a:pt x="4932554" y="634999"/>
                  </a:lnTo>
                  <a:lnTo>
                    <a:pt x="4927989" y="622299"/>
                  </a:lnTo>
                  <a:lnTo>
                    <a:pt x="4924565" y="622299"/>
                  </a:lnTo>
                  <a:lnTo>
                    <a:pt x="4909337" y="596899"/>
                  </a:lnTo>
                  <a:lnTo>
                    <a:pt x="4891755" y="584199"/>
                  </a:lnTo>
                  <a:lnTo>
                    <a:pt x="4853809" y="558799"/>
                  </a:lnTo>
                  <a:lnTo>
                    <a:pt x="4828132" y="533399"/>
                  </a:lnTo>
                  <a:lnTo>
                    <a:pt x="4776777" y="495299"/>
                  </a:lnTo>
                  <a:lnTo>
                    <a:pt x="4751100" y="482599"/>
                  </a:lnTo>
                  <a:lnTo>
                    <a:pt x="4741970" y="469899"/>
                  </a:lnTo>
                  <a:lnTo>
                    <a:pt x="4737405" y="469899"/>
                  </a:lnTo>
                  <a:lnTo>
                    <a:pt x="4696606" y="444499"/>
                  </a:lnTo>
                  <a:lnTo>
                    <a:pt x="4620572" y="393699"/>
                  </a:lnTo>
                  <a:lnTo>
                    <a:pt x="4581058" y="368299"/>
                  </a:lnTo>
                  <a:lnTo>
                    <a:pt x="4571928" y="368299"/>
                  </a:lnTo>
                  <a:lnTo>
                    <a:pt x="4564029" y="355599"/>
                  </a:lnTo>
                  <a:lnTo>
                    <a:pt x="4556664" y="355599"/>
                  </a:lnTo>
                  <a:lnTo>
                    <a:pt x="4548658" y="342899"/>
                  </a:lnTo>
                  <a:lnTo>
                    <a:pt x="4538833" y="342899"/>
                  </a:lnTo>
                  <a:lnTo>
                    <a:pt x="4528579" y="330199"/>
                  </a:lnTo>
                  <a:lnTo>
                    <a:pt x="4508501" y="330199"/>
                  </a:lnTo>
                  <a:lnTo>
                    <a:pt x="4476065" y="304799"/>
                  </a:lnTo>
                  <a:lnTo>
                    <a:pt x="4454097" y="292099"/>
                  </a:lnTo>
                  <a:lnTo>
                    <a:pt x="4433412" y="279399"/>
                  </a:lnTo>
                  <a:lnTo>
                    <a:pt x="4414439" y="266699"/>
                  </a:lnTo>
                  <a:lnTo>
                    <a:pt x="4399568" y="253999"/>
                  </a:lnTo>
                  <a:lnTo>
                    <a:pt x="4382771" y="241299"/>
                  </a:lnTo>
                  <a:lnTo>
                    <a:pt x="3888337" y="241299"/>
                  </a:lnTo>
                  <a:lnTo>
                    <a:pt x="3939174" y="253999"/>
                  </a:lnTo>
                  <a:lnTo>
                    <a:pt x="3989477" y="279399"/>
                  </a:lnTo>
                  <a:lnTo>
                    <a:pt x="4091474" y="304799"/>
                  </a:lnTo>
                  <a:lnTo>
                    <a:pt x="4141788" y="330199"/>
                  </a:lnTo>
                  <a:lnTo>
                    <a:pt x="4192431" y="342899"/>
                  </a:lnTo>
                  <a:lnTo>
                    <a:pt x="4242909" y="368299"/>
                  </a:lnTo>
                  <a:lnTo>
                    <a:pt x="4292730" y="380999"/>
                  </a:lnTo>
                  <a:lnTo>
                    <a:pt x="4341401" y="406399"/>
                  </a:lnTo>
                  <a:lnTo>
                    <a:pt x="4351494" y="419099"/>
                  </a:lnTo>
                  <a:lnTo>
                    <a:pt x="4371251" y="419099"/>
                  </a:lnTo>
                  <a:lnTo>
                    <a:pt x="4381344" y="431799"/>
                  </a:lnTo>
                  <a:lnTo>
                    <a:pt x="4397428" y="431799"/>
                  </a:lnTo>
                  <a:lnTo>
                    <a:pt x="4429168" y="457199"/>
                  </a:lnTo>
                  <a:lnTo>
                    <a:pt x="4445252" y="457199"/>
                  </a:lnTo>
                  <a:lnTo>
                    <a:pt x="4487567" y="482599"/>
                  </a:lnTo>
                  <a:lnTo>
                    <a:pt x="4527848" y="507999"/>
                  </a:lnTo>
                  <a:lnTo>
                    <a:pt x="4567060" y="533399"/>
                  </a:lnTo>
                  <a:lnTo>
                    <a:pt x="4624103" y="558799"/>
                  </a:lnTo>
                  <a:lnTo>
                    <a:pt x="4659124" y="584199"/>
                  </a:lnTo>
                  <a:lnTo>
                    <a:pt x="4737833" y="647699"/>
                  </a:lnTo>
                  <a:lnTo>
                    <a:pt x="4767736" y="673099"/>
                  </a:lnTo>
                  <a:lnTo>
                    <a:pt x="4807287" y="711199"/>
                  </a:lnTo>
                  <a:lnTo>
                    <a:pt x="4819715" y="723899"/>
                  </a:lnTo>
                  <a:lnTo>
                    <a:pt x="4832358" y="736599"/>
                  </a:lnTo>
                  <a:lnTo>
                    <a:pt x="4844679" y="749299"/>
                  </a:lnTo>
                  <a:lnTo>
                    <a:pt x="4871159" y="774699"/>
                  </a:lnTo>
                  <a:lnTo>
                    <a:pt x="4897318" y="800099"/>
                  </a:lnTo>
                  <a:lnTo>
                    <a:pt x="4922835" y="825499"/>
                  </a:lnTo>
                  <a:lnTo>
                    <a:pt x="4947389" y="863599"/>
                  </a:lnTo>
                  <a:lnTo>
                    <a:pt x="4971016" y="888999"/>
                  </a:lnTo>
                  <a:lnTo>
                    <a:pt x="5019126" y="939799"/>
                  </a:lnTo>
                  <a:lnTo>
                    <a:pt x="5042111" y="965199"/>
                  </a:lnTo>
                  <a:lnTo>
                    <a:pt x="5064792" y="1003299"/>
                  </a:lnTo>
                  <a:lnTo>
                    <a:pt x="5086618" y="1028699"/>
                  </a:lnTo>
                  <a:lnTo>
                    <a:pt x="5107588" y="1066799"/>
                  </a:lnTo>
                  <a:lnTo>
                    <a:pt x="5127702" y="1092199"/>
                  </a:lnTo>
                  <a:lnTo>
                    <a:pt x="5141629" y="1117599"/>
                  </a:lnTo>
                  <a:lnTo>
                    <a:pt x="5156090" y="1142999"/>
                  </a:lnTo>
                  <a:lnTo>
                    <a:pt x="5171193" y="1155699"/>
                  </a:lnTo>
                  <a:lnTo>
                    <a:pt x="5187046" y="1181099"/>
                  </a:lnTo>
                  <a:lnTo>
                    <a:pt x="5209513" y="1219199"/>
                  </a:lnTo>
                  <a:lnTo>
                    <a:pt x="5216272" y="1244599"/>
                  </a:lnTo>
                  <a:lnTo>
                    <a:pt x="5213722" y="1257299"/>
                  </a:lnTo>
                  <a:lnTo>
                    <a:pt x="5207534" y="1269999"/>
                  </a:lnTo>
                  <a:lnTo>
                    <a:pt x="5198458" y="1282699"/>
                  </a:lnTo>
                  <a:lnTo>
                    <a:pt x="5173547" y="1295399"/>
                  </a:lnTo>
                  <a:lnTo>
                    <a:pt x="5148101" y="1308099"/>
                  </a:lnTo>
                  <a:lnTo>
                    <a:pt x="5121586" y="1308099"/>
                  </a:lnTo>
                  <a:lnTo>
                    <a:pt x="5093465" y="1320799"/>
                  </a:lnTo>
                  <a:lnTo>
                    <a:pt x="5036690" y="1320799"/>
                  </a:lnTo>
                  <a:lnTo>
                    <a:pt x="4931412" y="1358899"/>
                  </a:lnTo>
                  <a:close/>
                </a:path>
                <a:path w="5287645" h="1866900">
                  <a:moveTo>
                    <a:pt x="1401046" y="863599"/>
                  </a:moveTo>
                  <a:lnTo>
                    <a:pt x="1968803" y="863599"/>
                  </a:lnTo>
                  <a:lnTo>
                    <a:pt x="2119445" y="812799"/>
                  </a:lnTo>
                  <a:lnTo>
                    <a:pt x="2290628" y="761999"/>
                  </a:lnTo>
                  <a:lnTo>
                    <a:pt x="2313024" y="761999"/>
                  </a:lnTo>
                  <a:lnTo>
                    <a:pt x="2335421" y="749299"/>
                  </a:lnTo>
                  <a:lnTo>
                    <a:pt x="2357389" y="736599"/>
                  </a:lnTo>
                  <a:lnTo>
                    <a:pt x="2378502" y="723899"/>
                  </a:lnTo>
                  <a:lnTo>
                    <a:pt x="2399704" y="723899"/>
                  </a:lnTo>
                  <a:lnTo>
                    <a:pt x="2439967" y="698499"/>
                  </a:lnTo>
                  <a:lnTo>
                    <a:pt x="2473419" y="698499"/>
                  </a:lnTo>
                  <a:lnTo>
                    <a:pt x="2484493" y="685799"/>
                  </a:lnTo>
                  <a:lnTo>
                    <a:pt x="2495352" y="685799"/>
                  </a:lnTo>
                  <a:lnTo>
                    <a:pt x="2506318" y="673099"/>
                  </a:lnTo>
                  <a:lnTo>
                    <a:pt x="2540412" y="647699"/>
                  </a:lnTo>
                  <a:lnTo>
                    <a:pt x="2558155" y="647699"/>
                  </a:lnTo>
                  <a:lnTo>
                    <a:pt x="2593069" y="634999"/>
                  </a:lnTo>
                  <a:lnTo>
                    <a:pt x="2608315" y="622299"/>
                  </a:lnTo>
                  <a:lnTo>
                    <a:pt x="2622491" y="622299"/>
                  </a:lnTo>
                  <a:lnTo>
                    <a:pt x="2635276" y="609599"/>
                  </a:lnTo>
                  <a:lnTo>
                    <a:pt x="2644906" y="596899"/>
                  </a:lnTo>
                  <a:lnTo>
                    <a:pt x="2654963" y="584199"/>
                  </a:lnTo>
                  <a:lnTo>
                    <a:pt x="2665447" y="584199"/>
                  </a:lnTo>
                  <a:lnTo>
                    <a:pt x="2676360" y="571499"/>
                  </a:lnTo>
                  <a:lnTo>
                    <a:pt x="2711756" y="558799"/>
                  </a:lnTo>
                  <a:lnTo>
                    <a:pt x="2780836" y="507999"/>
                  </a:lnTo>
                  <a:lnTo>
                    <a:pt x="2815589" y="495299"/>
                  </a:lnTo>
                  <a:lnTo>
                    <a:pt x="2842408" y="482599"/>
                  </a:lnTo>
                  <a:lnTo>
                    <a:pt x="2855710" y="469899"/>
                  </a:lnTo>
                  <a:lnTo>
                    <a:pt x="2869227" y="457199"/>
                  </a:lnTo>
                  <a:lnTo>
                    <a:pt x="2880889" y="457199"/>
                  </a:lnTo>
                  <a:lnTo>
                    <a:pt x="2892336" y="444499"/>
                  </a:lnTo>
                  <a:lnTo>
                    <a:pt x="2904212" y="444499"/>
                  </a:lnTo>
                  <a:lnTo>
                    <a:pt x="2917158" y="431799"/>
                  </a:lnTo>
                  <a:lnTo>
                    <a:pt x="2927429" y="431799"/>
                  </a:lnTo>
                  <a:lnTo>
                    <a:pt x="2945029" y="419099"/>
                  </a:lnTo>
                  <a:lnTo>
                    <a:pt x="2964661" y="406399"/>
                  </a:lnTo>
                  <a:lnTo>
                    <a:pt x="3006173" y="380999"/>
                  </a:lnTo>
                  <a:lnTo>
                    <a:pt x="3055172" y="368299"/>
                  </a:lnTo>
                  <a:lnTo>
                    <a:pt x="3104829" y="342899"/>
                  </a:lnTo>
                  <a:lnTo>
                    <a:pt x="3256100" y="304799"/>
                  </a:lnTo>
                  <a:lnTo>
                    <a:pt x="3476356" y="253999"/>
                  </a:lnTo>
                  <a:lnTo>
                    <a:pt x="3616138" y="253999"/>
                  </a:lnTo>
                  <a:lnTo>
                    <a:pt x="3655385" y="241299"/>
                  </a:lnTo>
                  <a:lnTo>
                    <a:pt x="3153391" y="241299"/>
                  </a:lnTo>
                  <a:lnTo>
                    <a:pt x="3070741" y="279399"/>
                  </a:lnTo>
                  <a:lnTo>
                    <a:pt x="3043834" y="292099"/>
                  </a:lnTo>
                  <a:lnTo>
                    <a:pt x="2973506" y="317499"/>
                  </a:lnTo>
                  <a:lnTo>
                    <a:pt x="2939037" y="342899"/>
                  </a:lnTo>
                  <a:lnTo>
                    <a:pt x="2905746" y="355599"/>
                  </a:lnTo>
                  <a:lnTo>
                    <a:pt x="2692123" y="495299"/>
                  </a:lnTo>
                  <a:lnTo>
                    <a:pt x="2632714" y="533399"/>
                  </a:lnTo>
                  <a:lnTo>
                    <a:pt x="2591952" y="558799"/>
                  </a:lnTo>
                  <a:lnTo>
                    <a:pt x="2550683" y="571499"/>
                  </a:lnTo>
                  <a:lnTo>
                    <a:pt x="2508939" y="596899"/>
                  </a:lnTo>
                  <a:lnTo>
                    <a:pt x="2466751" y="609599"/>
                  </a:lnTo>
                  <a:lnTo>
                    <a:pt x="2424151" y="634999"/>
                  </a:lnTo>
                  <a:lnTo>
                    <a:pt x="2373181" y="660399"/>
                  </a:lnTo>
                  <a:lnTo>
                    <a:pt x="2321863" y="673099"/>
                  </a:lnTo>
                  <a:lnTo>
                    <a:pt x="2270229" y="698499"/>
                  </a:lnTo>
                  <a:lnTo>
                    <a:pt x="2166134" y="723899"/>
                  </a:lnTo>
                  <a:lnTo>
                    <a:pt x="2113739" y="749299"/>
                  </a:lnTo>
                  <a:lnTo>
                    <a:pt x="2092055" y="749299"/>
                  </a:lnTo>
                  <a:lnTo>
                    <a:pt x="1853540" y="812799"/>
                  </a:lnTo>
                  <a:lnTo>
                    <a:pt x="1198319" y="812799"/>
                  </a:lnTo>
                  <a:lnTo>
                    <a:pt x="1332002" y="850899"/>
                  </a:lnTo>
                  <a:lnTo>
                    <a:pt x="1366417" y="850899"/>
                  </a:lnTo>
                  <a:lnTo>
                    <a:pt x="1401046" y="863599"/>
                  </a:lnTo>
                  <a:close/>
                </a:path>
                <a:path w="5287645" h="1866900">
                  <a:moveTo>
                    <a:pt x="1198319" y="812799"/>
                  </a:moveTo>
                  <a:lnTo>
                    <a:pt x="1638991" y="812799"/>
                  </a:lnTo>
                  <a:lnTo>
                    <a:pt x="1601331" y="800099"/>
                  </a:lnTo>
                  <a:lnTo>
                    <a:pt x="1563670" y="800099"/>
                  </a:lnTo>
                  <a:lnTo>
                    <a:pt x="1540382" y="787399"/>
                  </a:lnTo>
                  <a:lnTo>
                    <a:pt x="1493378" y="787399"/>
                  </a:lnTo>
                  <a:lnTo>
                    <a:pt x="1470090" y="774699"/>
                  </a:lnTo>
                  <a:lnTo>
                    <a:pt x="1428721" y="774699"/>
                  </a:lnTo>
                  <a:lnTo>
                    <a:pt x="1267827" y="723899"/>
                  </a:lnTo>
                  <a:lnTo>
                    <a:pt x="1227723" y="698499"/>
                  </a:lnTo>
                  <a:lnTo>
                    <a:pt x="1148266" y="673099"/>
                  </a:lnTo>
                  <a:lnTo>
                    <a:pt x="1131148" y="660399"/>
                  </a:lnTo>
                  <a:lnTo>
                    <a:pt x="1096911" y="647699"/>
                  </a:lnTo>
                  <a:lnTo>
                    <a:pt x="1079793" y="647699"/>
                  </a:lnTo>
                  <a:lnTo>
                    <a:pt x="1048979" y="622299"/>
                  </a:lnTo>
                  <a:lnTo>
                    <a:pt x="1002225" y="609599"/>
                  </a:lnTo>
                  <a:lnTo>
                    <a:pt x="908716" y="558799"/>
                  </a:lnTo>
                  <a:lnTo>
                    <a:pt x="860678" y="546099"/>
                  </a:lnTo>
                  <a:lnTo>
                    <a:pt x="834270" y="520699"/>
                  </a:lnTo>
                  <a:lnTo>
                    <a:pt x="752262" y="482599"/>
                  </a:lnTo>
                  <a:lnTo>
                    <a:pt x="718507" y="457199"/>
                  </a:lnTo>
                  <a:lnTo>
                    <a:pt x="684217" y="444499"/>
                  </a:lnTo>
                  <a:lnTo>
                    <a:pt x="649713" y="419099"/>
                  </a:lnTo>
                  <a:lnTo>
                    <a:pt x="615316" y="406399"/>
                  </a:lnTo>
                  <a:lnTo>
                    <a:pt x="580936" y="380999"/>
                  </a:lnTo>
                  <a:lnTo>
                    <a:pt x="513890" y="342899"/>
                  </a:lnTo>
                  <a:lnTo>
                    <a:pt x="479511" y="330199"/>
                  </a:lnTo>
                  <a:lnTo>
                    <a:pt x="458024" y="317499"/>
                  </a:lnTo>
                  <a:lnTo>
                    <a:pt x="435146" y="292099"/>
                  </a:lnTo>
                  <a:lnTo>
                    <a:pt x="268385" y="292099"/>
                  </a:lnTo>
                  <a:lnTo>
                    <a:pt x="301355" y="317499"/>
                  </a:lnTo>
                  <a:lnTo>
                    <a:pt x="333577" y="342899"/>
                  </a:lnTo>
                  <a:lnTo>
                    <a:pt x="365157" y="355599"/>
                  </a:lnTo>
                  <a:lnTo>
                    <a:pt x="396202" y="380999"/>
                  </a:lnTo>
                  <a:lnTo>
                    <a:pt x="430010" y="406399"/>
                  </a:lnTo>
                  <a:lnTo>
                    <a:pt x="464675" y="431799"/>
                  </a:lnTo>
                  <a:lnTo>
                    <a:pt x="500195" y="457199"/>
                  </a:lnTo>
                  <a:lnTo>
                    <a:pt x="536572" y="482599"/>
                  </a:lnTo>
                  <a:lnTo>
                    <a:pt x="614175" y="520699"/>
                  </a:lnTo>
                  <a:lnTo>
                    <a:pt x="691778" y="571499"/>
                  </a:lnTo>
                  <a:lnTo>
                    <a:pt x="872006" y="673099"/>
                  </a:lnTo>
                  <a:lnTo>
                    <a:pt x="918014" y="685799"/>
                  </a:lnTo>
                  <a:lnTo>
                    <a:pt x="1011801" y="736599"/>
                  </a:lnTo>
                  <a:lnTo>
                    <a:pt x="1059393" y="749299"/>
                  </a:lnTo>
                  <a:lnTo>
                    <a:pt x="1107200" y="774699"/>
                  </a:lnTo>
                  <a:lnTo>
                    <a:pt x="1155113" y="787399"/>
                  </a:lnTo>
                  <a:lnTo>
                    <a:pt x="1198319" y="812799"/>
                  </a:lnTo>
                  <a:close/>
                </a:path>
                <a:path w="5287645" h="1866900">
                  <a:moveTo>
                    <a:pt x="1483785" y="876299"/>
                  </a:moveTo>
                  <a:lnTo>
                    <a:pt x="1923066" y="876299"/>
                  </a:lnTo>
                  <a:lnTo>
                    <a:pt x="1938133" y="863599"/>
                  </a:lnTo>
                  <a:lnTo>
                    <a:pt x="1476938" y="863599"/>
                  </a:lnTo>
                  <a:lnTo>
                    <a:pt x="1483785" y="876299"/>
                  </a:lnTo>
                  <a:close/>
                </a:path>
                <a:path w="5287645" h="1866900">
                  <a:moveTo>
                    <a:pt x="1571801" y="888999"/>
                  </a:moveTo>
                  <a:lnTo>
                    <a:pt x="1856072" y="888999"/>
                  </a:lnTo>
                  <a:lnTo>
                    <a:pt x="1908319" y="876299"/>
                  </a:lnTo>
                  <a:lnTo>
                    <a:pt x="1534480" y="876299"/>
                  </a:lnTo>
                  <a:lnTo>
                    <a:pt x="1571801" y="888999"/>
                  </a:lnTo>
                  <a:close/>
                </a:path>
                <a:path w="5287645" h="1866900">
                  <a:moveTo>
                    <a:pt x="1750723" y="901699"/>
                  </a:moveTo>
                  <a:lnTo>
                    <a:pt x="1803612" y="888999"/>
                  </a:lnTo>
                  <a:lnTo>
                    <a:pt x="1697193" y="888999"/>
                  </a:lnTo>
                  <a:lnTo>
                    <a:pt x="1750723" y="901699"/>
                  </a:lnTo>
                  <a:close/>
                </a:path>
                <a:path w="5287645" h="1866900">
                  <a:moveTo>
                    <a:pt x="2909169" y="1219199"/>
                  </a:moveTo>
                  <a:lnTo>
                    <a:pt x="2961665" y="1219199"/>
                  </a:lnTo>
                  <a:lnTo>
                    <a:pt x="2951198" y="1206499"/>
                  </a:lnTo>
                  <a:lnTo>
                    <a:pt x="2911451" y="1206499"/>
                  </a:lnTo>
                  <a:lnTo>
                    <a:pt x="2909169" y="1219199"/>
                  </a:lnTo>
                  <a:close/>
                </a:path>
                <a:path w="5287645" h="1866900">
                  <a:moveTo>
                    <a:pt x="3464319" y="1777999"/>
                  </a:moveTo>
                  <a:lnTo>
                    <a:pt x="3525428" y="1777999"/>
                  </a:lnTo>
                  <a:lnTo>
                    <a:pt x="3520863" y="1752599"/>
                  </a:lnTo>
                  <a:lnTo>
                    <a:pt x="3510325" y="1739899"/>
                  </a:lnTo>
                  <a:lnTo>
                    <a:pt x="3499038" y="1714499"/>
                  </a:lnTo>
                  <a:lnTo>
                    <a:pt x="3486680" y="1701799"/>
                  </a:lnTo>
                  <a:lnTo>
                    <a:pt x="3472932" y="1689099"/>
                  </a:lnTo>
                  <a:lnTo>
                    <a:pt x="3467119" y="1676399"/>
                  </a:lnTo>
                  <a:lnTo>
                    <a:pt x="3455921" y="1663699"/>
                  </a:lnTo>
                  <a:lnTo>
                    <a:pt x="3450108" y="1650999"/>
                  </a:lnTo>
                  <a:lnTo>
                    <a:pt x="3445989" y="1650999"/>
                  </a:lnTo>
                  <a:lnTo>
                    <a:pt x="3441977" y="1638299"/>
                  </a:lnTo>
                  <a:lnTo>
                    <a:pt x="3437750" y="1638299"/>
                  </a:lnTo>
                  <a:lnTo>
                    <a:pt x="3432989" y="1625599"/>
                  </a:lnTo>
                  <a:lnTo>
                    <a:pt x="3414837" y="1612899"/>
                  </a:lnTo>
                  <a:lnTo>
                    <a:pt x="3399038" y="1587499"/>
                  </a:lnTo>
                  <a:lnTo>
                    <a:pt x="3384523" y="1574799"/>
                  </a:lnTo>
                  <a:lnTo>
                    <a:pt x="3370222" y="1549399"/>
                  </a:lnTo>
                  <a:lnTo>
                    <a:pt x="3336913" y="1511299"/>
                  </a:lnTo>
                  <a:lnTo>
                    <a:pt x="3301464" y="1460499"/>
                  </a:lnTo>
                  <a:lnTo>
                    <a:pt x="3263019" y="1422399"/>
                  </a:lnTo>
                  <a:lnTo>
                    <a:pt x="3220722" y="1396999"/>
                  </a:lnTo>
                  <a:lnTo>
                    <a:pt x="3203337" y="1384299"/>
                  </a:lnTo>
                  <a:lnTo>
                    <a:pt x="3186914" y="1358899"/>
                  </a:lnTo>
                  <a:lnTo>
                    <a:pt x="3171133" y="1346199"/>
                  </a:lnTo>
                  <a:lnTo>
                    <a:pt x="3155673" y="1333499"/>
                  </a:lnTo>
                  <a:lnTo>
                    <a:pt x="3140017" y="1308099"/>
                  </a:lnTo>
                  <a:lnTo>
                    <a:pt x="3123719" y="1295399"/>
                  </a:lnTo>
                  <a:lnTo>
                    <a:pt x="3106565" y="1282699"/>
                  </a:lnTo>
                  <a:lnTo>
                    <a:pt x="3088341" y="1269999"/>
                  </a:lnTo>
                  <a:lnTo>
                    <a:pt x="3078730" y="1269999"/>
                  </a:lnTo>
                  <a:lnTo>
                    <a:pt x="3068797" y="1257299"/>
                  </a:lnTo>
                  <a:lnTo>
                    <a:pt x="3058651" y="1257299"/>
                  </a:lnTo>
                  <a:lnTo>
                    <a:pt x="3026822" y="1244599"/>
                  </a:lnTo>
                  <a:lnTo>
                    <a:pt x="2983242" y="1219199"/>
                  </a:lnTo>
                  <a:lnTo>
                    <a:pt x="2912593" y="1219199"/>
                  </a:lnTo>
                  <a:lnTo>
                    <a:pt x="2924005" y="1231899"/>
                  </a:lnTo>
                  <a:lnTo>
                    <a:pt x="2930852" y="1231899"/>
                  </a:lnTo>
                  <a:lnTo>
                    <a:pt x="2961273" y="1244599"/>
                  </a:lnTo>
                  <a:lnTo>
                    <a:pt x="2991052" y="1269999"/>
                  </a:lnTo>
                  <a:lnTo>
                    <a:pt x="3049539" y="1295399"/>
                  </a:lnTo>
                  <a:lnTo>
                    <a:pt x="3070991" y="1308099"/>
                  </a:lnTo>
                  <a:lnTo>
                    <a:pt x="3091051" y="1320799"/>
                  </a:lnTo>
                  <a:lnTo>
                    <a:pt x="3110042" y="1346199"/>
                  </a:lnTo>
                  <a:lnTo>
                    <a:pt x="3128283" y="1358899"/>
                  </a:lnTo>
                  <a:lnTo>
                    <a:pt x="3147506" y="1384299"/>
                  </a:lnTo>
                  <a:lnTo>
                    <a:pt x="3167370" y="1396999"/>
                  </a:lnTo>
                  <a:lnTo>
                    <a:pt x="3187663" y="1422399"/>
                  </a:lnTo>
                  <a:lnTo>
                    <a:pt x="3208169" y="1435099"/>
                  </a:lnTo>
                  <a:lnTo>
                    <a:pt x="3236147" y="1460499"/>
                  </a:lnTo>
                  <a:lnTo>
                    <a:pt x="3263375" y="1498599"/>
                  </a:lnTo>
                  <a:lnTo>
                    <a:pt x="3289534" y="1523999"/>
                  </a:lnTo>
                  <a:lnTo>
                    <a:pt x="3314302" y="1549399"/>
                  </a:lnTo>
                  <a:lnTo>
                    <a:pt x="3320115" y="1562099"/>
                  </a:lnTo>
                  <a:lnTo>
                    <a:pt x="3331314" y="1574799"/>
                  </a:lnTo>
                  <a:lnTo>
                    <a:pt x="3337127" y="1587499"/>
                  </a:lnTo>
                  <a:lnTo>
                    <a:pt x="3351499" y="1612899"/>
                  </a:lnTo>
                  <a:lnTo>
                    <a:pt x="3379816" y="1650999"/>
                  </a:lnTo>
                  <a:lnTo>
                    <a:pt x="3394188" y="1663699"/>
                  </a:lnTo>
                  <a:lnTo>
                    <a:pt x="3418706" y="1701799"/>
                  </a:lnTo>
                  <a:lnTo>
                    <a:pt x="3442262" y="1739899"/>
                  </a:lnTo>
                  <a:lnTo>
                    <a:pt x="3464319" y="1777999"/>
                  </a:lnTo>
                  <a:close/>
                </a:path>
                <a:path w="5287645" h="1866900">
                  <a:moveTo>
                    <a:pt x="4826135" y="1384299"/>
                  </a:moveTo>
                  <a:lnTo>
                    <a:pt x="5227541" y="1384299"/>
                  </a:lnTo>
                  <a:lnTo>
                    <a:pt x="5241824" y="1371599"/>
                  </a:lnTo>
                  <a:lnTo>
                    <a:pt x="5248529" y="1371599"/>
                  </a:lnTo>
                  <a:lnTo>
                    <a:pt x="5256090" y="1358899"/>
                  </a:lnTo>
                  <a:lnTo>
                    <a:pt x="4896320" y="1358899"/>
                  </a:lnTo>
                  <a:lnTo>
                    <a:pt x="4826135" y="1384299"/>
                  </a:lnTo>
                  <a:close/>
                </a:path>
                <a:path w="5287645" h="1866900">
                  <a:moveTo>
                    <a:pt x="4731413" y="1409699"/>
                  </a:moveTo>
                  <a:lnTo>
                    <a:pt x="5091682" y="1409699"/>
                  </a:lnTo>
                  <a:lnTo>
                    <a:pt x="5119713" y="1396999"/>
                  </a:lnTo>
                  <a:lnTo>
                    <a:pt x="5180198" y="1396999"/>
                  </a:lnTo>
                  <a:lnTo>
                    <a:pt x="5196407" y="1384299"/>
                  </a:lnTo>
                  <a:lnTo>
                    <a:pt x="4791042" y="1384299"/>
                  </a:lnTo>
                  <a:lnTo>
                    <a:pt x="4731413" y="1409699"/>
                  </a:lnTo>
                  <a:close/>
                </a:path>
                <a:path w="5287645" h="1866900">
                  <a:moveTo>
                    <a:pt x="4489760" y="1498599"/>
                  </a:moveTo>
                  <a:lnTo>
                    <a:pt x="4768039" y="1498599"/>
                  </a:lnTo>
                  <a:lnTo>
                    <a:pt x="4778488" y="1485899"/>
                  </a:lnTo>
                  <a:lnTo>
                    <a:pt x="5010156" y="1422399"/>
                  </a:lnTo>
                  <a:lnTo>
                    <a:pt x="5036903" y="1422399"/>
                  </a:lnTo>
                  <a:lnTo>
                    <a:pt x="5064078" y="1409699"/>
                  </a:lnTo>
                  <a:lnTo>
                    <a:pt x="4702134" y="1409699"/>
                  </a:lnTo>
                  <a:lnTo>
                    <a:pt x="4673496" y="1422399"/>
                  </a:lnTo>
                  <a:lnTo>
                    <a:pt x="4665775" y="1435099"/>
                  </a:lnTo>
                  <a:lnTo>
                    <a:pt x="4641542" y="1435099"/>
                  </a:lnTo>
                  <a:lnTo>
                    <a:pt x="4601617" y="1447799"/>
                  </a:lnTo>
                  <a:lnTo>
                    <a:pt x="4526475" y="1473199"/>
                  </a:lnTo>
                  <a:lnTo>
                    <a:pt x="4489760" y="1498599"/>
                  </a:lnTo>
                  <a:close/>
                </a:path>
                <a:path w="5287645" h="1866900">
                  <a:moveTo>
                    <a:pt x="4411158" y="1523999"/>
                  </a:moveTo>
                  <a:lnTo>
                    <a:pt x="4680735" y="1523999"/>
                  </a:lnTo>
                  <a:lnTo>
                    <a:pt x="4717611" y="1511299"/>
                  </a:lnTo>
                  <a:lnTo>
                    <a:pt x="4736263" y="1498599"/>
                  </a:lnTo>
                  <a:lnTo>
                    <a:pt x="4466793" y="1498599"/>
                  </a:lnTo>
                  <a:lnTo>
                    <a:pt x="4454935" y="1511299"/>
                  </a:lnTo>
                  <a:lnTo>
                    <a:pt x="4426903" y="1511299"/>
                  </a:lnTo>
                  <a:lnTo>
                    <a:pt x="4411158" y="1523999"/>
                  </a:lnTo>
                  <a:close/>
                </a:path>
                <a:path w="5287645" h="1866900">
                  <a:moveTo>
                    <a:pt x="3921432" y="1701799"/>
                  </a:moveTo>
                  <a:lnTo>
                    <a:pt x="4181630" y="1701799"/>
                  </a:lnTo>
                  <a:lnTo>
                    <a:pt x="4224943" y="1689099"/>
                  </a:lnTo>
                  <a:lnTo>
                    <a:pt x="4267935" y="1663699"/>
                  </a:lnTo>
                  <a:lnTo>
                    <a:pt x="4355095" y="1638299"/>
                  </a:lnTo>
                  <a:lnTo>
                    <a:pt x="4401957" y="1625599"/>
                  </a:lnTo>
                  <a:lnTo>
                    <a:pt x="4448390" y="1600199"/>
                  </a:lnTo>
                  <a:lnTo>
                    <a:pt x="4539973" y="1574799"/>
                  </a:lnTo>
                  <a:lnTo>
                    <a:pt x="4662084" y="1523999"/>
                  </a:lnTo>
                  <a:lnTo>
                    <a:pt x="4395627" y="1523999"/>
                  </a:lnTo>
                  <a:lnTo>
                    <a:pt x="4380203" y="1536699"/>
                  </a:lnTo>
                  <a:lnTo>
                    <a:pt x="4362210" y="1549399"/>
                  </a:lnTo>
                  <a:lnTo>
                    <a:pt x="4344111" y="1549399"/>
                  </a:lnTo>
                  <a:lnTo>
                    <a:pt x="4325798" y="1562099"/>
                  </a:lnTo>
                  <a:lnTo>
                    <a:pt x="4307164" y="1562099"/>
                  </a:lnTo>
                  <a:lnTo>
                    <a:pt x="4256665" y="1587499"/>
                  </a:lnTo>
                  <a:lnTo>
                    <a:pt x="4231737" y="1587499"/>
                  </a:lnTo>
                  <a:lnTo>
                    <a:pt x="4207878" y="1600199"/>
                  </a:lnTo>
                  <a:lnTo>
                    <a:pt x="4181220" y="1612899"/>
                  </a:lnTo>
                  <a:lnTo>
                    <a:pt x="4130043" y="1638299"/>
                  </a:lnTo>
                  <a:lnTo>
                    <a:pt x="4104027" y="1638299"/>
                  </a:lnTo>
                  <a:lnTo>
                    <a:pt x="4078528" y="1650999"/>
                  </a:lnTo>
                  <a:lnTo>
                    <a:pt x="4027958" y="1663699"/>
                  </a:lnTo>
                  <a:lnTo>
                    <a:pt x="4002459" y="1676399"/>
                  </a:lnTo>
                  <a:lnTo>
                    <a:pt x="3982095" y="1676399"/>
                  </a:lnTo>
                  <a:lnTo>
                    <a:pt x="3961945" y="1689099"/>
                  </a:lnTo>
                  <a:lnTo>
                    <a:pt x="3941796" y="1689099"/>
                  </a:lnTo>
                  <a:lnTo>
                    <a:pt x="3921432" y="1701799"/>
                  </a:lnTo>
                  <a:close/>
                </a:path>
                <a:path w="5287645" h="1866900">
                  <a:moveTo>
                    <a:pt x="3721861" y="1752599"/>
                  </a:moveTo>
                  <a:lnTo>
                    <a:pt x="4033271" y="1752599"/>
                  </a:lnTo>
                  <a:lnTo>
                    <a:pt x="4098891" y="1727199"/>
                  </a:lnTo>
                  <a:lnTo>
                    <a:pt x="4130525" y="1727199"/>
                  </a:lnTo>
                  <a:lnTo>
                    <a:pt x="4161088" y="1714499"/>
                  </a:lnTo>
                  <a:lnTo>
                    <a:pt x="4174782" y="1701799"/>
                  </a:lnTo>
                  <a:lnTo>
                    <a:pt x="3875212" y="1701799"/>
                  </a:lnTo>
                  <a:lnTo>
                    <a:pt x="3852103" y="1714499"/>
                  </a:lnTo>
                  <a:lnTo>
                    <a:pt x="3828993" y="1714499"/>
                  </a:lnTo>
                  <a:lnTo>
                    <a:pt x="3789478" y="1739899"/>
                  </a:lnTo>
                  <a:lnTo>
                    <a:pt x="3749107" y="1739899"/>
                  </a:lnTo>
                  <a:lnTo>
                    <a:pt x="3721861" y="1752599"/>
                  </a:lnTo>
                  <a:close/>
                </a:path>
                <a:path w="5287645" h="1866900">
                  <a:moveTo>
                    <a:pt x="3492618" y="1828799"/>
                  </a:moveTo>
                  <a:lnTo>
                    <a:pt x="3776372" y="1828799"/>
                  </a:lnTo>
                  <a:lnTo>
                    <a:pt x="3813016" y="1816099"/>
                  </a:lnTo>
                  <a:lnTo>
                    <a:pt x="3861125" y="1790699"/>
                  </a:lnTo>
                  <a:lnTo>
                    <a:pt x="4005882" y="1752599"/>
                  </a:lnTo>
                  <a:lnTo>
                    <a:pt x="3694614" y="1752599"/>
                  </a:lnTo>
                  <a:lnTo>
                    <a:pt x="3666940" y="1765299"/>
                  </a:lnTo>
                  <a:lnTo>
                    <a:pt x="3577924" y="1765299"/>
                  </a:lnTo>
                  <a:lnTo>
                    <a:pt x="3567457" y="1777999"/>
                  </a:lnTo>
                  <a:lnTo>
                    <a:pt x="3464319" y="1777999"/>
                  </a:lnTo>
                  <a:lnTo>
                    <a:pt x="3484344" y="1816099"/>
                  </a:lnTo>
                  <a:lnTo>
                    <a:pt x="3488160" y="1816099"/>
                  </a:lnTo>
                  <a:lnTo>
                    <a:pt x="3492618" y="1828799"/>
                  </a:lnTo>
                  <a:close/>
                </a:path>
                <a:path w="5287645" h="1866900">
                  <a:moveTo>
                    <a:pt x="3607739" y="1765299"/>
                  </a:moveTo>
                  <a:lnTo>
                    <a:pt x="3638409" y="1765299"/>
                  </a:lnTo>
                  <a:lnTo>
                    <a:pt x="3623020" y="1752599"/>
                  </a:lnTo>
                  <a:lnTo>
                    <a:pt x="3607739" y="1765299"/>
                  </a:lnTo>
                  <a:close/>
                </a:path>
                <a:path w="5287645" h="1866900">
                  <a:moveTo>
                    <a:pt x="3527853" y="1866899"/>
                  </a:moveTo>
                  <a:lnTo>
                    <a:pt x="3560806" y="1866899"/>
                  </a:lnTo>
                  <a:lnTo>
                    <a:pt x="3586680" y="1854199"/>
                  </a:lnTo>
                  <a:lnTo>
                    <a:pt x="3665798" y="1854199"/>
                  </a:lnTo>
                  <a:lnTo>
                    <a:pt x="3739835" y="1828799"/>
                  </a:lnTo>
                  <a:lnTo>
                    <a:pt x="3497504" y="1828799"/>
                  </a:lnTo>
                  <a:lnTo>
                    <a:pt x="3502604" y="1841499"/>
                  </a:lnTo>
                  <a:lnTo>
                    <a:pt x="3514426" y="1854199"/>
                  </a:lnTo>
                  <a:lnTo>
                    <a:pt x="3527853" y="1866899"/>
                  </a:lnTo>
                  <a:close/>
                </a:path>
              </a:pathLst>
            </a:custGeom>
            <a:solidFill>
              <a:srgbClr val="CF614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382499" y="1034017"/>
            <a:ext cx="5905500" cy="2902585"/>
          </a:xfrm>
          <a:custGeom>
            <a:avLst/>
            <a:gdLst/>
            <a:ahLst/>
            <a:cxnLst/>
            <a:rect l="l" t="t" r="r" b="b"/>
            <a:pathLst>
              <a:path w="5905500" h="2902585">
                <a:moveTo>
                  <a:pt x="1060736" y="2902133"/>
                </a:moveTo>
                <a:lnTo>
                  <a:pt x="1014365" y="2896927"/>
                </a:lnTo>
                <a:lnTo>
                  <a:pt x="969542" y="2886405"/>
                </a:lnTo>
                <a:lnTo>
                  <a:pt x="926045" y="2871232"/>
                </a:lnTo>
                <a:lnTo>
                  <a:pt x="883655" y="2852071"/>
                </a:lnTo>
                <a:lnTo>
                  <a:pt x="842149" y="2829587"/>
                </a:lnTo>
                <a:lnTo>
                  <a:pt x="810529" y="2808239"/>
                </a:lnTo>
                <a:lnTo>
                  <a:pt x="760228" y="2752585"/>
                </a:lnTo>
                <a:lnTo>
                  <a:pt x="741297" y="2719275"/>
                </a:lnTo>
                <a:lnTo>
                  <a:pt x="722159" y="2676682"/>
                </a:lnTo>
                <a:lnTo>
                  <a:pt x="706629" y="2632719"/>
                </a:lnTo>
                <a:lnTo>
                  <a:pt x="694831" y="2587510"/>
                </a:lnTo>
                <a:lnTo>
                  <a:pt x="686890" y="2541180"/>
                </a:lnTo>
                <a:lnTo>
                  <a:pt x="682240" y="2489273"/>
                </a:lnTo>
                <a:lnTo>
                  <a:pt x="681292" y="2438177"/>
                </a:lnTo>
                <a:lnTo>
                  <a:pt x="684138" y="2387828"/>
                </a:lnTo>
                <a:lnTo>
                  <a:pt x="690871" y="2338164"/>
                </a:lnTo>
                <a:lnTo>
                  <a:pt x="701586" y="2289124"/>
                </a:lnTo>
                <a:lnTo>
                  <a:pt x="716374" y="2240644"/>
                </a:lnTo>
                <a:lnTo>
                  <a:pt x="735331" y="2192662"/>
                </a:lnTo>
                <a:lnTo>
                  <a:pt x="758548" y="2145117"/>
                </a:lnTo>
                <a:lnTo>
                  <a:pt x="783437" y="2101310"/>
                </a:lnTo>
                <a:lnTo>
                  <a:pt x="810364" y="2059558"/>
                </a:lnTo>
                <a:lnTo>
                  <a:pt x="839374" y="2019800"/>
                </a:lnTo>
                <a:lnTo>
                  <a:pt x="870514" y="1981974"/>
                </a:lnTo>
                <a:lnTo>
                  <a:pt x="903832" y="1946016"/>
                </a:lnTo>
                <a:lnTo>
                  <a:pt x="939373" y="1911865"/>
                </a:lnTo>
                <a:lnTo>
                  <a:pt x="977185" y="1879459"/>
                </a:lnTo>
                <a:lnTo>
                  <a:pt x="1017314" y="1848735"/>
                </a:lnTo>
                <a:lnTo>
                  <a:pt x="1057622" y="1819957"/>
                </a:lnTo>
                <a:lnTo>
                  <a:pt x="1098329" y="1791919"/>
                </a:lnTo>
                <a:lnTo>
                  <a:pt x="1139456" y="1764655"/>
                </a:lnTo>
                <a:lnTo>
                  <a:pt x="1181026" y="1738196"/>
                </a:lnTo>
                <a:lnTo>
                  <a:pt x="1223059" y="1712576"/>
                </a:lnTo>
                <a:lnTo>
                  <a:pt x="1265578" y="1687827"/>
                </a:lnTo>
                <a:lnTo>
                  <a:pt x="1308605" y="1663982"/>
                </a:lnTo>
                <a:lnTo>
                  <a:pt x="1352160" y="1641073"/>
                </a:lnTo>
                <a:lnTo>
                  <a:pt x="1396267" y="1619133"/>
                </a:lnTo>
                <a:lnTo>
                  <a:pt x="1440946" y="1598196"/>
                </a:lnTo>
                <a:lnTo>
                  <a:pt x="1486219" y="1578292"/>
                </a:lnTo>
                <a:lnTo>
                  <a:pt x="1532108" y="1559456"/>
                </a:lnTo>
                <a:lnTo>
                  <a:pt x="1578636" y="1541719"/>
                </a:lnTo>
                <a:lnTo>
                  <a:pt x="1626998" y="1525168"/>
                </a:lnTo>
                <a:lnTo>
                  <a:pt x="1675359" y="1510314"/>
                </a:lnTo>
                <a:lnTo>
                  <a:pt x="1723942" y="1497528"/>
                </a:lnTo>
                <a:lnTo>
                  <a:pt x="1772968" y="1487178"/>
                </a:lnTo>
                <a:lnTo>
                  <a:pt x="1822657" y="1479635"/>
                </a:lnTo>
                <a:lnTo>
                  <a:pt x="1873230" y="1475266"/>
                </a:lnTo>
                <a:lnTo>
                  <a:pt x="1922972" y="1472504"/>
                </a:lnTo>
                <a:lnTo>
                  <a:pt x="1972589" y="1468122"/>
                </a:lnTo>
                <a:lnTo>
                  <a:pt x="2021958" y="1461996"/>
                </a:lnTo>
                <a:lnTo>
                  <a:pt x="2070953" y="1454001"/>
                </a:lnTo>
                <a:lnTo>
                  <a:pt x="2117853" y="1448278"/>
                </a:lnTo>
                <a:lnTo>
                  <a:pt x="2164384" y="1446765"/>
                </a:lnTo>
                <a:lnTo>
                  <a:pt x="2210620" y="1449017"/>
                </a:lnTo>
                <a:lnTo>
                  <a:pt x="2256635" y="1454592"/>
                </a:lnTo>
                <a:lnTo>
                  <a:pt x="2302503" y="1463046"/>
                </a:lnTo>
                <a:lnTo>
                  <a:pt x="2348297" y="1473937"/>
                </a:lnTo>
                <a:lnTo>
                  <a:pt x="2373966" y="1480458"/>
                </a:lnTo>
                <a:lnTo>
                  <a:pt x="2399386" y="1486231"/>
                </a:lnTo>
                <a:lnTo>
                  <a:pt x="2424807" y="1491506"/>
                </a:lnTo>
                <a:lnTo>
                  <a:pt x="2552743" y="1516398"/>
                </a:lnTo>
                <a:lnTo>
                  <a:pt x="2654922" y="1536932"/>
                </a:lnTo>
                <a:lnTo>
                  <a:pt x="2705953" y="1547540"/>
                </a:lnTo>
                <a:lnTo>
                  <a:pt x="2756928" y="1558425"/>
                </a:lnTo>
                <a:lnTo>
                  <a:pt x="2807839" y="1569621"/>
                </a:lnTo>
                <a:lnTo>
                  <a:pt x="2858673" y="1581166"/>
                </a:lnTo>
                <a:lnTo>
                  <a:pt x="2909421" y="1593095"/>
                </a:lnTo>
                <a:lnTo>
                  <a:pt x="2960070" y="1605446"/>
                </a:lnTo>
                <a:lnTo>
                  <a:pt x="3010611" y="1618254"/>
                </a:lnTo>
                <a:lnTo>
                  <a:pt x="3061032" y="1631556"/>
                </a:lnTo>
                <a:lnTo>
                  <a:pt x="3153352" y="1656892"/>
                </a:lnTo>
                <a:lnTo>
                  <a:pt x="3195754" y="1667649"/>
                </a:lnTo>
                <a:lnTo>
                  <a:pt x="3238404" y="1677908"/>
                </a:lnTo>
                <a:lnTo>
                  <a:pt x="3281179" y="1687918"/>
                </a:lnTo>
                <a:lnTo>
                  <a:pt x="3336146" y="1697179"/>
                </a:lnTo>
                <a:lnTo>
                  <a:pt x="3391486" y="1700211"/>
                </a:lnTo>
                <a:lnTo>
                  <a:pt x="3447075" y="1698758"/>
                </a:lnTo>
                <a:lnTo>
                  <a:pt x="3502789" y="1694563"/>
                </a:lnTo>
                <a:lnTo>
                  <a:pt x="3555089" y="1689130"/>
                </a:lnTo>
                <a:lnTo>
                  <a:pt x="3607130" y="1682109"/>
                </a:lnTo>
                <a:lnTo>
                  <a:pt x="3658877" y="1673464"/>
                </a:lnTo>
                <a:lnTo>
                  <a:pt x="3710293" y="1663157"/>
                </a:lnTo>
                <a:lnTo>
                  <a:pt x="3761339" y="1651153"/>
                </a:lnTo>
                <a:lnTo>
                  <a:pt x="3811980" y="1637413"/>
                </a:lnTo>
                <a:lnTo>
                  <a:pt x="3862527" y="1621346"/>
                </a:lnTo>
                <a:lnTo>
                  <a:pt x="3910705" y="1602200"/>
                </a:lnTo>
                <a:lnTo>
                  <a:pt x="3956579" y="1580058"/>
                </a:lnTo>
                <a:lnTo>
                  <a:pt x="4000217" y="1555005"/>
                </a:lnTo>
                <a:lnTo>
                  <a:pt x="4041683" y="1527123"/>
                </a:lnTo>
                <a:lnTo>
                  <a:pt x="4081043" y="1496498"/>
                </a:lnTo>
                <a:lnTo>
                  <a:pt x="4118364" y="1463212"/>
                </a:lnTo>
                <a:lnTo>
                  <a:pt x="4153710" y="1427350"/>
                </a:lnTo>
                <a:lnTo>
                  <a:pt x="4187149" y="1388996"/>
                </a:lnTo>
                <a:lnTo>
                  <a:pt x="4218745" y="1348233"/>
                </a:lnTo>
                <a:lnTo>
                  <a:pt x="4248564" y="1305146"/>
                </a:lnTo>
                <a:lnTo>
                  <a:pt x="4275858" y="1261329"/>
                </a:lnTo>
                <a:lnTo>
                  <a:pt x="4300667" y="1216173"/>
                </a:lnTo>
                <a:lnTo>
                  <a:pt x="4323375" y="1169932"/>
                </a:lnTo>
                <a:lnTo>
                  <a:pt x="4344363" y="1122861"/>
                </a:lnTo>
                <a:lnTo>
                  <a:pt x="4364013" y="1075217"/>
                </a:lnTo>
                <a:lnTo>
                  <a:pt x="4381073" y="1024244"/>
                </a:lnTo>
                <a:lnTo>
                  <a:pt x="4393165" y="972060"/>
                </a:lnTo>
                <a:lnTo>
                  <a:pt x="4401371" y="919046"/>
                </a:lnTo>
                <a:lnTo>
                  <a:pt x="4406775" y="865585"/>
                </a:lnTo>
                <a:lnTo>
                  <a:pt x="4410458" y="812061"/>
                </a:lnTo>
                <a:lnTo>
                  <a:pt x="4408592" y="791149"/>
                </a:lnTo>
                <a:lnTo>
                  <a:pt x="4389931" y="755804"/>
                </a:lnTo>
                <a:lnTo>
                  <a:pt x="4328599" y="710242"/>
                </a:lnTo>
                <a:lnTo>
                  <a:pt x="4280080" y="683972"/>
                </a:lnTo>
                <a:lnTo>
                  <a:pt x="4229073" y="662935"/>
                </a:lnTo>
                <a:lnTo>
                  <a:pt x="4175579" y="647256"/>
                </a:lnTo>
                <a:lnTo>
                  <a:pt x="4128599" y="638999"/>
                </a:lnTo>
                <a:lnTo>
                  <a:pt x="4081951" y="636574"/>
                </a:lnTo>
                <a:lnTo>
                  <a:pt x="4035746" y="639614"/>
                </a:lnTo>
                <a:lnTo>
                  <a:pt x="3990093" y="647748"/>
                </a:lnTo>
                <a:lnTo>
                  <a:pt x="3945104" y="660608"/>
                </a:lnTo>
                <a:lnTo>
                  <a:pt x="3900889" y="677825"/>
                </a:lnTo>
                <a:lnTo>
                  <a:pt x="3856703" y="698757"/>
                </a:lnTo>
                <a:lnTo>
                  <a:pt x="3814050" y="721758"/>
                </a:lnTo>
                <a:lnTo>
                  <a:pt x="3772998" y="746944"/>
                </a:lnTo>
                <a:lnTo>
                  <a:pt x="3733617" y="774432"/>
                </a:lnTo>
                <a:lnTo>
                  <a:pt x="3695977" y="804338"/>
                </a:lnTo>
                <a:lnTo>
                  <a:pt x="3660148" y="836778"/>
                </a:lnTo>
                <a:lnTo>
                  <a:pt x="3613883" y="884641"/>
                </a:lnTo>
                <a:lnTo>
                  <a:pt x="3601318" y="897288"/>
                </a:lnTo>
                <a:lnTo>
                  <a:pt x="3589251" y="910184"/>
                </a:lnTo>
                <a:lnTo>
                  <a:pt x="3578427" y="923703"/>
                </a:lnTo>
                <a:lnTo>
                  <a:pt x="3549030" y="962812"/>
                </a:lnTo>
                <a:lnTo>
                  <a:pt x="3517090" y="999558"/>
                </a:lnTo>
                <a:lnTo>
                  <a:pt x="3483381" y="1034680"/>
                </a:lnTo>
                <a:lnTo>
                  <a:pt x="3413750" y="1103004"/>
                </a:lnTo>
                <a:lnTo>
                  <a:pt x="3379377" y="1137683"/>
                </a:lnTo>
                <a:lnTo>
                  <a:pt x="3348213" y="1168459"/>
                </a:lnTo>
                <a:lnTo>
                  <a:pt x="3315183" y="1197491"/>
                </a:lnTo>
                <a:lnTo>
                  <a:pt x="3238798" y="1260996"/>
                </a:lnTo>
                <a:lnTo>
                  <a:pt x="3159385" y="1297587"/>
                </a:lnTo>
                <a:lnTo>
                  <a:pt x="3110327" y="1317107"/>
                </a:lnTo>
                <a:lnTo>
                  <a:pt x="3060772" y="1334635"/>
                </a:lnTo>
                <a:lnTo>
                  <a:pt x="3010470" y="1347676"/>
                </a:lnTo>
                <a:lnTo>
                  <a:pt x="2961406" y="1356391"/>
                </a:lnTo>
                <a:lnTo>
                  <a:pt x="2912063" y="1362873"/>
                </a:lnTo>
                <a:lnTo>
                  <a:pt x="2862488" y="1366682"/>
                </a:lnTo>
                <a:lnTo>
                  <a:pt x="2812728" y="1367376"/>
                </a:lnTo>
                <a:lnTo>
                  <a:pt x="2762828" y="1364512"/>
                </a:lnTo>
                <a:lnTo>
                  <a:pt x="2712835" y="1357650"/>
                </a:lnTo>
                <a:lnTo>
                  <a:pt x="2662796" y="1346347"/>
                </a:lnTo>
                <a:lnTo>
                  <a:pt x="2608223" y="1327076"/>
                </a:lnTo>
                <a:lnTo>
                  <a:pt x="2556636" y="1299829"/>
                </a:lnTo>
                <a:lnTo>
                  <a:pt x="2511808" y="1269055"/>
                </a:lnTo>
                <a:lnTo>
                  <a:pt x="2470346" y="1235096"/>
                </a:lnTo>
                <a:lnTo>
                  <a:pt x="2431878" y="1198347"/>
                </a:lnTo>
                <a:lnTo>
                  <a:pt x="2396033" y="1159204"/>
                </a:lnTo>
                <a:lnTo>
                  <a:pt x="2362441" y="1118061"/>
                </a:lnTo>
                <a:lnTo>
                  <a:pt x="2330728" y="1075314"/>
                </a:lnTo>
                <a:lnTo>
                  <a:pt x="2300524" y="1031357"/>
                </a:lnTo>
                <a:lnTo>
                  <a:pt x="2275300" y="992081"/>
                </a:lnTo>
                <a:lnTo>
                  <a:pt x="2250969" y="952230"/>
                </a:lnTo>
                <a:lnTo>
                  <a:pt x="2228102" y="911550"/>
                </a:lnTo>
                <a:lnTo>
                  <a:pt x="2207273" y="869785"/>
                </a:lnTo>
                <a:lnTo>
                  <a:pt x="2189056" y="826681"/>
                </a:lnTo>
                <a:lnTo>
                  <a:pt x="2183603" y="812975"/>
                </a:lnTo>
                <a:lnTo>
                  <a:pt x="2177279" y="799767"/>
                </a:lnTo>
                <a:lnTo>
                  <a:pt x="2170208" y="787058"/>
                </a:lnTo>
                <a:lnTo>
                  <a:pt x="2162516" y="774847"/>
                </a:lnTo>
                <a:lnTo>
                  <a:pt x="2136613" y="730477"/>
                </a:lnTo>
                <a:lnTo>
                  <a:pt x="2113258" y="684959"/>
                </a:lnTo>
                <a:lnTo>
                  <a:pt x="2092769" y="638102"/>
                </a:lnTo>
                <a:lnTo>
                  <a:pt x="2075465" y="589713"/>
                </a:lnTo>
                <a:lnTo>
                  <a:pt x="2061664" y="539602"/>
                </a:lnTo>
                <a:lnTo>
                  <a:pt x="2052914" y="511961"/>
                </a:lnTo>
                <a:lnTo>
                  <a:pt x="2028447" y="458674"/>
                </a:lnTo>
                <a:lnTo>
                  <a:pt x="1995645" y="397599"/>
                </a:lnTo>
                <a:lnTo>
                  <a:pt x="1975077" y="362171"/>
                </a:lnTo>
                <a:lnTo>
                  <a:pt x="1932945" y="291066"/>
                </a:lnTo>
                <a:lnTo>
                  <a:pt x="1910945" y="256842"/>
                </a:lnTo>
                <a:lnTo>
                  <a:pt x="1887329" y="223615"/>
                </a:lnTo>
                <a:lnTo>
                  <a:pt x="1838727" y="158159"/>
                </a:lnTo>
                <a:lnTo>
                  <a:pt x="1784818" y="115795"/>
                </a:lnTo>
                <a:lnTo>
                  <a:pt x="1753447" y="110873"/>
                </a:lnTo>
                <a:lnTo>
                  <a:pt x="1717970" y="114299"/>
                </a:lnTo>
                <a:lnTo>
                  <a:pt x="1667225" y="125751"/>
                </a:lnTo>
                <a:lnTo>
                  <a:pt x="1618710" y="141476"/>
                </a:lnTo>
                <a:lnTo>
                  <a:pt x="1572743" y="162242"/>
                </a:lnTo>
                <a:lnTo>
                  <a:pt x="1529642" y="188812"/>
                </a:lnTo>
                <a:lnTo>
                  <a:pt x="1489726" y="221954"/>
                </a:lnTo>
                <a:lnTo>
                  <a:pt x="1453565" y="259999"/>
                </a:lnTo>
                <a:lnTo>
                  <a:pt x="1423375" y="303028"/>
                </a:lnTo>
                <a:lnTo>
                  <a:pt x="1396461" y="348031"/>
                </a:lnTo>
                <a:lnTo>
                  <a:pt x="1341599" y="437596"/>
                </a:lnTo>
                <a:lnTo>
                  <a:pt x="1314463" y="482599"/>
                </a:lnTo>
                <a:lnTo>
                  <a:pt x="1288064" y="528046"/>
                </a:lnTo>
                <a:lnTo>
                  <a:pt x="1262808" y="574158"/>
                </a:lnTo>
                <a:lnTo>
                  <a:pt x="1239233" y="619056"/>
                </a:lnTo>
                <a:lnTo>
                  <a:pt x="1216347" y="664283"/>
                </a:lnTo>
                <a:lnTo>
                  <a:pt x="1194246" y="709870"/>
                </a:lnTo>
                <a:lnTo>
                  <a:pt x="1173031" y="755852"/>
                </a:lnTo>
                <a:lnTo>
                  <a:pt x="1152798" y="802260"/>
                </a:lnTo>
                <a:lnTo>
                  <a:pt x="1133647" y="849127"/>
                </a:lnTo>
                <a:lnTo>
                  <a:pt x="1115675" y="896487"/>
                </a:lnTo>
                <a:lnTo>
                  <a:pt x="1098981" y="944372"/>
                </a:lnTo>
                <a:lnTo>
                  <a:pt x="1075805" y="1017527"/>
                </a:lnTo>
                <a:lnTo>
                  <a:pt x="1066578" y="1041990"/>
                </a:lnTo>
                <a:lnTo>
                  <a:pt x="1026614" y="1139498"/>
                </a:lnTo>
                <a:lnTo>
                  <a:pt x="985133" y="1235868"/>
                </a:lnTo>
                <a:lnTo>
                  <a:pt x="965019" y="1284422"/>
                </a:lnTo>
                <a:lnTo>
                  <a:pt x="946306" y="1333567"/>
                </a:lnTo>
                <a:lnTo>
                  <a:pt x="929731" y="1383561"/>
                </a:lnTo>
                <a:lnTo>
                  <a:pt x="916564" y="1413299"/>
                </a:lnTo>
                <a:lnTo>
                  <a:pt x="899044" y="1440047"/>
                </a:lnTo>
                <a:lnTo>
                  <a:pt x="880279" y="1465797"/>
                </a:lnTo>
                <a:lnTo>
                  <a:pt x="863380" y="1492545"/>
                </a:lnTo>
                <a:lnTo>
                  <a:pt x="836011" y="1537941"/>
                </a:lnTo>
                <a:lnTo>
                  <a:pt x="803665" y="1578602"/>
                </a:lnTo>
                <a:lnTo>
                  <a:pt x="766343" y="1614778"/>
                </a:lnTo>
                <a:lnTo>
                  <a:pt x="724045" y="1646717"/>
                </a:lnTo>
                <a:lnTo>
                  <a:pt x="693068" y="1668730"/>
                </a:lnTo>
                <a:lnTo>
                  <a:pt x="663335" y="1692238"/>
                </a:lnTo>
                <a:lnTo>
                  <a:pt x="604615" y="1739752"/>
                </a:lnTo>
                <a:lnTo>
                  <a:pt x="559939" y="1769619"/>
                </a:lnTo>
                <a:lnTo>
                  <a:pt x="513494" y="1793948"/>
                </a:lnTo>
                <a:lnTo>
                  <a:pt x="465280" y="1812519"/>
                </a:lnTo>
                <a:lnTo>
                  <a:pt x="415296" y="1825108"/>
                </a:lnTo>
                <a:lnTo>
                  <a:pt x="363543" y="1831495"/>
                </a:lnTo>
                <a:lnTo>
                  <a:pt x="310020" y="1831458"/>
                </a:lnTo>
                <a:lnTo>
                  <a:pt x="269713" y="1825269"/>
                </a:lnTo>
                <a:lnTo>
                  <a:pt x="230400" y="1813848"/>
                </a:lnTo>
                <a:lnTo>
                  <a:pt x="192083" y="1798937"/>
                </a:lnTo>
                <a:lnTo>
                  <a:pt x="154761" y="1782282"/>
                </a:lnTo>
                <a:lnTo>
                  <a:pt x="98529" y="1752378"/>
                </a:lnTo>
                <a:lnTo>
                  <a:pt x="69854" y="1737800"/>
                </a:lnTo>
                <a:lnTo>
                  <a:pt x="26622" y="1720189"/>
                </a:lnTo>
                <a:lnTo>
                  <a:pt x="3483" y="1683930"/>
                </a:lnTo>
                <a:lnTo>
                  <a:pt x="0" y="1660340"/>
                </a:lnTo>
                <a:lnTo>
                  <a:pt x="2177" y="1649167"/>
                </a:lnTo>
                <a:lnTo>
                  <a:pt x="34647" y="1606844"/>
                </a:lnTo>
                <a:lnTo>
                  <a:pt x="66681" y="1583918"/>
                </a:lnTo>
                <a:lnTo>
                  <a:pt x="103941" y="1571458"/>
                </a:lnTo>
                <a:lnTo>
                  <a:pt x="146799" y="1570960"/>
                </a:lnTo>
                <a:lnTo>
                  <a:pt x="172676" y="1574448"/>
                </a:lnTo>
                <a:lnTo>
                  <a:pt x="198552" y="1578934"/>
                </a:lnTo>
                <a:lnTo>
                  <a:pt x="224429" y="1584416"/>
                </a:lnTo>
                <a:lnTo>
                  <a:pt x="250305" y="1590896"/>
                </a:lnTo>
                <a:lnTo>
                  <a:pt x="281967" y="1597811"/>
                </a:lnTo>
                <a:lnTo>
                  <a:pt x="313504" y="1601362"/>
                </a:lnTo>
                <a:lnTo>
                  <a:pt x="345290" y="1602670"/>
                </a:lnTo>
                <a:lnTo>
                  <a:pt x="377697" y="1602857"/>
                </a:lnTo>
                <a:lnTo>
                  <a:pt x="427444" y="1600273"/>
                </a:lnTo>
                <a:lnTo>
                  <a:pt x="475025" y="1592395"/>
                </a:lnTo>
                <a:lnTo>
                  <a:pt x="520823" y="1579030"/>
                </a:lnTo>
                <a:lnTo>
                  <a:pt x="565219" y="1559987"/>
                </a:lnTo>
                <a:lnTo>
                  <a:pt x="608596" y="1535075"/>
                </a:lnTo>
                <a:lnTo>
                  <a:pt x="666818" y="1496698"/>
                </a:lnTo>
                <a:lnTo>
                  <a:pt x="720064" y="1451343"/>
                </a:lnTo>
                <a:lnTo>
                  <a:pt x="734060" y="1435914"/>
                </a:lnTo>
                <a:lnTo>
                  <a:pt x="748429" y="1420609"/>
                </a:lnTo>
                <a:lnTo>
                  <a:pt x="763544" y="1407048"/>
                </a:lnTo>
                <a:lnTo>
                  <a:pt x="779779" y="1396851"/>
                </a:lnTo>
                <a:lnTo>
                  <a:pt x="810508" y="1375690"/>
                </a:lnTo>
                <a:lnTo>
                  <a:pt x="832528" y="1349171"/>
                </a:lnTo>
                <a:lnTo>
                  <a:pt x="848078" y="1318914"/>
                </a:lnTo>
                <a:lnTo>
                  <a:pt x="859399" y="1286539"/>
                </a:lnTo>
                <a:lnTo>
                  <a:pt x="874230" y="1241849"/>
                </a:lnTo>
                <a:lnTo>
                  <a:pt x="890461" y="1197934"/>
                </a:lnTo>
                <a:lnTo>
                  <a:pt x="924767" y="1111102"/>
                </a:lnTo>
                <a:lnTo>
                  <a:pt x="941661" y="1067519"/>
                </a:lnTo>
                <a:lnTo>
                  <a:pt x="972630" y="982452"/>
                </a:lnTo>
                <a:lnTo>
                  <a:pt x="987289" y="941147"/>
                </a:lnTo>
                <a:lnTo>
                  <a:pt x="1000704" y="899094"/>
                </a:lnTo>
                <a:lnTo>
                  <a:pt x="1023895" y="810541"/>
                </a:lnTo>
                <a:lnTo>
                  <a:pt x="1039606" y="766564"/>
                </a:lnTo>
                <a:lnTo>
                  <a:pt x="1057866" y="723481"/>
                </a:lnTo>
                <a:lnTo>
                  <a:pt x="1118154" y="591722"/>
                </a:lnTo>
                <a:lnTo>
                  <a:pt x="1140194" y="546027"/>
                </a:lnTo>
                <a:lnTo>
                  <a:pt x="1162988" y="500813"/>
                </a:lnTo>
                <a:lnTo>
                  <a:pt x="1186470" y="456025"/>
                </a:lnTo>
                <a:lnTo>
                  <a:pt x="1210574" y="411610"/>
                </a:lnTo>
                <a:lnTo>
                  <a:pt x="1235236" y="367512"/>
                </a:lnTo>
                <a:lnTo>
                  <a:pt x="1260389" y="323676"/>
                </a:lnTo>
                <a:lnTo>
                  <a:pt x="1285968" y="280049"/>
                </a:lnTo>
                <a:lnTo>
                  <a:pt x="1311907" y="236574"/>
                </a:lnTo>
                <a:lnTo>
                  <a:pt x="1343755" y="187897"/>
                </a:lnTo>
                <a:lnTo>
                  <a:pt x="1383565" y="146197"/>
                </a:lnTo>
                <a:lnTo>
                  <a:pt x="1392668" y="138950"/>
                </a:lnTo>
                <a:lnTo>
                  <a:pt x="1401646" y="131079"/>
                </a:lnTo>
                <a:lnTo>
                  <a:pt x="1409877" y="122461"/>
                </a:lnTo>
                <a:lnTo>
                  <a:pt x="1416740" y="112970"/>
                </a:lnTo>
                <a:lnTo>
                  <a:pt x="1439382" y="84998"/>
                </a:lnTo>
                <a:lnTo>
                  <a:pt x="1496609" y="46995"/>
                </a:lnTo>
                <a:lnTo>
                  <a:pt x="1569885" y="18876"/>
                </a:lnTo>
                <a:lnTo>
                  <a:pt x="1612805" y="9137"/>
                </a:lnTo>
                <a:lnTo>
                  <a:pt x="1656223" y="3135"/>
                </a:lnTo>
                <a:lnTo>
                  <a:pt x="1699392" y="0"/>
                </a:lnTo>
                <a:lnTo>
                  <a:pt x="1751601" y="1190"/>
                </a:lnTo>
                <a:lnTo>
                  <a:pt x="1801454" y="10802"/>
                </a:lnTo>
                <a:lnTo>
                  <a:pt x="1848823" y="28325"/>
                </a:lnTo>
                <a:lnTo>
                  <a:pt x="1893580" y="53247"/>
                </a:lnTo>
                <a:lnTo>
                  <a:pt x="1935598" y="85060"/>
                </a:lnTo>
                <a:lnTo>
                  <a:pt x="1971282" y="119263"/>
                </a:lnTo>
                <a:lnTo>
                  <a:pt x="2004104" y="156331"/>
                </a:lnTo>
                <a:lnTo>
                  <a:pt x="2033195" y="196639"/>
                </a:lnTo>
                <a:lnTo>
                  <a:pt x="2057682" y="240561"/>
                </a:lnTo>
                <a:lnTo>
                  <a:pt x="2079283" y="284457"/>
                </a:lnTo>
                <a:lnTo>
                  <a:pt x="2099999" y="328575"/>
                </a:lnTo>
                <a:lnTo>
                  <a:pt x="2119388" y="373136"/>
                </a:lnTo>
                <a:lnTo>
                  <a:pt x="2137007" y="418361"/>
                </a:lnTo>
                <a:lnTo>
                  <a:pt x="2152416" y="464472"/>
                </a:lnTo>
                <a:lnTo>
                  <a:pt x="2165170" y="511691"/>
                </a:lnTo>
                <a:lnTo>
                  <a:pt x="2178605" y="562819"/>
                </a:lnTo>
                <a:lnTo>
                  <a:pt x="2195027" y="612700"/>
                </a:lnTo>
                <a:lnTo>
                  <a:pt x="2214434" y="661585"/>
                </a:lnTo>
                <a:lnTo>
                  <a:pt x="2246780" y="731652"/>
                </a:lnTo>
                <a:lnTo>
                  <a:pt x="2286383" y="771483"/>
                </a:lnTo>
                <a:lnTo>
                  <a:pt x="2302846" y="797109"/>
                </a:lnTo>
                <a:lnTo>
                  <a:pt x="2311845" y="826224"/>
                </a:lnTo>
                <a:lnTo>
                  <a:pt x="2315121" y="858578"/>
                </a:lnTo>
                <a:lnTo>
                  <a:pt x="2316448" y="866740"/>
                </a:lnTo>
                <a:lnTo>
                  <a:pt x="2396503" y="992150"/>
                </a:lnTo>
                <a:lnTo>
                  <a:pt x="2419954" y="1026041"/>
                </a:lnTo>
                <a:lnTo>
                  <a:pt x="2479005" y="1073472"/>
                </a:lnTo>
                <a:lnTo>
                  <a:pt x="2546683" y="1119491"/>
                </a:lnTo>
                <a:lnTo>
                  <a:pt x="2580521" y="1142999"/>
                </a:lnTo>
                <a:lnTo>
                  <a:pt x="2633104" y="1168085"/>
                </a:lnTo>
                <a:lnTo>
                  <a:pt x="2690662" y="1180213"/>
                </a:lnTo>
                <a:lnTo>
                  <a:pt x="2742408" y="1185111"/>
                </a:lnTo>
                <a:lnTo>
                  <a:pt x="2794107" y="1187335"/>
                </a:lnTo>
                <a:lnTo>
                  <a:pt x="2845713" y="1186978"/>
                </a:lnTo>
                <a:lnTo>
                  <a:pt x="2897179" y="1184134"/>
                </a:lnTo>
                <a:lnTo>
                  <a:pt x="2948461" y="1178895"/>
                </a:lnTo>
                <a:lnTo>
                  <a:pt x="2999510" y="1171355"/>
                </a:lnTo>
                <a:lnTo>
                  <a:pt x="3050280" y="1161606"/>
                </a:lnTo>
                <a:lnTo>
                  <a:pt x="3116630" y="1138679"/>
                </a:lnTo>
                <a:lnTo>
                  <a:pt x="3175018" y="1101798"/>
                </a:lnTo>
                <a:lnTo>
                  <a:pt x="3218041" y="1068454"/>
                </a:lnTo>
                <a:lnTo>
                  <a:pt x="3260880" y="1034852"/>
                </a:lnTo>
                <a:lnTo>
                  <a:pt x="3303571" y="1000955"/>
                </a:lnTo>
                <a:lnTo>
                  <a:pt x="3346152" y="966725"/>
                </a:lnTo>
                <a:lnTo>
                  <a:pt x="3388659" y="932126"/>
                </a:lnTo>
                <a:lnTo>
                  <a:pt x="3431129" y="897121"/>
                </a:lnTo>
                <a:lnTo>
                  <a:pt x="3483049" y="849939"/>
                </a:lnTo>
                <a:lnTo>
                  <a:pt x="3555909" y="773102"/>
                </a:lnTo>
                <a:lnTo>
                  <a:pt x="3580085" y="747933"/>
                </a:lnTo>
                <a:lnTo>
                  <a:pt x="3657985" y="672592"/>
                </a:lnTo>
                <a:lnTo>
                  <a:pt x="3716580" y="625077"/>
                </a:lnTo>
                <a:lnTo>
                  <a:pt x="3749610" y="606055"/>
                </a:lnTo>
                <a:lnTo>
                  <a:pt x="3793730" y="585077"/>
                </a:lnTo>
                <a:lnTo>
                  <a:pt x="3838551" y="565502"/>
                </a:lnTo>
                <a:lnTo>
                  <a:pt x="3884136" y="547778"/>
                </a:lnTo>
                <a:lnTo>
                  <a:pt x="3930550" y="532350"/>
                </a:lnTo>
                <a:lnTo>
                  <a:pt x="3977855" y="519665"/>
                </a:lnTo>
                <a:lnTo>
                  <a:pt x="4027576" y="513165"/>
                </a:lnTo>
                <a:lnTo>
                  <a:pt x="4077048" y="514515"/>
                </a:lnTo>
                <a:lnTo>
                  <a:pt x="4126023" y="522095"/>
                </a:lnTo>
                <a:lnTo>
                  <a:pt x="4174251" y="534285"/>
                </a:lnTo>
                <a:lnTo>
                  <a:pt x="4224241" y="551002"/>
                </a:lnTo>
                <a:lnTo>
                  <a:pt x="4272615" y="571333"/>
                </a:lnTo>
                <a:lnTo>
                  <a:pt x="4319246" y="595402"/>
                </a:lnTo>
                <a:lnTo>
                  <a:pt x="4364012" y="623333"/>
                </a:lnTo>
                <a:lnTo>
                  <a:pt x="4397125" y="649021"/>
                </a:lnTo>
                <a:lnTo>
                  <a:pt x="4424888" y="678323"/>
                </a:lnTo>
                <a:lnTo>
                  <a:pt x="4447427" y="711363"/>
                </a:lnTo>
                <a:lnTo>
                  <a:pt x="4464864" y="748265"/>
                </a:lnTo>
                <a:lnTo>
                  <a:pt x="4479399" y="793184"/>
                </a:lnTo>
                <a:lnTo>
                  <a:pt x="4488584" y="838476"/>
                </a:lnTo>
                <a:lnTo>
                  <a:pt x="4491549" y="884516"/>
                </a:lnTo>
                <a:lnTo>
                  <a:pt x="4487423" y="931677"/>
                </a:lnTo>
                <a:lnTo>
                  <a:pt x="4483899" y="954811"/>
                </a:lnTo>
                <a:lnTo>
                  <a:pt x="4481120" y="978194"/>
                </a:lnTo>
                <a:lnTo>
                  <a:pt x="4476807" y="1024712"/>
                </a:lnTo>
                <a:lnTo>
                  <a:pt x="4469493" y="1073664"/>
                </a:lnTo>
                <a:lnTo>
                  <a:pt x="4458739" y="1121596"/>
                </a:lnTo>
                <a:lnTo>
                  <a:pt x="4444609" y="1168443"/>
                </a:lnTo>
                <a:lnTo>
                  <a:pt x="4427167" y="1214142"/>
                </a:lnTo>
                <a:lnTo>
                  <a:pt x="4406477" y="1258628"/>
                </a:lnTo>
                <a:lnTo>
                  <a:pt x="4384083" y="1303214"/>
                </a:lnTo>
                <a:lnTo>
                  <a:pt x="4360695" y="1347177"/>
                </a:lnTo>
                <a:lnTo>
                  <a:pt x="4336311" y="1390393"/>
                </a:lnTo>
                <a:lnTo>
                  <a:pt x="4310932" y="1432736"/>
                </a:lnTo>
                <a:lnTo>
                  <a:pt x="4282558" y="1474457"/>
                </a:lnTo>
                <a:lnTo>
                  <a:pt x="4251144" y="1513271"/>
                </a:lnTo>
                <a:lnTo>
                  <a:pt x="4217059" y="1549528"/>
                </a:lnTo>
                <a:lnTo>
                  <a:pt x="4180677" y="1583576"/>
                </a:lnTo>
                <a:lnTo>
                  <a:pt x="4142368" y="1615764"/>
                </a:lnTo>
                <a:lnTo>
                  <a:pt x="4102504" y="1646442"/>
                </a:lnTo>
                <a:lnTo>
                  <a:pt x="4061456" y="1675956"/>
                </a:lnTo>
                <a:lnTo>
                  <a:pt x="4020485" y="1697720"/>
                </a:lnTo>
                <a:lnTo>
                  <a:pt x="3976528" y="1714499"/>
                </a:lnTo>
                <a:lnTo>
                  <a:pt x="3930592" y="1730788"/>
                </a:lnTo>
                <a:lnTo>
                  <a:pt x="3883892" y="1745291"/>
                </a:lnTo>
                <a:lnTo>
                  <a:pt x="3836938" y="1759092"/>
                </a:lnTo>
                <a:lnTo>
                  <a:pt x="3790238" y="1773276"/>
                </a:lnTo>
                <a:lnTo>
                  <a:pt x="3744302" y="1788927"/>
                </a:lnTo>
                <a:lnTo>
                  <a:pt x="3697857" y="1795572"/>
                </a:lnTo>
                <a:lnTo>
                  <a:pt x="3551293" y="1801888"/>
                </a:lnTo>
                <a:lnTo>
                  <a:pt x="3502395" y="1804801"/>
                </a:lnTo>
                <a:lnTo>
                  <a:pt x="3453689" y="1808863"/>
                </a:lnTo>
                <a:lnTo>
                  <a:pt x="3400982" y="1810130"/>
                </a:lnTo>
                <a:lnTo>
                  <a:pt x="3348524" y="1805042"/>
                </a:lnTo>
                <a:lnTo>
                  <a:pt x="3296564" y="1795219"/>
                </a:lnTo>
                <a:lnTo>
                  <a:pt x="3245350" y="1782282"/>
                </a:lnTo>
                <a:lnTo>
                  <a:pt x="3195271" y="1768482"/>
                </a:lnTo>
                <a:lnTo>
                  <a:pt x="3145018" y="1755372"/>
                </a:lnTo>
                <a:lnTo>
                  <a:pt x="3094612" y="1742852"/>
                </a:lnTo>
                <a:lnTo>
                  <a:pt x="3044075" y="1730825"/>
                </a:lnTo>
                <a:lnTo>
                  <a:pt x="2993428" y="1719192"/>
                </a:lnTo>
                <a:lnTo>
                  <a:pt x="2891895" y="1696712"/>
                </a:lnTo>
                <a:lnTo>
                  <a:pt x="2790188" y="1674627"/>
                </a:lnTo>
                <a:lnTo>
                  <a:pt x="2750170" y="1666341"/>
                </a:lnTo>
                <a:lnTo>
                  <a:pt x="2709904" y="1659176"/>
                </a:lnTo>
                <a:lnTo>
                  <a:pt x="2669638" y="1652760"/>
                </a:lnTo>
                <a:lnTo>
                  <a:pt x="2612494" y="1644224"/>
                </a:lnTo>
                <a:lnTo>
                  <a:pt x="2577743" y="1642231"/>
                </a:lnTo>
                <a:lnTo>
                  <a:pt x="2513839" y="1644121"/>
                </a:lnTo>
                <a:lnTo>
                  <a:pt x="2420286" y="1647402"/>
                </a:lnTo>
                <a:lnTo>
                  <a:pt x="2373509" y="1648045"/>
                </a:lnTo>
                <a:lnTo>
                  <a:pt x="2344439" y="1647547"/>
                </a:lnTo>
                <a:lnTo>
                  <a:pt x="2315121" y="1646052"/>
                </a:lnTo>
                <a:lnTo>
                  <a:pt x="2285802" y="1643560"/>
                </a:lnTo>
                <a:lnTo>
                  <a:pt x="2209905" y="1634521"/>
                </a:lnTo>
                <a:lnTo>
                  <a:pt x="2163333" y="1632352"/>
                </a:lnTo>
                <a:lnTo>
                  <a:pt x="2116951" y="1633755"/>
                </a:lnTo>
                <a:lnTo>
                  <a:pt x="2070697" y="1638923"/>
                </a:lnTo>
                <a:lnTo>
                  <a:pt x="2024507" y="1648045"/>
                </a:lnTo>
                <a:lnTo>
                  <a:pt x="2016545" y="1649375"/>
                </a:lnTo>
                <a:lnTo>
                  <a:pt x="2009910" y="1654691"/>
                </a:lnTo>
                <a:lnTo>
                  <a:pt x="2001948" y="1654691"/>
                </a:lnTo>
                <a:lnTo>
                  <a:pt x="1951460" y="1658736"/>
                </a:lnTo>
                <a:lnTo>
                  <a:pt x="1902226" y="1667036"/>
                </a:lnTo>
                <a:lnTo>
                  <a:pt x="1854036" y="1678963"/>
                </a:lnTo>
                <a:lnTo>
                  <a:pt x="1806681" y="1693889"/>
                </a:lnTo>
                <a:lnTo>
                  <a:pt x="1759954" y="1711186"/>
                </a:lnTo>
                <a:lnTo>
                  <a:pt x="1713644" y="1730227"/>
                </a:lnTo>
                <a:lnTo>
                  <a:pt x="1667544" y="1750384"/>
                </a:lnTo>
                <a:lnTo>
                  <a:pt x="1646208" y="1759293"/>
                </a:lnTo>
                <a:lnTo>
                  <a:pt x="1624250" y="1767828"/>
                </a:lnTo>
                <a:lnTo>
                  <a:pt x="1602044" y="1775615"/>
                </a:lnTo>
                <a:lnTo>
                  <a:pt x="1526902" y="1798106"/>
                </a:lnTo>
                <a:lnTo>
                  <a:pt x="1474962" y="1817170"/>
                </a:lnTo>
                <a:lnTo>
                  <a:pt x="1423769" y="1838726"/>
                </a:lnTo>
                <a:lnTo>
                  <a:pt x="1372949" y="1862026"/>
                </a:lnTo>
                <a:lnTo>
                  <a:pt x="1329062" y="1883823"/>
                </a:lnTo>
                <a:lnTo>
                  <a:pt x="1286832" y="1908171"/>
                </a:lnTo>
                <a:lnTo>
                  <a:pt x="1246640" y="1935709"/>
                </a:lnTo>
                <a:lnTo>
                  <a:pt x="1208868" y="1967075"/>
                </a:lnTo>
                <a:lnTo>
                  <a:pt x="1173899" y="2002907"/>
                </a:lnTo>
                <a:lnTo>
                  <a:pt x="1144165" y="2034950"/>
                </a:lnTo>
                <a:lnTo>
                  <a:pt x="1113188" y="2065872"/>
                </a:lnTo>
                <a:lnTo>
                  <a:pt x="1081713" y="2096544"/>
                </a:lnTo>
                <a:lnTo>
                  <a:pt x="1050487" y="2127840"/>
                </a:lnTo>
                <a:lnTo>
                  <a:pt x="1013516" y="2168124"/>
                </a:lnTo>
                <a:lnTo>
                  <a:pt x="979419" y="2210439"/>
                </a:lnTo>
                <a:lnTo>
                  <a:pt x="947976" y="2254600"/>
                </a:lnTo>
                <a:lnTo>
                  <a:pt x="918967" y="2300422"/>
                </a:lnTo>
                <a:lnTo>
                  <a:pt x="892169" y="2347721"/>
                </a:lnTo>
                <a:lnTo>
                  <a:pt x="867361" y="2396312"/>
                </a:lnTo>
                <a:lnTo>
                  <a:pt x="841319" y="2461270"/>
                </a:lnTo>
                <a:lnTo>
                  <a:pt x="822243" y="2529219"/>
                </a:lnTo>
                <a:lnTo>
                  <a:pt x="816437" y="2593513"/>
                </a:lnTo>
                <a:lnTo>
                  <a:pt x="820190" y="2625473"/>
                </a:lnTo>
                <a:lnTo>
                  <a:pt x="844449" y="2694751"/>
                </a:lnTo>
                <a:lnTo>
                  <a:pt x="869186" y="2726087"/>
                </a:lnTo>
                <a:lnTo>
                  <a:pt x="901635" y="2749699"/>
                </a:lnTo>
                <a:lnTo>
                  <a:pt x="941673" y="2764464"/>
                </a:lnTo>
                <a:lnTo>
                  <a:pt x="999398" y="2772107"/>
                </a:lnTo>
                <a:lnTo>
                  <a:pt x="1028260" y="2772314"/>
                </a:lnTo>
                <a:lnTo>
                  <a:pt x="1057122" y="2769781"/>
                </a:lnTo>
                <a:lnTo>
                  <a:pt x="1108382" y="2762432"/>
                </a:lnTo>
                <a:lnTo>
                  <a:pt x="1159533" y="2754503"/>
                </a:lnTo>
                <a:lnTo>
                  <a:pt x="1210563" y="2745906"/>
                </a:lnTo>
                <a:lnTo>
                  <a:pt x="1261462" y="2736556"/>
                </a:lnTo>
                <a:lnTo>
                  <a:pt x="1312220" y="2726362"/>
                </a:lnTo>
                <a:lnTo>
                  <a:pt x="1362824" y="2715239"/>
                </a:lnTo>
                <a:lnTo>
                  <a:pt x="1413265" y="2703099"/>
                </a:lnTo>
                <a:lnTo>
                  <a:pt x="1463531" y="2689854"/>
                </a:lnTo>
                <a:lnTo>
                  <a:pt x="1513611" y="2675417"/>
                </a:lnTo>
                <a:lnTo>
                  <a:pt x="1562980" y="2660829"/>
                </a:lnTo>
                <a:lnTo>
                  <a:pt x="1612372" y="2646592"/>
                </a:lnTo>
                <a:lnTo>
                  <a:pt x="1661812" y="2632737"/>
                </a:lnTo>
                <a:lnTo>
                  <a:pt x="1711324" y="2619298"/>
                </a:lnTo>
                <a:lnTo>
                  <a:pt x="1760931" y="2606305"/>
                </a:lnTo>
                <a:lnTo>
                  <a:pt x="1810658" y="2593790"/>
                </a:lnTo>
                <a:lnTo>
                  <a:pt x="1860528" y="2581786"/>
                </a:lnTo>
                <a:lnTo>
                  <a:pt x="1910565" y="2570324"/>
                </a:lnTo>
                <a:lnTo>
                  <a:pt x="1960794" y="2559437"/>
                </a:lnTo>
                <a:lnTo>
                  <a:pt x="2011237" y="2549155"/>
                </a:lnTo>
                <a:lnTo>
                  <a:pt x="2062514" y="2538358"/>
                </a:lnTo>
                <a:lnTo>
                  <a:pt x="2113639" y="2526731"/>
                </a:lnTo>
                <a:lnTo>
                  <a:pt x="2164621" y="2514323"/>
                </a:lnTo>
                <a:lnTo>
                  <a:pt x="2215468" y="2501181"/>
                </a:lnTo>
                <a:lnTo>
                  <a:pt x="2266187" y="2487353"/>
                </a:lnTo>
                <a:lnTo>
                  <a:pt x="2316787" y="2472888"/>
                </a:lnTo>
                <a:lnTo>
                  <a:pt x="2367276" y="2457832"/>
                </a:lnTo>
                <a:lnTo>
                  <a:pt x="2417661" y="2442234"/>
                </a:lnTo>
                <a:lnTo>
                  <a:pt x="2467950" y="2426142"/>
                </a:lnTo>
                <a:lnTo>
                  <a:pt x="2671022" y="2359077"/>
                </a:lnTo>
                <a:lnTo>
                  <a:pt x="2772936" y="2324542"/>
                </a:lnTo>
                <a:lnTo>
                  <a:pt x="2794832" y="2317315"/>
                </a:lnTo>
                <a:lnTo>
                  <a:pt x="2816727" y="2309590"/>
                </a:lnTo>
                <a:lnTo>
                  <a:pt x="2838623" y="2301367"/>
                </a:lnTo>
                <a:lnTo>
                  <a:pt x="2907552" y="2273945"/>
                </a:lnTo>
                <a:lnTo>
                  <a:pt x="2954782" y="2256455"/>
                </a:lnTo>
                <a:lnTo>
                  <a:pt x="3002208" y="2240171"/>
                </a:lnTo>
                <a:lnTo>
                  <a:pt x="3049830" y="2225089"/>
                </a:lnTo>
                <a:lnTo>
                  <a:pt x="3097645" y="2211202"/>
                </a:lnTo>
                <a:lnTo>
                  <a:pt x="3145654" y="2198507"/>
                </a:lnTo>
                <a:lnTo>
                  <a:pt x="3193853" y="2186999"/>
                </a:lnTo>
                <a:lnTo>
                  <a:pt x="3242243" y="2176674"/>
                </a:lnTo>
                <a:lnTo>
                  <a:pt x="3290822" y="2167526"/>
                </a:lnTo>
                <a:lnTo>
                  <a:pt x="3339590" y="2159552"/>
                </a:lnTo>
                <a:lnTo>
                  <a:pt x="3388544" y="2152745"/>
                </a:lnTo>
                <a:lnTo>
                  <a:pt x="3437684" y="2147103"/>
                </a:lnTo>
                <a:lnTo>
                  <a:pt x="3487008" y="2142620"/>
                </a:lnTo>
                <a:lnTo>
                  <a:pt x="3536516" y="2139291"/>
                </a:lnTo>
                <a:lnTo>
                  <a:pt x="3586206" y="2137112"/>
                </a:lnTo>
                <a:lnTo>
                  <a:pt x="3636078" y="2136078"/>
                </a:lnTo>
                <a:lnTo>
                  <a:pt x="3686129" y="2136185"/>
                </a:lnTo>
                <a:lnTo>
                  <a:pt x="3736359" y="2137428"/>
                </a:lnTo>
                <a:lnTo>
                  <a:pt x="3786766" y="2139802"/>
                </a:lnTo>
                <a:lnTo>
                  <a:pt x="3930427" y="2148219"/>
                </a:lnTo>
                <a:lnTo>
                  <a:pt x="4074382" y="2157523"/>
                </a:lnTo>
                <a:lnTo>
                  <a:pt x="4218042" y="2167712"/>
                </a:lnTo>
                <a:lnTo>
                  <a:pt x="4270459" y="2172013"/>
                </a:lnTo>
                <a:lnTo>
                  <a:pt x="4322875" y="2176868"/>
                </a:lnTo>
                <a:lnTo>
                  <a:pt x="4375292" y="2182166"/>
                </a:lnTo>
                <a:lnTo>
                  <a:pt x="4480125" y="2193647"/>
                </a:lnTo>
                <a:lnTo>
                  <a:pt x="4532542" y="2199610"/>
                </a:lnTo>
                <a:lnTo>
                  <a:pt x="4581089" y="2205724"/>
                </a:lnTo>
                <a:lnTo>
                  <a:pt x="4629509" y="2213113"/>
                </a:lnTo>
                <a:lnTo>
                  <a:pt x="4677673" y="2222098"/>
                </a:lnTo>
                <a:lnTo>
                  <a:pt x="4725456" y="2232996"/>
                </a:lnTo>
                <a:lnTo>
                  <a:pt x="4772729" y="2246127"/>
                </a:lnTo>
                <a:lnTo>
                  <a:pt x="4809201" y="2255555"/>
                </a:lnTo>
                <a:lnTo>
                  <a:pt x="4846544" y="2262741"/>
                </a:lnTo>
                <a:lnTo>
                  <a:pt x="4884135" y="2268929"/>
                </a:lnTo>
                <a:lnTo>
                  <a:pt x="4921354" y="2275367"/>
                </a:lnTo>
                <a:lnTo>
                  <a:pt x="4967343" y="2283923"/>
                </a:lnTo>
                <a:lnTo>
                  <a:pt x="5059818" y="2300038"/>
                </a:lnTo>
                <a:lnTo>
                  <a:pt x="5105807" y="2308594"/>
                </a:lnTo>
                <a:lnTo>
                  <a:pt x="5152846" y="2318948"/>
                </a:lnTo>
                <a:lnTo>
                  <a:pt x="5199464" y="2330876"/>
                </a:lnTo>
                <a:lnTo>
                  <a:pt x="5245741" y="2344081"/>
                </a:lnTo>
                <a:lnTo>
                  <a:pt x="5291753" y="2358268"/>
                </a:lnTo>
                <a:lnTo>
                  <a:pt x="5337579" y="2373139"/>
                </a:lnTo>
                <a:lnTo>
                  <a:pt x="5474713" y="2418906"/>
                </a:lnTo>
                <a:lnTo>
                  <a:pt x="5524595" y="2435164"/>
                </a:lnTo>
                <a:lnTo>
                  <a:pt x="5574695" y="2451032"/>
                </a:lnTo>
                <a:lnTo>
                  <a:pt x="5624981" y="2466496"/>
                </a:lnTo>
                <a:lnTo>
                  <a:pt x="5675423" y="2481539"/>
                </a:lnTo>
                <a:lnTo>
                  <a:pt x="5725989" y="2496145"/>
                </a:lnTo>
                <a:lnTo>
                  <a:pt x="5776648" y="2510300"/>
                </a:lnTo>
                <a:lnTo>
                  <a:pt x="5827369" y="2523988"/>
                </a:lnTo>
                <a:lnTo>
                  <a:pt x="5878122" y="2537193"/>
                </a:lnTo>
                <a:lnTo>
                  <a:pt x="5905499" y="2543501"/>
                </a:lnTo>
                <a:lnTo>
                  <a:pt x="5905499" y="2668691"/>
                </a:lnTo>
                <a:lnTo>
                  <a:pt x="5860508" y="2657304"/>
                </a:lnTo>
                <a:lnTo>
                  <a:pt x="5810446" y="2643517"/>
                </a:lnTo>
                <a:lnTo>
                  <a:pt x="5672438" y="2603448"/>
                </a:lnTo>
                <a:lnTo>
                  <a:pt x="5580432" y="2576152"/>
                </a:lnTo>
                <a:lnTo>
                  <a:pt x="5488427" y="2547981"/>
                </a:lnTo>
                <a:lnTo>
                  <a:pt x="5442424" y="2533458"/>
                </a:lnTo>
                <a:lnTo>
                  <a:pt x="5396421" y="2518585"/>
                </a:lnTo>
                <a:lnTo>
                  <a:pt x="5346871" y="2502900"/>
                </a:lnTo>
                <a:lnTo>
                  <a:pt x="5297265" y="2487817"/>
                </a:lnTo>
                <a:lnTo>
                  <a:pt x="5247551" y="2473446"/>
                </a:lnTo>
                <a:lnTo>
                  <a:pt x="5197673" y="2459894"/>
                </a:lnTo>
                <a:lnTo>
                  <a:pt x="5147576" y="2447273"/>
                </a:lnTo>
                <a:lnTo>
                  <a:pt x="5097207" y="2435690"/>
                </a:lnTo>
                <a:lnTo>
                  <a:pt x="5046509" y="2425256"/>
                </a:lnTo>
                <a:lnTo>
                  <a:pt x="4995430" y="2416081"/>
                </a:lnTo>
                <a:lnTo>
                  <a:pt x="4943913" y="2408272"/>
                </a:lnTo>
                <a:lnTo>
                  <a:pt x="4889403" y="2399073"/>
                </a:lnTo>
                <a:lnTo>
                  <a:pt x="4835265" y="2386509"/>
                </a:lnTo>
                <a:lnTo>
                  <a:pt x="4727612" y="2357768"/>
                </a:lnTo>
                <a:lnTo>
                  <a:pt x="4682207" y="2346348"/>
                </a:lnTo>
                <a:lnTo>
                  <a:pt x="4636675" y="2336269"/>
                </a:lnTo>
                <a:lnTo>
                  <a:pt x="4590888" y="2327911"/>
                </a:lnTo>
                <a:lnTo>
                  <a:pt x="4544719" y="2321660"/>
                </a:lnTo>
                <a:lnTo>
                  <a:pt x="4498041" y="2317896"/>
                </a:lnTo>
                <a:lnTo>
                  <a:pt x="4451471" y="2314448"/>
                </a:lnTo>
                <a:lnTo>
                  <a:pt x="4358830" y="2304065"/>
                </a:lnTo>
                <a:lnTo>
                  <a:pt x="4312260" y="2300618"/>
                </a:lnTo>
                <a:lnTo>
                  <a:pt x="4259180" y="2297900"/>
                </a:lnTo>
                <a:lnTo>
                  <a:pt x="4206100" y="2294328"/>
                </a:lnTo>
                <a:lnTo>
                  <a:pt x="4153020" y="2290133"/>
                </a:lnTo>
                <a:lnTo>
                  <a:pt x="3993780" y="2276104"/>
                </a:lnTo>
                <a:lnTo>
                  <a:pt x="3940700" y="2271712"/>
                </a:lnTo>
                <a:lnTo>
                  <a:pt x="3887620" y="2267845"/>
                </a:lnTo>
                <a:lnTo>
                  <a:pt x="3834540" y="2264733"/>
                </a:lnTo>
                <a:lnTo>
                  <a:pt x="3783186" y="2262824"/>
                </a:lnTo>
                <a:lnTo>
                  <a:pt x="3731840" y="2261905"/>
                </a:lnTo>
                <a:lnTo>
                  <a:pt x="3680511" y="2262006"/>
                </a:lnTo>
                <a:lnTo>
                  <a:pt x="3629205" y="2263159"/>
                </a:lnTo>
                <a:lnTo>
                  <a:pt x="3577931" y="2265397"/>
                </a:lnTo>
                <a:lnTo>
                  <a:pt x="3526696" y="2268752"/>
                </a:lnTo>
                <a:lnTo>
                  <a:pt x="3475510" y="2273255"/>
                </a:lnTo>
                <a:lnTo>
                  <a:pt x="3424379" y="2278938"/>
                </a:lnTo>
                <a:lnTo>
                  <a:pt x="3373312" y="2285833"/>
                </a:lnTo>
                <a:lnTo>
                  <a:pt x="3322317" y="2293973"/>
                </a:lnTo>
                <a:lnTo>
                  <a:pt x="3270054" y="2304616"/>
                </a:lnTo>
                <a:lnTo>
                  <a:pt x="3218237" y="2318194"/>
                </a:lnTo>
                <a:lnTo>
                  <a:pt x="3166675" y="2333494"/>
                </a:lnTo>
                <a:lnTo>
                  <a:pt x="3115177" y="2349304"/>
                </a:lnTo>
                <a:lnTo>
                  <a:pt x="3049618" y="2368629"/>
                </a:lnTo>
                <a:lnTo>
                  <a:pt x="3021751" y="2378057"/>
                </a:lnTo>
                <a:lnTo>
                  <a:pt x="2961627" y="2399586"/>
                </a:lnTo>
                <a:lnTo>
                  <a:pt x="2915373" y="2415705"/>
                </a:lnTo>
                <a:lnTo>
                  <a:pt x="2868991" y="2431249"/>
                </a:lnTo>
                <a:lnTo>
                  <a:pt x="2822419" y="2446092"/>
                </a:lnTo>
                <a:lnTo>
                  <a:pt x="2726387" y="2475045"/>
                </a:lnTo>
                <a:lnTo>
                  <a:pt x="2677500" y="2490940"/>
                </a:lnTo>
                <a:lnTo>
                  <a:pt x="2628931" y="2507474"/>
                </a:lnTo>
                <a:lnTo>
                  <a:pt x="2532750" y="2541179"/>
                </a:lnTo>
                <a:lnTo>
                  <a:pt x="2489043" y="2555967"/>
                </a:lnTo>
                <a:lnTo>
                  <a:pt x="2438859" y="2571662"/>
                </a:lnTo>
                <a:lnTo>
                  <a:pt x="2384175" y="2587795"/>
                </a:lnTo>
                <a:lnTo>
                  <a:pt x="2326968" y="2603895"/>
                </a:lnTo>
                <a:lnTo>
                  <a:pt x="2269216" y="2619492"/>
                </a:lnTo>
                <a:lnTo>
                  <a:pt x="2212894" y="2634116"/>
                </a:lnTo>
                <a:lnTo>
                  <a:pt x="2159979" y="2647295"/>
                </a:lnTo>
                <a:lnTo>
                  <a:pt x="2112449" y="2658560"/>
                </a:lnTo>
                <a:lnTo>
                  <a:pt x="2072281" y="2667441"/>
                </a:lnTo>
                <a:lnTo>
                  <a:pt x="1975015" y="2687585"/>
                </a:lnTo>
                <a:lnTo>
                  <a:pt x="1926608" y="2698046"/>
                </a:lnTo>
                <a:lnTo>
                  <a:pt x="1878372" y="2708974"/>
                </a:lnTo>
                <a:lnTo>
                  <a:pt x="1830323" y="2720526"/>
                </a:lnTo>
                <a:lnTo>
                  <a:pt x="1782476" y="2732856"/>
                </a:lnTo>
                <a:lnTo>
                  <a:pt x="1734846" y="2746121"/>
                </a:lnTo>
                <a:lnTo>
                  <a:pt x="1687450" y="2760476"/>
                </a:lnTo>
                <a:lnTo>
                  <a:pt x="1640466" y="2775336"/>
                </a:lnTo>
                <a:lnTo>
                  <a:pt x="1593296" y="2789770"/>
                </a:lnTo>
                <a:lnTo>
                  <a:pt x="1545952" y="2803744"/>
                </a:lnTo>
                <a:lnTo>
                  <a:pt x="1498444" y="2817226"/>
                </a:lnTo>
                <a:lnTo>
                  <a:pt x="1450783" y="2830184"/>
                </a:lnTo>
                <a:lnTo>
                  <a:pt x="1402980" y="2842583"/>
                </a:lnTo>
                <a:lnTo>
                  <a:pt x="1355046" y="2854391"/>
                </a:lnTo>
                <a:lnTo>
                  <a:pt x="1306992" y="2865576"/>
                </a:lnTo>
                <a:lnTo>
                  <a:pt x="1221962" y="2883975"/>
                </a:lnTo>
                <a:lnTo>
                  <a:pt x="1147235" y="2897225"/>
                </a:lnTo>
                <a:lnTo>
                  <a:pt x="1108877" y="2901357"/>
                </a:lnTo>
                <a:lnTo>
                  <a:pt x="1060736" y="2902133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1308" y="7229481"/>
            <a:ext cx="3409949" cy="20288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64343" y="2989888"/>
            <a:ext cx="443865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90">
                <a:solidFill>
                  <a:srgbClr val="994B37"/>
                </a:solidFill>
              </a:rPr>
              <a:t>Luis</a:t>
            </a:r>
            <a:r>
              <a:rPr dirty="0" spc="-10">
                <a:solidFill>
                  <a:srgbClr val="994B37"/>
                </a:solidFill>
              </a:rPr>
              <a:t> </a:t>
            </a:r>
            <a:r>
              <a:rPr dirty="0" spc="175">
                <a:solidFill>
                  <a:srgbClr val="994B37"/>
                </a:solidFill>
              </a:rPr>
              <a:t>Chutá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84435" cy="10274300"/>
            <a:chOff x="0" y="0"/>
            <a:chExt cx="10084435" cy="102743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084435" cy="10274300"/>
            </a:xfrm>
            <a:custGeom>
              <a:avLst/>
              <a:gdLst/>
              <a:ahLst/>
              <a:cxnLst/>
              <a:rect l="l" t="t" r="r" b="b"/>
              <a:pathLst>
                <a:path w="10084435" h="10274300">
                  <a:moveTo>
                    <a:pt x="2525017" y="10274299"/>
                  </a:moveTo>
                  <a:lnTo>
                    <a:pt x="0" y="10274299"/>
                  </a:lnTo>
                  <a:lnTo>
                    <a:pt x="0" y="1028699"/>
                  </a:lnTo>
                  <a:lnTo>
                    <a:pt x="5978" y="1015999"/>
                  </a:lnTo>
                  <a:lnTo>
                    <a:pt x="41787" y="990599"/>
                  </a:lnTo>
                  <a:lnTo>
                    <a:pt x="79049" y="952499"/>
                  </a:lnTo>
                  <a:lnTo>
                    <a:pt x="117818" y="927099"/>
                  </a:lnTo>
                  <a:lnTo>
                    <a:pt x="158152" y="888999"/>
                  </a:lnTo>
                  <a:lnTo>
                    <a:pt x="200105" y="863599"/>
                  </a:lnTo>
                  <a:lnTo>
                    <a:pt x="243733" y="838199"/>
                  </a:lnTo>
                  <a:lnTo>
                    <a:pt x="289093" y="812799"/>
                  </a:lnTo>
                  <a:lnTo>
                    <a:pt x="332049" y="800099"/>
                  </a:lnTo>
                  <a:lnTo>
                    <a:pt x="502058" y="698499"/>
                  </a:lnTo>
                  <a:lnTo>
                    <a:pt x="544651" y="685799"/>
                  </a:lnTo>
                  <a:lnTo>
                    <a:pt x="674388" y="609599"/>
                  </a:lnTo>
                  <a:lnTo>
                    <a:pt x="718649" y="596899"/>
                  </a:lnTo>
                  <a:lnTo>
                    <a:pt x="763599" y="571499"/>
                  </a:lnTo>
                  <a:lnTo>
                    <a:pt x="854340" y="546099"/>
                  </a:lnTo>
                  <a:lnTo>
                    <a:pt x="899861" y="520699"/>
                  </a:lnTo>
                  <a:lnTo>
                    <a:pt x="1178913" y="444499"/>
                  </a:lnTo>
                  <a:lnTo>
                    <a:pt x="1226972" y="444499"/>
                  </a:lnTo>
                  <a:lnTo>
                    <a:pt x="1275636" y="431799"/>
                  </a:lnTo>
                  <a:lnTo>
                    <a:pt x="1331012" y="419099"/>
                  </a:lnTo>
                  <a:lnTo>
                    <a:pt x="1490102" y="380999"/>
                  </a:lnTo>
                  <a:lnTo>
                    <a:pt x="1634866" y="330199"/>
                  </a:lnTo>
                  <a:lnTo>
                    <a:pt x="1684190" y="304799"/>
                  </a:lnTo>
                  <a:lnTo>
                    <a:pt x="1982990" y="228599"/>
                  </a:lnTo>
                  <a:lnTo>
                    <a:pt x="3648240" y="228599"/>
                  </a:lnTo>
                  <a:lnTo>
                    <a:pt x="3696680" y="215899"/>
                  </a:lnTo>
                  <a:lnTo>
                    <a:pt x="3890600" y="215899"/>
                  </a:lnTo>
                  <a:lnTo>
                    <a:pt x="3938879" y="203199"/>
                  </a:lnTo>
                  <a:lnTo>
                    <a:pt x="3986981" y="203199"/>
                  </a:lnTo>
                  <a:lnTo>
                    <a:pt x="4131797" y="165099"/>
                  </a:lnTo>
                  <a:lnTo>
                    <a:pt x="4181464" y="139699"/>
                  </a:lnTo>
                  <a:lnTo>
                    <a:pt x="4684359" y="12699"/>
                  </a:lnTo>
                  <a:lnTo>
                    <a:pt x="4716791" y="0"/>
                  </a:lnTo>
                  <a:lnTo>
                    <a:pt x="6537481" y="0"/>
                  </a:lnTo>
                  <a:lnTo>
                    <a:pt x="6560727" y="38099"/>
                  </a:lnTo>
                  <a:lnTo>
                    <a:pt x="6582544" y="88899"/>
                  </a:lnTo>
                  <a:lnTo>
                    <a:pt x="6602742" y="126999"/>
                  </a:lnTo>
                  <a:lnTo>
                    <a:pt x="6639672" y="228599"/>
                  </a:lnTo>
                  <a:lnTo>
                    <a:pt x="6660406" y="266699"/>
                  </a:lnTo>
                  <a:lnTo>
                    <a:pt x="6685665" y="317499"/>
                  </a:lnTo>
                  <a:lnTo>
                    <a:pt x="6717709" y="342899"/>
                  </a:lnTo>
                  <a:lnTo>
                    <a:pt x="6752777" y="380999"/>
                  </a:lnTo>
                  <a:lnTo>
                    <a:pt x="6786565" y="419099"/>
                  </a:lnTo>
                  <a:lnTo>
                    <a:pt x="6819183" y="457199"/>
                  </a:lnTo>
                  <a:lnTo>
                    <a:pt x="6850743" y="495299"/>
                  </a:lnTo>
                  <a:lnTo>
                    <a:pt x="6881353" y="533399"/>
                  </a:lnTo>
                  <a:lnTo>
                    <a:pt x="6911126" y="571499"/>
                  </a:lnTo>
                  <a:lnTo>
                    <a:pt x="6940170" y="609599"/>
                  </a:lnTo>
                  <a:lnTo>
                    <a:pt x="6968596" y="647699"/>
                  </a:lnTo>
                  <a:lnTo>
                    <a:pt x="6996515" y="685799"/>
                  </a:lnTo>
                  <a:lnTo>
                    <a:pt x="7026499" y="736599"/>
                  </a:lnTo>
                  <a:lnTo>
                    <a:pt x="7057814" y="774699"/>
                  </a:lnTo>
                  <a:lnTo>
                    <a:pt x="7090395" y="812799"/>
                  </a:lnTo>
                  <a:lnTo>
                    <a:pt x="7124178" y="838199"/>
                  </a:lnTo>
                  <a:lnTo>
                    <a:pt x="7159098" y="876299"/>
                  </a:lnTo>
                  <a:lnTo>
                    <a:pt x="7195091" y="914399"/>
                  </a:lnTo>
                  <a:lnTo>
                    <a:pt x="7232092" y="939799"/>
                  </a:lnTo>
                  <a:lnTo>
                    <a:pt x="7270037" y="977899"/>
                  </a:lnTo>
                  <a:lnTo>
                    <a:pt x="7308861" y="1003299"/>
                  </a:lnTo>
                  <a:lnTo>
                    <a:pt x="7348500" y="1028699"/>
                  </a:lnTo>
                  <a:lnTo>
                    <a:pt x="7388889" y="1054099"/>
                  </a:lnTo>
                  <a:lnTo>
                    <a:pt x="7471660" y="1104899"/>
                  </a:lnTo>
                  <a:lnTo>
                    <a:pt x="7513913" y="1130299"/>
                  </a:lnTo>
                  <a:lnTo>
                    <a:pt x="7752506" y="1257299"/>
                  </a:lnTo>
                  <a:lnTo>
                    <a:pt x="7798974" y="1269999"/>
                  </a:lnTo>
                  <a:lnTo>
                    <a:pt x="7844548" y="1295399"/>
                  </a:lnTo>
                  <a:lnTo>
                    <a:pt x="7889228" y="1320799"/>
                  </a:lnTo>
                  <a:lnTo>
                    <a:pt x="7933015" y="1346199"/>
                  </a:lnTo>
                  <a:lnTo>
                    <a:pt x="7975908" y="1384299"/>
                  </a:lnTo>
                  <a:lnTo>
                    <a:pt x="8017908" y="1409699"/>
                  </a:lnTo>
                  <a:lnTo>
                    <a:pt x="8057842" y="1435099"/>
                  </a:lnTo>
                  <a:lnTo>
                    <a:pt x="8098170" y="1473199"/>
                  </a:lnTo>
                  <a:lnTo>
                    <a:pt x="8221542" y="1549399"/>
                  </a:lnTo>
                  <a:lnTo>
                    <a:pt x="8348568" y="1625599"/>
                  </a:lnTo>
                  <a:lnTo>
                    <a:pt x="8479336" y="1701799"/>
                  </a:lnTo>
                  <a:lnTo>
                    <a:pt x="8523773" y="1714499"/>
                  </a:lnTo>
                  <a:lnTo>
                    <a:pt x="8613935" y="1765299"/>
                  </a:lnTo>
                  <a:lnTo>
                    <a:pt x="8659668" y="1777999"/>
                  </a:lnTo>
                  <a:lnTo>
                    <a:pt x="8705839" y="1803399"/>
                  </a:lnTo>
                  <a:lnTo>
                    <a:pt x="8798208" y="1828799"/>
                  </a:lnTo>
                  <a:lnTo>
                    <a:pt x="8843570" y="1854199"/>
                  </a:lnTo>
                  <a:lnTo>
                    <a:pt x="8888556" y="1866899"/>
                  </a:lnTo>
                  <a:lnTo>
                    <a:pt x="8977475" y="1917699"/>
                  </a:lnTo>
                  <a:lnTo>
                    <a:pt x="9021442" y="1930399"/>
                  </a:lnTo>
                  <a:lnTo>
                    <a:pt x="9237055" y="2057399"/>
                  </a:lnTo>
                  <a:lnTo>
                    <a:pt x="9363681" y="2133599"/>
                  </a:lnTo>
                  <a:lnTo>
                    <a:pt x="9407569" y="2158999"/>
                  </a:lnTo>
                  <a:lnTo>
                    <a:pt x="9450389" y="2197099"/>
                  </a:lnTo>
                  <a:lnTo>
                    <a:pt x="9491575" y="2222499"/>
                  </a:lnTo>
                  <a:lnTo>
                    <a:pt x="9530562" y="2260599"/>
                  </a:lnTo>
                  <a:lnTo>
                    <a:pt x="9566785" y="2298699"/>
                  </a:lnTo>
                  <a:lnTo>
                    <a:pt x="9599677" y="2336799"/>
                  </a:lnTo>
                  <a:lnTo>
                    <a:pt x="9628674" y="2387599"/>
                  </a:lnTo>
                  <a:lnTo>
                    <a:pt x="9653210" y="2425699"/>
                  </a:lnTo>
                  <a:lnTo>
                    <a:pt x="9672101" y="2463799"/>
                  </a:lnTo>
                  <a:lnTo>
                    <a:pt x="9695768" y="2489199"/>
                  </a:lnTo>
                  <a:lnTo>
                    <a:pt x="9722953" y="2527299"/>
                  </a:lnTo>
                  <a:lnTo>
                    <a:pt x="9752400" y="2552699"/>
                  </a:lnTo>
                  <a:lnTo>
                    <a:pt x="9792934" y="2578099"/>
                  </a:lnTo>
                  <a:lnTo>
                    <a:pt x="9830894" y="2616199"/>
                  </a:lnTo>
                  <a:lnTo>
                    <a:pt x="9866281" y="2666999"/>
                  </a:lnTo>
                  <a:lnTo>
                    <a:pt x="9899095" y="2705099"/>
                  </a:lnTo>
                  <a:lnTo>
                    <a:pt x="9929334" y="2743199"/>
                  </a:lnTo>
                  <a:lnTo>
                    <a:pt x="9957472" y="2793999"/>
                  </a:lnTo>
                  <a:lnTo>
                    <a:pt x="9982550" y="2832099"/>
                  </a:lnTo>
                  <a:lnTo>
                    <a:pt x="10004648" y="2882899"/>
                  </a:lnTo>
                  <a:lnTo>
                    <a:pt x="10023847" y="2933699"/>
                  </a:lnTo>
                  <a:lnTo>
                    <a:pt x="10040227" y="2984499"/>
                  </a:lnTo>
                  <a:lnTo>
                    <a:pt x="10053869" y="3022599"/>
                  </a:lnTo>
                  <a:lnTo>
                    <a:pt x="10064854" y="3073399"/>
                  </a:lnTo>
                  <a:lnTo>
                    <a:pt x="10073261" y="3124199"/>
                  </a:lnTo>
                  <a:lnTo>
                    <a:pt x="10079172" y="3174999"/>
                  </a:lnTo>
                  <a:lnTo>
                    <a:pt x="10082666" y="3225799"/>
                  </a:lnTo>
                  <a:lnTo>
                    <a:pt x="10083825" y="3276599"/>
                  </a:lnTo>
                  <a:lnTo>
                    <a:pt x="10082730" y="3327399"/>
                  </a:lnTo>
                  <a:lnTo>
                    <a:pt x="10079459" y="3378199"/>
                  </a:lnTo>
                  <a:lnTo>
                    <a:pt x="10077114" y="3416299"/>
                  </a:lnTo>
                  <a:lnTo>
                    <a:pt x="10074768" y="3441699"/>
                  </a:lnTo>
                  <a:lnTo>
                    <a:pt x="10073428" y="3467099"/>
                  </a:lnTo>
                  <a:lnTo>
                    <a:pt x="10074097" y="3492499"/>
                  </a:lnTo>
                  <a:lnTo>
                    <a:pt x="10075563" y="3530599"/>
                  </a:lnTo>
                  <a:lnTo>
                    <a:pt x="10075773" y="3555999"/>
                  </a:lnTo>
                  <a:lnTo>
                    <a:pt x="10074474" y="3594099"/>
                  </a:lnTo>
                  <a:lnTo>
                    <a:pt x="10071417" y="3619499"/>
                  </a:lnTo>
                  <a:lnTo>
                    <a:pt x="10065524" y="3670299"/>
                  </a:lnTo>
                  <a:lnTo>
                    <a:pt x="10059396" y="3721099"/>
                  </a:lnTo>
                  <a:lnTo>
                    <a:pt x="10053128" y="3771899"/>
                  </a:lnTo>
                  <a:lnTo>
                    <a:pt x="10046813" y="3822699"/>
                  </a:lnTo>
                  <a:lnTo>
                    <a:pt x="10040545" y="3873499"/>
                  </a:lnTo>
                  <a:lnTo>
                    <a:pt x="10034417" y="3924299"/>
                  </a:lnTo>
                  <a:lnTo>
                    <a:pt x="10028524" y="3975099"/>
                  </a:lnTo>
                  <a:lnTo>
                    <a:pt x="10022959" y="4025899"/>
                  </a:lnTo>
                  <a:lnTo>
                    <a:pt x="10017816" y="4076699"/>
                  </a:lnTo>
                  <a:lnTo>
                    <a:pt x="10013189" y="4127499"/>
                  </a:lnTo>
                  <a:lnTo>
                    <a:pt x="10009172" y="4178299"/>
                  </a:lnTo>
                  <a:lnTo>
                    <a:pt x="10005858" y="4229099"/>
                  </a:lnTo>
                  <a:lnTo>
                    <a:pt x="10003342" y="4279899"/>
                  </a:lnTo>
                  <a:lnTo>
                    <a:pt x="10001717" y="4330699"/>
                  </a:lnTo>
                  <a:lnTo>
                    <a:pt x="9997996" y="4381499"/>
                  </a:lnTo>
                  <a:lnTo>
                    <a:pt x="9989352" y="4432299"/>
                  </a:lnTo>
                  <a:lnTo>
                    <a:pt x="9976112" y="4483099"/>
                  </a:lnTo>
                  <a:lnTo>
                    <a:pt x="9958605" y="4521199"/>
                  </a:lnTo>
                  <a:lnTo>
                    <a:pt x="9937158" y="4571999"/>
                  </a:lnTo>
                  <a:lnTo>
                    <a:pt x="9912100" y="4622799"/>
                  </a:lnTo>
                  <a:lnTo>
                    <a:pt x="9883760" y="4660899"/>
                  </a:lnTo>
                  <a:lnTo>
                    <a:pt x="9855724" y="4698999"/>
                  </a:lnTo>
                  <a:lnTo>
                    <a:pt x="9826892" y="4737099"/>
                  </a:lnTo>
                  <a:lnTo>
                    <a:pt x="9797450" y="4775199"/>
                  </a:lnTo>
                  <a:lnTo>
                    <a:pt x="9737487" y="4851399"/>
                  </a:lnTo>
                  <a:lnTo>
                    <a:pt x="9707341" y="4876799"/>
                  </a:lnTo>
                  <a:lnTo>
                    <a:pt x="9677336" y="4914899"/>
                  </a:lnTo>
                  <a:lnTo>
                    <a:pt x="9640391" y="4952999"/>
                  </a:lnTo>
                  <a:lnTo>
                    <a:pt x="9324061" y="5143499"/>
                  </a:lnTo>
                  <a:lnTo>
                    <a:pt x="9235503" y="5194299"/>
                  </a:lnTo>
                  <a:lnTo>
                    <a:pt x="9190137" y="5219699"/>
                  </a:lnTo>
                  <a:lnTo>
                    <a:pt x="9143852" y="5232399"/>
                  </a:lnTo>
                  <a:lnTo>
                    <a:pt x="9099093" y="5257799"/>
                  </a:lnTo>
                  <a:lnTo>
                    <a:pt x="9054720" y="5270499"/>
                  </a:lnTo>
                  <a:lnTo>
                    <a:pt x="9010475" y="5295899"/>
                  </a:lnTo>
                  <a:lnTo>
                    <a:pt x="8966103" y="5308599"/>
                  </a:lnTo>
                  <a:lnTo>
                    <a:pt x="8921344" y="5333999"/>
                  </a:lnTo>
                  <a:lnTo>
                    <a:pt x="8874404" y="5346699"/>
                  </a:lnTo>
                  <a:lnTo>
                    <a:pt x="8827412" y="5372099"/>
                  </a:lnTo>
                  <a:lnTo>
                    <a:pt x="8780365" y="5384799"/>
                  </a:lnTo>
                  <a:lnTo>
                    <a:pt x="8733259" y="5410199"/>
                  </a:lnTo>
                  <a:lnTo>
                    <a:pt x="8638864" y="5435599"/>
                  </a:lnTo>
                  <a:lnTo>
                    <a:pt x="8591569" y="5460999"/>
                  </a:lnTo>
                  <a:lnTo>
                    <a:pt x="8544204" y="5473699"/>
                  </a:lnTo>
                  <a:lnTo>
                    <a:pt x="8496768" y="5499099"/>
                  </a:lnTo>
                  <a:lnTo>
                    <a:pt x="8401670" y="5524499"/>
                  </a:lnTo>
                  <a:lnTo>
                    <a:pt x="8354002" y="5549899"/>
                  </a:lnTo>
                  <a:lnTo>
                    <a:pt x="8210491" y="5587999"/>
                  </a:lnTo>
                  <a:lnTo>
                    <a:pt x="8162476" y="5613399"/>
                  </a:lnTo>
                  <a:lnTo>
                    <a:pt x="8066161" y="5638799"/>
                  </a:lnTo>
                  <a:lnTo>
                    <a:pt x="8040023" y="5651499"/>
                  </a:lnTo>
                  <a:lnTo>
                    <a:pt x="8013885" y="5651499"/>
                  </a:lnTo>
                  <a:lnTo>
                    <a:pt x="7961609" y="5676899"/>
                  </a:lnTo>
                  <a:lnTo>
                    <a:pt x="7913248" y="5689599"/>
                  </a:lnTo>
                  <a:lnTo>
                    <a:pt x="7864644" y="5714999"/>
                  </a:lnTo>
                  <a:lnTo>
                    <a:pt x="7513912" y="5803899"/>
                  </a:lnTo>
                  <a:lnTo>
                    <a:pt x="7475165" y="5803899"/>
                  </a:lnTo>
                  <a:lnTo>
                    <a:pt x="7439184" y="5816599"/>
                  </a:lnTo>
                  <a:lnTo>
                    <a:pt x="7405715" y="5841999"/>
                  </a:lnTo>
                  <a:lnTo>
                    <a:pt x="7374509" y="5867399"/>
                  </a:lnTo>
                  <a:lnTo>
                    <a:pt x="7331387" y="5892799"/>
                  </a:lnTo>
                  <a:lnTo>
                    <a:pt x="7286302" y="5918199"/>
                  </a:lnTo>
                  <a:lnTo>
                    <a:pt x="7239673" y="5943599"/>
                  </a:lnTo>
                  <a:lnTo>
                    <a:pt x="7191918" y="5956299"/>
                  </a:lnTo>
                  <a:lnTo>
                    <a:pt x="7143458" y="5981699"/>
                  </a:lnTo>
                  <a:lnTo>
                    <a:pt x="7046095" y="6007099"/>
                  </a:lnTo>
                  <a:lnTo>
                    <a:pt x="6998031" y="6032499"/>
                  </a:lnTo>
                  <a:lnTo>
                    <a:pt x="6950939" y="6057899"/>
                  </a:lnTo>
                  <a:lnTo>
                    <a:pt x="6930372" y="6057899"/>
                  </a:lnTo>
                  <a:lnTo>
                    <a:pt x="6909051" y="6070599"/>
                  </a:lnTo>
                  <a:lnTo>
                    <a:pt x="6816195" y="6070599"/>
                  </a:lnTo>
                  <a:lnTo>
                    <a:pt x="6719296" y="6095999"/>
                  </a:lnTo>
                  <a:lnTo>
                    <a:pt x="6671265" y="6095999"/>
                  </a:lnTo>
                  <a:lnTo>
                    <a:pt x="6480908" y="6146799"/>
                  </a:lnTo>
                  <a:lnTo>
                    <a:pt x="6433539" y="6172199"/>
                  </a:lnTo>
                  <a:lnTo>
                    <a:pt x="6128554" y="6248399"/>
                  </a:lnTo>
                  <a:lnTo>
                    <a:pt x="6076294" y="6248399"/>
                  </a:lnTo>
                  <a:lnTo>
                    <a:pt x="6023374" y="6261099"/>
                  </a:lnTo>
                  <a:lnTo>
                    <a:pt x="5979475" y="6261099"/>
                  </a:lnTo>
                  <a:lnTo>
                    <a:pt x="5958154" y="6273799"/>
                  </a:lnTo>
                  <a:lnTo>
                    <a:pt x="5937587" y="6273799"/>
                  </a:lnTo>
                  <a:lnTo>
                    <a:pt x="5891259" y="6299199"/>
                  </a:lnTo>
                  <a:lnTo>
                    <a:pt x="5796593" y="6324599"/>
                  </a:lnTo>
                  <a:lnTo>
                    <a:pt x="5747249" y="6337299"/>
                  </a:lnTo>
                  <a:lnTo>
                    <a:pt x="5714409" y="6337299"/>
                  </a:lnTo>
                  <a:lnTo>
                    <a:pt x="5698994" y="6349999"/>
                  </a:lnTo>
                  <a:lnTo>
                    <a:pt x="5685590" y="6349999"/>
                  </a:lnTo>
                  <a:lnTo>
                    <a:pt x="5640145" y="6388099"/>
                  </a:lnTo>
                  <a:lnTo>
                    <a:pt x="5591611" y="6400799"/>
                  </a:lnTo>
                  <a:lnTo>
                    <a:pt x="5541405" y="6426199"/>
                  </a:lnTo>
                  <a:lnTo>
                    <a:pt x="5441635" y="6451599"/>
                  </a:lnTo>
                  <a:lnTo>
                    <a:pt x="5397605" y="6476999"/>
                  </a:lnTo>
                  <a:lnTo>
                    <a:pt x="5352546" y="6489699"/>
                  </a:lnTo>
                  <a:lnTo>
                    <a:pt x="5306714" y="6515099"/>
                  </a:lnTo>
                  <a:lnTo>
                    <a:pt x="5213765" y="6540499"/>
                  </a:lnTo>
                  <a:lnTo>
                    <a:pt x="5130324" y="6565899"/>
                  </a:lnTo>
                  <a:lnTo>
                    <a:pt x="5090489" y="6591299"/>
                  </a:lnTo>
                  <a:lnTo>
                    <a:pt x="5052916" y="6616699"/>
                  </a:lnTo>
                  <a:lnTo>
                    <a:pt x="5009639" y="6642099"/>
                  </a:lnTo>
                  <a:lnTo>
                    <a:pt x="4965050" y="6667499"/>
                  </a:lnTo>
                  <a:lnTo>
                    <a:pt x="4919476" y="6692899"/>
                  </a:lnTo>
                  <a:lnTo>
                    <a:pt x="4873246" y="6705599"/>
                  </a:lnTo>
                  <a:lnTo>
                    <a:pt x="4826687" y="6730999"/>
                  </a:lnTo>
                  <a:lnTo>
                    <a:pt x="4780129" y="6743699"/>
                  </a:lnTo>
                  <a:lnTo>
                    <a:pt x="4733898" y="6769099"/>
                  </a:lnTo>
                  <a:lnTo>
                    <a:pt x="4651127" y="6794499"/>
                  </a:lnTo>
                  <a:lnTo>
                    <a:pt x="4609868" y="6819899"/>
                  </a:lnTo>
                  <a:lnTo>
                    <a:pt x="4570368" y="6832599"/>
                  </a:lnTo>
                  <a:lnTo>
                    <a:pt x="4270116" y="7010399"/>
                  </a:lnTo>
                  <a:lnTo>
                    <a:pt x="4227222" y="7048499"/>
                  </a:lnTo>
                  <a:lnTo>
                    <a:pt x="4055649" y="7150099"/>
                  </a:lnTo>
                  <a:lnTo>
                    <a:pt x="4012013" y="7175499"/>
                  </a:lnTo>
                  <a:lnTo>
                    <a:pt x="3970275" y="7200899"/>
                  </a:lnTo>
                  <a:lnTo>
                    <a:pt x="3930147" y="7238999"/>
                  </a:lnTo>
                  <a:lnTo>
                    <a:pt x="3891343" y="7277099"/>
                  </a:lnTo>
                  <a:lnTo>
                    <a:pt x="3853576" y="7302499"/>
                  </a:lnTo>
                  <a:lnTo>
                    <a:pt x="3816560" y="7340599"/>
                  </a:lnTo>
                  <a:lnTo>
                    <a:pt x="3670560" y="7492999"/>
                  </a:lnTo>
                  <a:lnTo>
                    <a:pt x="3633237" y="7518399"/>
                  </a:lnTo>
                  <a:lnTo>
                    <a:pt x="3595239" y="7556499"/>
                  </a:lnTo>
                  <a:lnTo>
                    <a:pt x="3556630" y="7594599"/>
                  </a:lnTo>
                  <a:lnTo>
                    <a:pt x="3517474" y="7619999"/>
                  </a:lnTo>
                  <a:lnTo>
                    <a:pt x="3477835" y="7658099"/>
                  </a:lnTo>
                  <a:lnTo>
                    <a:pt x="3397368" y="7708899"/>
                  </a:lnTo>
                  <a:lnTo>
                    <a:pt x="3356667" y="7746999"/>
                  </a:lnTo>
                  <a:lnTo>
                    <a:pt x="3315742" y="7772399"/>
                  </a:lnTo>
                  <a:lnTo>
                    <a:pt x="3274400" y="7810499"/>
                  </a:lnTo>
                  <a:lnTo>
                    <a:pt x="3236111" y="7848599"/>
                  </a:lnTo>
                  <a:lnTo>
                    <a:pt x="3200801" y="7886699"/>
                  </a:lnTo>
                  <a:lnTo>
                    <a:pt x="3168396" y="7924799"/>
                  </a:lnTo>
                  <a:lnTo>
                    <a:pt x="3138820" y="7962899"/>
                  </a:lnTo>
                  <a:lnTo>
                    <a:pt x="3111999" y="8000999"/>
                  </a:lnTo>
                  <a:lnTo>
                    <a:pt x="3087121" y="8051799"/>
                  </a:lnTo>
                  <a:lnTo>
                    <a:pt x="3063530" y="8102599"/>
                  </a:lnTo>
                  <a:lnTo>
                    <a:pt x="3040582" y="8153399"/>
                  </a:lnTo>
                  <a:lnTo>
                    <a:pt x="3017634" y="8191499"/>
                  </a:lnTo>
                  <a:lnTo>
                    <a:pt x="2994043" y="8242299"/>
                  </a:lnTo>
                  <a:lnTo>
                    <a:pt x="2986168" y="8254999"/>
                  </a:lnTo>
                  <a:lnTo>
                    <a:pt x="2979299" y="8280399"/>
                  </a:lnTo>
                  <a:lnTo>
                    <a:pt x="2974440" y="8293099"/>
                  </a:lnTo>
                  <a:lnTo>
                    <a:pt x="2972597" y="8305799"/>
                  </a:lnTo>
                  <a:lnTo>
                    <a:pt x="2966204" y="8356599"/>
                  </a:lnTo>
                  <a:lnTo>
                    <a:pt x="2955633" y="8407399"/>
                  </a:lnTo>
                  <a:lnTo>
                    <a:pt x="2941731" y="8458199"/>
                  </a:lnTo>
                  <a:lnTo>
                    <a:pt x="2925348" y="8508999"/>
                  </a:lnTo>
                  <a:lnTo>
                    <a:pt x="2907331" y="8559799"/>
                  </a:lnTo>
                  <a:lnTo>
                    <a:pt x="2869789" y="8661399"/>
                  </a:lnTo>
                  <a:lnTo>
                    <a:pt x="2851960" y="8712199"/>
                  </a:lnTo>
                  <a:lnTo>
                    <a:pt x="2837970" y="8750299"/>
                  </a:lnTo>
                  <a:lnTo>
                    <a:pt x="2828503" y="8801099"/>
                  </a:lnTo>
                  <a:lnTo>
                    <a:pt x="2824063" y="8851899"/>
                  </a:lnTo>
                  <a:lnTo>
                    <a:pt x="2825152" y="8902699"/>
                  </a:lnTo>
                  <a:lnTo>
                    <a:pt x="2829639" y="8953499"/>
                  </a:lnTo>
                  <a:lnTo>
                    <a:pt x="2831393" y="9004299"/>
                  </a:lnTo>
                  <a:lnTo>
                    <a:pt x="2830948" y="9055099"/>
                  </a:lnTo>
                  <a:lnTo>
                    <a:pt x="2828838" y="9105899"/>
                  </a:lnTo>
                  <a:lnTo>
                    <a:pt x="2825597" y="9169399"/>
                  </a:lnTo>
                  <a:lnTo>
                    <a:pt x="2821759" y="9220199"/>
                  </a:lnTo>
                  <a:lnTo>
                    <a:pt x="2817858" y="9270999"/>
                  </a:lnTo>
                  <a:lnTo>
                    <a:pt x="2814429" y="9321799"/>
                  </a:lnTo>
                  <a:lnTo>
                    <a:pt x="2811381" y="9372599"/>
                  </a:lnTo>
                  <a:lnTo>
                    <a:pt x="2808146" y="9423399"/>
                  </a:lnTo>
                  <a:lnTo>
                    <a:pt x="2804533" y="9474199"/>
                  </a:lnTo>
                  <a:lnTo>
                    <a:pt x="2800354" y="9524999"/>
                  </a:lnTo>
                  <a:lnTo>
                    <a:pt x="2795422" y="9563099"/>
                  </a:lnTo>
                  <a:lnTo>
                    <a:pt x="2789547" y="9613899"/>
                  </a:lnTo>
                  <a:lnTo>
                    <a:pt x="2782541" y="9664699"/>
                  </a:lnTo>
                  <a:lnTo>
                    <a:pt x="2774216" y="9715499"/>
                  </a:lnTo>
                  <a:lnTo>
                    <a:pt x="2765736" y="9766299"/>
                  </a:lnTo>
                  <a:lnTo>
                    <a:pt x="2758241" y="9804399"/>
                  </a:lnTo>
                  <a:lnTo>
                    <a:pt x="2751074" y="9855199"/>
                  </a:lnTo>
                  <a:lnTo>
                    <a:pt x="2743578" y="9905999"/>
                  </a:lnTo>
                  <a:lnTo>
                    <a:pt x="2735098" y="9944099"/>
                  </a:lnTo>
                  <a:lnTo>
                    <a:pt x="2724977" y="9994899"/>
                  </a:lnTo>
                  <a:lnTo>
                    <a:pt x="2712558" y="10045699"/>
                  </a:lnTo>
                  <a:lnTo>
                    <a:pt x="2694714" y="10083799"/>
                  </a:lnTo>
                  <a:lnTo>
                    <a:pt x="2672346" y="10134599"/>
                  </a:lnTo>
                  <a:lnTo>
                    <a:pt x="2643946" y="10172699"/>
                  </a:lnTo>
                  <a:lnTo>
                    <a:pt x="2608006" y="10210799"/>
                  </a:lnTo>
                  <a:lnTo>
                    <a:pt x="2565996" y="10236199"/>
                  </a:lnTo>
                  <a:lnTo>
                    <a:pt x="2525017" y="10274299"/>
                  </a:lnTo>
                  <a:close/>
                </a:path>
                <a:path w="10084435" h="10274300">
                  <a:moveTo>
                    <a:pt x="2488670" y="215899"/>
                  </a:moveTo>
                  <a:lnTo>
                    <a:pt x="2185201" y="215899"/>
                  </a:lnTo>
                  <a:lnTo>
                    <a:pt x="2236166" y="203199"/>
                  </a:lnTo>
                  <a:lnTo>
                    <a:pt x="2441794" y="203199"/>
                  </a:lnTo>
                  <a:lnTo>
                    <a:pt x="2488670" y="215899"/>
                  </a:lnTo>
                  <a:close/>
                </a:path>
                <a:path w="10084435" h="10274300">
                  <a:moveTo>
                    <a:pt x="3074383" y="215899"/>
                  </a:moveTo>
                  <a:lnTo>
                    <a:pt x="2871944" y="215899"/>
                  </a:lnTo>
                  <a:lnTo>
                    <a:pt x="2922422" y="203199"/>
                  </a:lnTo>
                  <a:lnTo>
                    <a:pt x="3026217" y="203199"/>
                  </a:lnTo>
                  <a:lnTo>
                    <a:pt x="3074383" y="215899"/>
                  </a:lnTo>
                  <a:close/>
                </a:path>
                <a:path w="10084435" h="10274300">
                  <a:moveTo>
                    <a:pt x="3437601" y="215899"/>
                  </a:moveTo>
                  <a:lnTo>
                    <a:pt x="3123746" y="215899"/>
                  </a:lnTo>
                  <a:lnTo>
                    <a:pt x="3174172" y="203199"/>
                  </a:lnTo>
                  <a:lnTo>
                    <a:pt x="3383852" y="203199"/>
                  </a:lnTo>
                  <a:lnTo>
                    <a:pt x="3437601" y="215899"/>
                  </a:lnTo>
                  <a:close/>
                </a:path>
                <a:path w="10084435" h="10274300">
                  <a:moveTo>
                    <a:pt x="3599913" y="228599"/>
                  </a:moveTo>
                  <a:lnTo>
                    <a:pt x="2033304" y="228599"/>
                  </a:lnTo>
                  <a:lnTo>
                    <a:pt x="2083774" y="215899"/>
                  </a:lnTo>
                  <a:lnTo>
                    <a:pt x="3545765" y="215899"/>
                  </a:lnTo>
                  <a:lnTo>
                    <a:pt x="3599913" y="228599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292651"/>
              <a:ext cx="5287645" cy="1866900"/>
            </a:xfrm>
            <a:custGeom>
              <a:avLst/>
              <a:gdLst/>
              <a:ahLst/>
              <a:cxnLst/>
              <a:rect l="l" t="t" r="r" b="b"/>
              <a:pathLst>
                <a:path w="5287645" h="1866900">
                  <a:moveTo>
                    <a:pt x="255742" y="292099"/>
                  </a:moveTo>
                  <a:lnTo>
                    <a:pt x="411626" y="292099"/>
                  </a:lnTo>
                  <a:lnTo>
                    <a:pt x="388213" y="279399"/>
                  </a:lnTo>
                  <a:lnTo>
                    <a:pt x="347700" y="253999"/>
                  </a:lnTo>
                  <a:lnTo>
                    <a:pt x="326587" y="241299"/>
                  </a:lnTo>
                  <a:lnTo>
                    <a:pt x="303763" y="228599"/>
                  </a:lnTo>
                  <a:lnTo>
                    <a:pt x="291352" y="228599"/>
                  </a:lnTo>
                  <a:lnTo>
                    <a:pt x="279797" y="215899"/>
                  </a:lnTo>
                  <a:lnTo>
                    <a:pt x="251570" y="190499"/>
                  </a:lnTo>
                  <a:lnTo>
                    <a:pt x="223449" y="177799"/>
                  </a:lnTo>
                  <a:lnTo>
                    <a:pt x="195543" y="152399"/>
                  </a:lnTo>
                  <a:lnTo>
                    <a:pt x="167957" y="126999"/>
                  </a:lnTo>
                  <a:lnTo>
                    <a:pt x="155404" y="126999"/>
                  </a:lnTo>
                  <a:lnTo>
                    <a:pt x="130582" y="101599"/>
                  </a:lnTo>
                  <a:lnTo>
                    <a:pt x="108329" y="88899"/>
                  </a:lnTo>
                  <a:lnTo>
                    <a:pt x="87359" y="76199"/>
                  </a:lnTo>
                  <a:lnTo>
                    <a:pt x="66389" y="50799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17317" y="88899"/>
                  </a:lnTo>
                  <a:lnTo>
                    <a:pt x="43048" y="114299"/>
                  </a:lnTo>
                  <a:lnTo>
                    <a:pt x="69099" y="139699"/>
                  </a:lnTo>
                  <a:lnTo>
                    <a:pt x="95793" y="152399"/>
                  </a:lnTo>
                  <a:lnTo>
                    <a:pt x="123450" y="177799"/>
                  </a:lnTo>
                  <a:lnTo>
                    <a:pt x="147897" y="203199"/>
                  </a:lnTo>
                  <a:lnTo>
                    <a:pt x="171809" y="215899"/>
                  </a:lnTo>
                  <a:lnTo>
                    <a:pt x="195507" y="241299"/>
                  </a:lnTo>
                  <a:lnTo>
                    <a:pt x="219312" y="253999"/>
                  </a:lnTo>
                  <a:lnTo>
                    <a:pt x="243421" y="279399"/>
                  </a:lnTo>
                  <a:lnTo>
                    <a:pt x="255742" y="292099"/>
                  </a:lnTo>
                  <a:close/>
                </a:path>
                <a:path w="5287645" h="1866900">
                  <a:moveTo>
                    <a:pt x="3895362" y="152399"/>
                  </a:moveTo>
                  <a:lnTo>
                    <a:pt x="4008165" y="152399"/>
                  </a:lnTo>
                  <a:lnTo>
                    <a:pt x="3985911" y="139699"/>
                  </a:lnTo>
                  <a:lnTo>
                    <a:pt x="3919150" y="139699"/>
                  </a:lnTo>
                  <a:lnTo>
                    <a:pt x="3895362" y="152399"/>
                  </a:lnTo>
                  <a:close/>
                </a:path>
                <a:path w="5287645" h="1866900">
                  <a:moveTo>
                    <a:pt x="3702318" y="152399"/>
                  </a:moveTo>
                  <a:lnTo>
                    <a:pt x="3871789" y="152399"/>
                  </a:lnTo>
                  <a:lnTo>
                    <a:pt x="3848216" y="139699"/>
                  </a:lnTo>
                  <a:lnTo>
                    <a:pt x="3720132" y="139699"/>
                  </a:lnTo>
                  <a:lnTo>
                    <a:pt x="3702318" y="152399"/>
                  </a:lnTo>
                  <a:close/>
                </a:path>
                <a:path w="5287645" h="1866900">
                  <a:moveTo>
                    <a:pt x="3528852" y="165099"/>
                  </a:moveTo>
                  <a:lnTo>
                    <a:pt x="4073785" y="165099"/>
                  </a:lnTo>
                  <a:lnTo>
                    <a:pt x="4040868" y="152399"/>
                  </a:lnTo>
                  <a:lnTo>
                    <a:pt x="3566513" y="152399"/>
                  </a:lnTo>
                  <a:lnTo>
                    <a:pt x="3528852" y="165099"/>
                  </a:lnTo>
                  <a:close/>
                </a:path>
                <a:path w="5287645" h="1866900">
                  <a:moveTo>
                    <a:pt x="3470472" y="177799"/>
                  </a:moveTo>
                  <a:lnTo>
                    <a:pt x="4139405" y="177799"/>
                  </a:lnTo>
                  <a:lnTo>
                    <a:pt x="4106702" y="165099"/>
                  </a:lnTo>
                  <a:lnTo>
                    <a:pt x="3491192" y="165099"/>
                  </a:lnTo>
                  <a:lnTo>
                    <a:pt x="3470472" y="177799"/>
                  </a:lnTo>
                  <a:close/>
                </a:path>
                <a:path w="5287645" h="1866900">
                  <a:moveTo>
                    <a:pt x="3369652" y="190499"/>
                  </a:moveTo>
                  <a:lnTo>
                    <a:pt x="4171502" y="190499"/>
                  </a:lnTo>
                  <a:lnTo>
                    <a:pt x="4155186" y="177799"/>
                  </a:lnTo>
                  <a:lnTo>
                    <a:pt x="3388875" y="177799"/>
                  </a:lnTo>
                  <a:lnTo>
                    <a:pt x="3369652" y="190499"/>
                  </a:lnTo>
                  <a:close/>
                </a:path>
                <a:path w="5287645" h="1866900">
                  <a:moveTo>
                    <a:pt x="3266265" y="215899"/>
                  </a:moveTo>
                  <a:lnTo>
                    <a:pt x="4275639" y="215899"/>
                  </a:lnTo>
                  <a:lnTo>
                    <a:pt x="4204455" y="190499"/>
                  </a:lnTo>
                  <a:lnTo>
                    <a:pt x="3331421" y="190499"/>
                  </a:lnTo>
                  <a:lnTo>
                    <a:pt x="3309845" y="203199"/>
                  </a:lnTo>
                  <a:lnTo>
                    <a:pt x="3288055" y="203199"/>
                  </a:lnTo>
                  <a:lnTo>
                    <a:pt x="3266265" y="215899"/>
                  </a:lnTo>
                  <a:close/>
                </a:path>
                <a:path w="5287645" h="1866900">
                  <a:moveTo>
                    <a:pt x="3175841" y="241299"/>
                  </a:moveTo>
                  <a:lnTo>
                    <a:pt x="4364689" y="241299"/>
                  </a:lnTo>
                  <a:lnTo>
                    <a:pt x="4345966" y="228599"/>
                  </a:lnTo>
                  <a:lnTo>
                    <a:pt x="4310856" y="215899"/>
                  </a:lnTo>
                  <a:lnTo>
                    <a:pt x="3221597" y="215899"/>
                  </a:lnTo>
                  <a:lnTo>
                    <a:pt x="3175841" y="241299"/>
                  </a:lnTo>
                  <a:close/>
                </a:path>
                <a:path w="5287645" h="1866900">
                  <a:moveTo>
                    <a:pt x="4931412" y="1358899"/>
                  </a:moveTo>
                  <a:lnTo>
                    <a:pt x="5270355" y="1358899"/>
                  </a:lnTo>
                  <a:lnTo>
                    <a:pt x="5281678" y="1320799"/>
                  </a:lnTo>
                  <a:lnTo>
                    <a:pt x="5286475" y="1295399"/>
                  </a:lnTo>
                  <a:lnTo>
                    <a:pt x="5287206" y="1257299"/>
                  </a:lnTo>
                  <a:lnTo>
                    <a:pt x="5286332" y="1219199"/>
                  </a:lnTo>
                  <a:lnTo>
                    <a:pt x="5285316" y="1206499"/>
                  </a:lnTo>
                  <a:lnTo>
                    <a:pt x="5282480" y="1206499"/>
                  </a:lnTo>
                  <a:lnTo>
                    <a:pt x="5278147" y="1193799"/>
                  </a:lnTo>
                  <a:lnTo>
                    <a:pt x="5272637" y="1181099"/>
                  </a:lnTo>
                  <a:lnTo>
                    <a:pt x="5263133" y="1155699"/>
                  </a:lnTo>
                  <a:lnTo>
                    <a:pt x="5254806" y="1130299"/>
                  </a:lnTo>
                  <a:lnTo>
                    <a:pt x="5247120" y="1117599"/>
                  </a:lnTo>
                  <a:lnTo>
                    <a:pt x="5223173" y="1054099"/>
                  </a:lnTo>
                  <a:lnTo>
                    <a:pt x="5203593" y="1015999"/>
                  </a:lnTo>
                  <a:lnTo>
                    <a:pt x="5181447" y="977899"/>
                  </a:lnTo>
                  <a:lnTo>
                    <a:pt x="5157374" y="939799"/>
                  </a:lnTo>
                  <a:lnTo>
                    <a:pt x="5137955" y="914399"/>
                  </a:lnTo>
                  <a:lnTo>
                    <a:pt x="5119286" y="876299"/>
                  </a:lnTo>
                  <a:lnTo>
                    <a:pt x="5101686" y="850899"/>
                  </a:lnTo>
                  <a:lnTo>
                    <a:pt x="5085477" y="825499"/>
                  </a:lnTo>
                  <a:lnTo>
                    <a:pt x="5079290" y="812799"/>
                  </a:lnTo>
                  <a:lnTo>
                    <a:pt x="5072781" y="800099"/>
                  </a:lnTo>
                  <a:lnTo>
                    <a:pt x="5066059" y="787399"/>
                  </a:lnTo>
                  <a:lnTo>
                    <a:pt x="5059229" y="774699"/>
                  </a:lnTo>
                  <a:lnTo>
                    <a:pt x="5040399" y="749299"/>
                  </a:lnTo>
                  <a:lnTo>
                    <a:pt x="5002739" y="711199"/>
                  </a:lnTo>
                  <a:lnTo>
                    <a:pt x="4983909" y="685799"/>
                  </a:lnTo>
                  <a:lnTo>
                    <a:pt x="4973709" y="673099"/>
                  </a:lnTo>
                  <a:lnTo>
                    <a:pt x="4963081" y="647699"/>
                  </a:lnTo>
                  <a:lnTo>
                    <a:pt x="4951170" y="647699"/>
                  </a:lnTo>
                  <a:lnTo>
                    <a:pt x="4937118" y="634999"/>
                  </a:lnTo>
                  <a:lnTo>
                    <a:pt x="4932554" y="634999"/>
                  </a:lnTo>
                  <a:lnTo>
                    <a:pt x="4927989" y="622299"/>
                  </a:lnTo>
                  <a:lnTo>
                    <a:pt x="4924565" y="622299"/>
                  </a:lnTo>
                  <a:lnTo>
                    <a:pt x="4909337" y="596899"/>
                  </a:lnTo>
                  <a:lnTo>
                    <a:pt x="4891755" y="584199"/>
                  </a:lnTo>
                  <a:lnTo>
                    <a:pt x="4853809" y="558799"/>
                  </a:lnTo>
                  <a:lnTo>
                    <a:pt x="4828132" y="533399"/>
                  </a:lnTo>
                  <a:lnTo>
                    <a:pt x="4776777" y="495299"/>
                  </a:lnTo>
                  <a:lnTo>
                    <a:pt x="4751100" y="482599"/>
                  </a:lnTo>
                  <a:lnTo>
                    <a:pt x="4741970" y="469899"/>
                  </a:lnTo>
                  <a:lnTo>
                    <a:pt x="4737405" y="469899"/>
                  </a:lnTo>
                  <a:lnTo>
                    <a:pt x="4696606" y="444499"/>
                  </a:lnTo>
                  <a:lnTo>
                    <a:pt x="4620572" y="393699"/>
                  </a:lnTo>
                  <a:lnTo>
                    <a:pt x="4581058" y="368299"/>
                  </a:lnTo>
                  <a:lnTo>
                    <a:pt x="4571928" y="368299"/>
                  </a:lnTo>
                  <a:lnTo>
                    <a:pt x="4564029" y="355599"/>
                  </a:lnTo>
                  <a:lnTo>
                    <a:pt x="4556664" y="355599"/>
                  </a:lnTo>
                  <a:lnTo>
                    <a:pt x="4548658" y="342899"/>
                  </a:lnTo>
                  <a:lnTo>
                    <a:pt x="4538833" y="342899"/>
                  </a:lnTo>
                  <a:lnTo>
                    <a:pt x="4528579" y="330199"/>
                  </a:lnTo>
                  <a:lnTo>
                    <a:pt x="4508501" y="330199"/>
                  </a:lnTo>
                  <a:lnTo>
                    <a:pt x="4476065" y="304799"/>
                  </a:lnTo>
                  <a:lnTo>
                    <a:pt x="4454097" y="292099"/>
                  </a:lnTo>
                  <a:lnTo>
                    <a:pt x="4433412" y="279399"/>
                  </a:lnTo>
                  <a:lnTo>
                    <a:pt x="4414439" y="266699"/>
                  </a:lnTo>
                  <a:lnTo>
                    <a:pt x="4399568" y="253999"/>
                  </a:lnTo>
                  <a:lnTo>
                    <a:pt x="4382771" y="241299"/>
                  </a:lnTo>
                  <a:lnTo>
                    <a:pt x="3888337" y="241299"/>
                  </a:lnTo>
                  <a:lnTo>
                    <a:pt x="3939174" y="253999"/>
                  </a:lnTo>
                  <a:lnTo>
                    <a:pt x="3989477" y="279399"/>
                  </a:lnTo>
                  <a:lnTo>
                    <a:pt x="4091474" y="304799"/>
                  </a:lnTo>
                  <a:lnTo>
                    <a:pt x="4141788" y="330199"/>
                  </a:lnTo>
                  <a:lnTo>
                    <a:pt x="4192431" y="342899"/>
                  </a:lnTo>
                  <a:lnTo>
                    <a:pt x="4242909" y="368299"/>
                  </a:lnTo>
                  <a:lnTo>
                    <a:pt x="4292730" y="380999"/>
                  </a:lnTo>
                  <a:lnTo>
                    <a:pt x="4341401" y="406399"/>
                  </a:lnTo>
                  <a:lnTo>
                    <a:pt x="4351494" y="419099"/>
                  </a:lnTo>
                  <a:lnTo>
                    <a:pt x="4371251" y="419099"/>
                  </a:lnTo>
                  <a:lnTo>
                    <a:pt x="4381344" y="431799"/>
                  </a:lnTo>
                  <a:lnTo>
                    <a:pt x="4397428" y="431799"/>
                  </a:lnTo>
                  <a:lnTo>
                    <a:pt x="4429168" y="457199"/>
                  </a:lnTo>
                  <a:lnTo>
                    <a:pt x="4445252" y="457199"/>
                  </a:lnTo>
                  <a:lnTo>
                    <a:pt x="4487567" y="482599"/>
                  </a:lnTo>
                  <a:lnTo>
                    <a:pt x="4527848" y="507999"/>
                  </a:lnTo>
                  <a:lnTo>
                    <a:pt x="4567060" y="533399"/>
                  </a:lnTo>
                  <a:lnTo>
                    <a:pt x="4624103" y="558799"/>
                  </a:lnTo>
                  <a:lnTo>
                    <a:pt x="4659124" y="584199"/>
                  </a:lnTo>
                  <a:lnTo>
                    <a:pt x="4737833" y="647699"/>
                  </a:lnTo>
                  <a:lnTo>
                    <a:pt x="4767736" y="673099"/>
                  </a:lnTo>
                  <a:lnTo>
                    <a:pt x="4807287" y="711199"/>
                  </a:lnTo>
                  <a:lnTo>
                    <a:pt x="4819715" y="723899"/>
                  </a:lnTo>
                  <a:lnTo>
                    <a:pt x="4832358" y="736599"/>
                  </a:lnTo>
                  <a:lnTo>
                    <a:pt x="4844679" y="749299"/>
                  </a:lnTo>
                  <a:lnTo>
                    <a:pt x="4871159" y="774699"/>
                  </a:lnTo>
                  <a:lnTo>
                    <a:pt x="4897318" y="800099"/>
                  </a:lnTo>
                  <a:lnTo>
                    <a:pt x="4922835" y="825499"/>
                  </a:lnTo>
                  <a:lnTo>
                    <a:pt x="4947389" y="863599"/>
                  </a:lnTo>
                  <a:lnTo>
                    <a:pt x="4971016" y="888999"/>
                  </a:lnTo>
                  <a:lnTo>
                    <a:pt x="5019126" y="939799"/>
                  </a:lnTo>
                  <a:lnTo>
                    <a:pt x="5042111" y="965199"/>
                  </a:lnTo>
                  <a:lnTo>
                    <a:pt x="5064792" y="1003299"/>
                  </a:lnTo>
                  <a:lnTo>
                    <a:pt x="5086618" y="1028699"/>
                  </a:lnTo>
                  <a:lnTo>
                    <a:pt x="5107588" y="1066799"/>
                  </a:lnTo>
                  <a:lnTo>
                    <a:pt x="5127702" y="1092199"/>
                  </a:lnTo>
                  <a:lnTo>
                    <a:pt x="5141629" y="1117599"/>
                  </a:lnTo>
                  <a:lnTo>
                    <a:pt x="5156090" y="1142999"/>
                  </a:lnTo>
                  <a:lnTo>
                    <a:pt x="5171193" y="1155699"/>
                  </a:lnTo>
                  <a:lnTo>
                    <a:pt x="5187046" y="1181099"/>
                  </a:lnTo>
                  <a:lnTo>
                    <a:pt x="5209513" y="1219199"/>
                  </a:lnTo>
                  <a:lnTo>
                    <a:pt x="5216272" y="1244599"/>
                  </a:lnTo>
                  <a:lnTo>
                    <a:pt x="5213722" y="1257299"/>
                  </a:lnTo>
                  <a:lnTo>
                    <a:pt x="5207534" y="1269999"/>
                  </a:lnTo>
                  <a:lnTo>
                    <a:pt x="5198458" y="1282699"/>
                  </a:lnTo>
                  <a:lnTo>
                    <a:pt x="5173547" y="1295399"/>
                  </a:lnTo>
                  <a:lnTo>
                    <a:pt x="5148101" y="1308099"/>
                  </a:lnTo>
                  <a:lnTo>
                    <a:pt x="5121586" y="1308099"/>
                  </a:lnTo>
                  <a:lnTo>
                    <a:pt x="5093465" y="1320799"/>
                  </a:lnTo>
                  <a:lnTo>
                    <a:pt x="5036690" y="1320799"/>
                  </a:lnTo>
                  <a:lnTo>
                    <a:pt x="4931412" y="1358899"/>
                  </a:lnTo>
                  <a:close/>
                </a:path>
                <a:path w="5287645" h="1866900">
                  <a:moveTo>
                    <a:pt x="1401046" y="863599"/>
                  </a:moveTo>
                  <a:lnTo>
                    <a:pt x="1968803" y="863599"/>
                  </a:lnTo>
                  <a:lnTo>
                    <a:pt x="2119445" y="812799"/>
                  </a:lnTo>
                  <a:lnTo>
                    <a:pt x="2290628" y="761999"/>
                  </a:lnTo>
                  <a:lnTo>
                    <a:pt x="2313024" y="761999"/>
                  </a:lnTo>
                  <a:lnTo>
                    <a:pt x="2335421" y="749299"/>
                  </a:lnTo>
                  <a:lnTo>
                    <a:pt x="2357389" y="736599"/>
                  </a:lnTo>
                  <a:lnTo>
                    <a:pt x="2378502" y="723899"/>
                  </a:lnTo>
                  <a:lnTo>
                    <a:pt x="2399704" y="723899"/>
                  </a:lnTo>
                  <a:lnTo>
                    <a:pt x="2439967" y="698499"/>
                  </a:lnTo>
                  <a:lnTo>
                    <a:pt x="2473419" y="698499"/>
                  </a:lnTo>
                  <a:lnTo>
                    <a:pt x="2484493" y="685799"/>
                  </a:lnTo>
                  <a:lnTo>
                    <a:pt x="2495352" y="685799"/>
                  </a:lnTo>
                  <a:lnTo>
                    <a:pt x="2506318" y="673099"/>
                  </a:lnTo>
                  <a:lnTo>
                    <a:pt x="2540412" y="647699"/>
                  </a:lnTo>
                  <a:lnTo>
                    <a:pt x="2558155" y="647699"/>
                  </a:lnTo>
                  <a:lnTo>
                    <a:pt x="2593069" y="634999"/>
                  </a:lnTo>
                  <a:lnTo>
                    <a:pt x="2608315" y="622299"/>
                  </a:lnTo>
                  <a:lnTo>
                    <a:pt x="2622491" y="622299"/>
                  </a:lnTo>
                  <a:lnTo>
                    <a:pt x="2635276" y="609599"/>
                  </a:lnTo>
                  <a:lnTo>
                    <a:pt x="2644906" y="596899"/>
                  </a:lnTo>
                  <a:lnTo>
                    <a:pt x="2654963" y="584199"/>
                  </a:lnTo>
                  <a:lnTo>
                    <a:pt x="2665447" y="584199"/>
                  </a:lnTo>
                  <a:lnTo>
                    <a:pt x="2676360" y="571499"/>
                  </a:lnTo>
                  <a:lnTo>
                    <a:pt x="2711756" y="558799"/>
                  </a:lnTo>
                  <a:lnTo>
                    <a:pt x="2780836" y="507999"/>
                  </a:lnTo>
                  <a:lnTo>
                    <a:pt x="2815589" y="495299"/>
                  </a:lnTo>
                  <a:lnTo>
                    <a:pt x="2842408" y="482599"/>
                  </a:lnTo>
                  <a:lnTo>
                    <a:pt x="2855710" y="469899"/>
                  </a:lnTo>
                  <a:lnTo>
                    <a:pt x="2869227" y="457199"/>
                  </a:lnTo>
                  <a:lnTo>
                    <a:pt x="2880889" y="457199"/>
                  </a:lnTo>
                  <a:lnTo>
                    <a:pt x="2892336" y="444499"/>
                  </a:lnTo>
                  <a:lnTo>
                    <a:pt x="2904212" y="444499"/>
                  </a:lnTo>
                  <a:lnTo>
                    <a:pt x="2917158" y="431799"/>
                  </a:lnTo>
                  <a:lnTo>
                    <a:pt x="2927429" y="431799"/>
                  </a:lnTo>
                  <a:lnTo>
                    <a:pt x="2945029" y="419099"/>
                  </a:lnTo>
                  <a:lnTo>
                    <a:pt x="2964661" y="406399"/>
                  </a:lnTo>
                  <a:lnTo>
                    <a:pt x="3006173" y="380999"/>
                  </a:lnTo>
                  <a:lnTo>
                    <a:pt x="3055172" y="368299"/>
                  </a:lnTo>
                  <a:lnTo>
                    <a:pt x="3104829" y="342899"/>
                  </a:lnTo>
                  <a:lnTo>
                    <a:pt x="3256100" y="304799"/>
                  </a:lnTo>
                  <a:lnTo>
                    <a:pt x="3476356" y="253999"/>
                  </a:lnTo>
                  <a:lnTo>
                    <a:pt x="3616138" y="253999"/>
                  </a:lnTo>
                  <a:lnTo>
                    <a:pt x="3655385" y="241299"/>
                  </a:lnTo>
                  <a:lnTo>
                    <a:pt x="3153391" y="241299"/>
                  </a:lnTo>
                  <a:lnTo>
                    <a:pt x="3070741" y="279399"/>
                  </a:lnTo>
                  <a:lnTo>
                    <a:pt x="3043834" y="292099"/>
                  </a:lnTo>
                  <a:lnTo>
                    <a:pt x="2973506" y="317499"/>
                  </a:lnTo>
                  <a:lnTo>
                    <a:pt x="2939037" y="342899"/>
                  </a:lnTo>
                  <a:lnTo>
                    <a:pt x="2905746" y="355599"/>
                  </a:lnTo>
                  <a:lnTo>
                    <a:pt x="2692123" y="495299"/>
                  </a:lnTo>
                  <a:lnTo>
                    <a:pt x="2632714" y="533399"/>
                  </a:lnTo>
                  <a:lnTo>
                    <a:pt x="2591952" y="558799"/>
                  </a:lnTo>
                  <a:lnTo>
                    <a:pt x="2550683" y="571499"/>
                  </a:lnTo>
                  <a:lnTo>
                    <a:pt x="2508939" y="596899"/>
                  </a:lnTo>
                  <a:lnTo>
                    <a:pt x="2466751" y="609599"/>
                  </a:lnTo>
                  <a:lnTo>
                    <a:pt x="2424151" y="634999"/>
                  </a:lnTo>
                  <a:lnTo>
                    <a:pt x="2373181" y="660399"/>
                  </a:lnTo>
                  <a:lnTo>
                    <a:pt x="2321863" y="673099"/>
                  </a:lnTo>
                  <a:lnTo>
                    <a:pt x="2270229" y="698499"/>
                  </a:lnTo>
                  <a:lnTo>
                    <a:pt x="2166134" y="723899"/>
                  </a:lnTo>
                  <a:lnTo>
                    <a:pt x="2113739" y="749299"/>
                  </a:lnTo>
                  <a:lnTo>
                    <a:pt x="2092055" y="749299"/>
                  </a:lnTo>
                  <a:lnTo>
                    <a:pt x="1853540" y="812799"/>
                  </a:lnTo>
                  <a:lnTo>
                    <a:pt x="1198319" y="812799"/>
                  </a:lnTo>
                  <a:lnTo>
                    <a:pt x="1332002" y="850899"/>
                  </a:lnTo>
                  <a:lnTo>
                    <a:pt x="1366417" y="850899"/>
                  </a:lnTo>
                  <a:lnTo>
                    <a:pt x="1401046" y="863599"/>
                  </a:lnTo>
                  <a:close/>
                </a:path>
                <a:path w="5287645" h="1866900">
                  <a:moveTo>
                    <a:pt x="1198319" y="812799"/>
                  </a:moveTo>
                  <a:lnTo>
                    <a:pt x="1638991" y="812799"/>
                  </a:lnTo>
                  <a:lnTo>
                    <a:pt x="1601331" y="800099"/>
                  </a:lnTo>
                  <a:lnTo>
                    <a:pt x="1563670" y="800099"/>
                  </a:lnTo>
                  <a:lnTo>
                    <a:pt x="1540382" y="787399"/>
                  </a:lnTo>
                  <a:lnTo>
                    <a:pt x="1493378" y="787399"/>
                  </a:lnTo>
                  <a:lnTo>
                    <a:pt x="1470090" y="774699"/>
                  </a:lnTo>
                  <a:lnTo>
                    <a:pt x="1428721" y="774699"/>
                  </a:lnTo>
                  <a:lnTo>
                    <a:pt x="1267827" y="723899"/>
                  </a:lnTo>
                  <a:lnTo>
                    <a:pt x="1227723" y="698499"/>
                  </a:lnTo>
                  <a:lnTo>
                    <a:pt x="1148266" y="673099"/>
                  </a:lnTo>
                  <a:lnTo>
                    <a:pt x="1131148" y="660399"/>
                  </a:lnTo>
                  <a:lnTo>
                    <a:pt x="1096911" y="647699"/>
                  </a:lnTo>
                  <a:lnTo>
                    <a:pt x="1079793" y="647699"/>
                  </a:lnTo>
                  <a:lnTo>
                    <a:pt x="1048979" y="622299"/>
                  </a:lnTo>
                  <a:lnTo>
                    <a:pt x="1002225" y="609599"/>
                  </a:lnTo>
                  <a:lnTo>
                    <a:pt x="908716" y="558799"/>
                  </a:lnTo>
                  <a:lnTo>
                    <a:pt x="860678" y="546099"/>
                  </a:lnTo>
                  <a:lnTo>
                    <a:pt x="834270" y="520699"/>
                  </a:lnTo>
                  <a:lnTo>
                    <a:pt x="752262" y="482599"/>
                  </a:lnTo>
                  <a:lnTo>
                    <a:pt x="718507" y="457199"/>
                  </a:lnTo>
                  <a:lnTo>
                    <a:pt x="684217" y="444499"/>
                  </a:lnTo>
                  <a:lnTo>
                    <a:pt x="649713" y="419099"/>
                  </a:lnTo>
                  <a:lnTo>
                    <a:pt x="615316" y="406399"/>
                  </a:lnTo>
                  <a:lnTo>
                    <a:pt x="580936" y="380999"/>
                  </a:lnTo>
                  <a:lnTo>
                    <a:pt x="513890" y="342899"/>
                  </a:lnTo>
                  <a:lnTo>
                    <a:pt x="479511" y="330199"/>
                  </a:lnTo>
                  <a:lnTo>
                    <a:pt x="458024" y="317499"/>
                  </a:lnTo>
                  <a:lnTo>
                    <a:pt x="435146" y="292099"/>
                  </a:lnTo>
                  <a:lnTo>
                    <a:pt x="268385" y="292099"/>
                  </a:lnTo>
                  <a:lnTo>
                    <a:pt x="301355" y="317499"/>
                  </a:lnTo>
                  <a:lnTo>
                    <a:pt x="333577" y="342899"/>
                  </a:lnTo>
                  <a:lnTo>
                    <a:pt x="365157" y="355599"/>
                  </a:lnTo>
                  <a:lnTo>
                    <a:pt x="396202" y="380999"/>
                  </a:lnTo>
                  <a:lnTo>
                    <a:pt x="430010" y="406399"/>
                  </a:lnTo>
                  <a:lnTo>
                    <a:pt x="464675" y="431799"/>
                  </a:lnTo>
                  <a:lnTo>
                    <a:pt x="500195" y="457199"/>
                  </a:lnTo>
                  <a:lnTo>
                    <a:pt x="536572" y="482599"/>
                  </a:lnTo>
                  <a:lnTo>
                    <a:pt x="614175" y="520699"/>
                  </a:lnTo>
                  <a:lnTo>
                    <a:pt x="691778" y="571499"/>
                  </a:lnTo>
                  <a:lnTo>
                    <a:pt x="872006" y="673099"/>
                  </a:lnTo>
                  <a:lnTo>
                    <a:pt x="918014" y="685799"/>
                  </a:lnTo>
                  <a:lnTo>
                    <a:pt x="1011801" y="736599"/>
                  </a:lnTo>
                  <a:lnTo>
                    <a:pt x="1059393" y="749299"/>
                  </a:lnTo>
                  <a:lnTo>
                    <a:pt x="1107200" y="774699"/>
                  </a:lnTo>
                  <a:lnTo>
                    <a:pt x="1155113" y="787399"/>
                  </a:lnTo>
                  <a:lnTo>
                    <a:pt x="1198319" y="812799"/>
                  </a:lnTo>
                  <a:close/>
                </a:path>
                <a:path w="5287645" h="1866900">
                  <a:moveTo>
                    <a:pt x="1483785" y="876299"/>
                  </a:moveTo>
                  <a:lnTo>
                    <a:pt x="1923066" y="876299"/>
                  </a:lnTo>
                  <a:lnTo>
                    <a:pt x="1938133" y="863599"/>
                  </a:lnTo>
                  <a:lnTo>
                    <a:pt x="1476938" y="863599"/>
                  </a:lnTo>
                  <a:lnTo>
                    <a:pt x="1483785" y="876299"/>
                  </a:lnTo>
                  <a:close/>
                </a:path>
                <a:path w="5287645" h="1866900">
                  <a:moveTo>
                    <a:pt x="1571801" y="888999"/>
                  </a:moveTo>
                  <a:lnTo>
                    <a:pt x="1856072" y="888999"/>
                  </a:lnTo>
                  <a:lnTo>
                    <a:pt x="1908319" y="876299"/>
                  </a:lnTo>
                  <a:lnTo>
                    <a:pt x="1534480" y="876299"/>
                  </a:lnTo>
                  <a:lnTo>
                    <a:pt x="1571801" y="888999"/>
                  </a:lnTo>
                  <a:close/>
                </a:path>
                <a:path w="5287645" h="1866900">
                  <a:moveTo>
                    <a:pt x="1750723" y="901699"/>
                  </a:moveTo>
                  <a:lnTo>
                    <a:pt x="1803612" y="888999"/>
                  </a:lnTo>
                  <a:lnTo>
                    <a:pt x="1697193" y="888999"/>
                  </a:lnTo>
                  <a:lnTo>
                    <a:pt x="1750723" y="901699"/>
                  </a:lnTo>
                  <a:close/>
                </a:path>
                <a:path w="5287645" h="1866900">
                  <a:moveTo>
                    <a:pt x="2909169" y="1219199"/>
                  </a:moveTo>
                  <a:lnTo>
                    <a:pt x="2961665" y="1219199"/>
                  </a:lnTo>
                  <a:lnTo>
                    <a:pt x="2951198" y="1206499"/>
                  </a:lnTo>
                  <a:lnTo>
                    <a:pt x="2911451" y="1206499"/>
                  </a:lnTo>
                  <a:lnTo>
                    <a:pt x="2909169" y="1219199"/>
                  </a:lnTo>
                  <a:close/>
                </a:path>
                <a:path w="5287645" h="1866900">
                  <a:moveTo>
                    <a:pt x="3464319" y="1777999"/>
                  </a:moveTo>
                  <a:lnTo>
                    <a:pt x="3525428" y="1777999"/>
                  </a:lnTo>
                  <a:lnTo>
                    <a:pt x="3520863" y="1752599"/>
                  </a:lnTo>
                  <a:lnTo>
                    <a:pt x="3510325" y="1739899"/>
                  </a:lnTo>
                  <a:lnTo>
                    <a:pt x="3499038" y="1714499"/>
                  </a:lnTo>
                  <a:lnTo>
                    <a:pt x="3486680" y="1701799"/>
                  </a:lnTo>
                  <a:lnTo>
                    <a:pt x="3472932" y="1689099"/>
                  </a:lnTo>
                  <a:lnTo>
                    <a:pt x="3467119" y="1676399"/>
                  </a:lnTo>
                  <a:lnTo>
                    <a:pt x="3455921" y="1663699"/>
                  </a:lnTo>
                  <a:lnTo>
                    <a:pt x="3450108" y="1650999"/>
                  </a:lnTo>
                  <a:lnTo>
                    <a:pt x="3445989" y="1650999"/>
                  </a:lnTo>
                  <a:lnTo>
                    <a:pt x="3441977" y="1638299"/>
                  </a:lnTo>
                  <a:lnTo>
                    <a:pt x="3437750" y="1638299"/>
                  </a:lnTo>
                  <a:lnTo>
                    <a:pt x="3432989" y="1625599"/>
                  </a:lnTo>
                  <a:lnTo>
                    <a:pt x="3414837" y="1612899"/>
                  </a:lnTo>
                  <a:lnTo>
                    <a:pt x="3399038" y="1587499"/>
                  </a:lnTo>
                  <a:lnTo>
                    <a:pt x="3384523" y="1574799"/>
                  </a:lnTo>
                  <a:lnTo>
                    <a:pt x="3370222" y="1549399"/>
                  </a:lnTo>
                  <a:lnTo>
                    <a:pt x="3336913" y="1511299"/>
                  </a:lnTo>
                  <a:lnTo>
                    <a:pt x="3301464" y="1460499"/>
                  </a:lnTo>
                  <a:lnTo>
                    <a:pt x="3263019" y="1422399"/>
                  </a:lnTo>
                  <a:lnTo>
                    <a:pt x="3220722" y="1396999"/>
                  </a:lnTo>
                  <a:lnTo>
                    <a:pt x="3203337" y="1384299"/>
                  </a:lnTo>
                  <a:lnTo>
                    <a:pt x="3186914" y="1358899"/>
                  </a:lnTo>
                  <a:lnTo>
                    <a:pt x="3171133" y="1346199"/>
                  </a:lnTo>
                  <a:lnTo>
                    <a:pt x="3155673" y="1333499"/>
                  </a:lnTo>
                  <a:lnTo>
                    <a:pt x="3140017" y="1308099"/>
                  </a:lnTo>
                  <a:lnTo>
                    <a:pt x="3123719" y="1295399"/>
                  </a:lnTo>
                  <a:lnTo>
                    <a:pt x="3106565" y="1282699"/>
                  </a:lnTo>
                  <a:lnTo>
                    <a:pt x="3088341" y="1269999"/>
                  </a:lnTo>
                  <a:lnTo>
                    <a:pt x="3078730" y="1269999"/>
                  </a:lnTo>
                  <a:lnTo>
                    <a:pt x="3068797" y="1257299"/>
                  </a:lnTo>
                  <a:lnTo>
                    <a:pt x="3058651" y="1257299"/>
                  </a:lnTo>
                  <a:lnTo>
                    <a:pt x="3026822" y="1244599"/>
                  </a:lnTo>
                  <a:lnTo>
                    <a:pt x="2983242" y="1219199"/>
                  </a:lnTo>
                  <a:lnTo>
                    <a:pt x="2912593" y="1219199"/>
                  </a:lnTo>
                  <a:lnTo>
                    <a:pt x="2924005" y="1231899"/>
                  </a:lnTo>
                  <a:lnTo>
                    <a:pt x="2930852" y="1231899"/>
                  </a:lnTo>
                  <a:lnTo>
                    <a:pt x="2961273" y="1244599"/>
                  </a:lnTo>
                  <a:lnTo>
                    <a:pt x="2991052" y="1269999"/>
                  </a:lnTo>
                  <a:lnTo>
                    <a:pt x="3049539" y="1295399"/>
                  </a:lnTo>
                  <a:lnTo>
                    <a:pt x="3070991" y="1308099"/>
                  </a:lnTo>
                  <a:lnTo>
                    <a:pt x="3091051" y="1320799"/>
                  </a:lnTo>
                  <a:lnTo>
                    <a:pt x="3110042" y="1346199"/>
                  </a:lnTo>
                  <a:lnTo>
                    <a:pt x="3128283" y="1358899"/>
                  </a:lnTo>
                  <a:lnTo>
                    <a:pt x="3147506" y="1384299"/>
                  </a:lnTo>
                  <a:lnTo>
                    <a:pt x="3167370" y="1396999"/>
                  </a:lnTo>
                  <a:lnTo>
                    <a:pt x="3187663" y="1422399"/>
                  </a:lnTo>
                  <a:lnTo>
                    <a:pt x="3208169" y="1435099"/>
                  </a:lnTo>
                  <a:lnTo>
                    <a:pt x="3236147" y="1460499"/>
                  </a:lnTo>
                  <a:lnTo>
                    <a:pt x="3263375" y="1498599"/>
                  </a:lnTo>
                  <a:lnTo>
                    <a:pt x="3289534" y="1523999"/>
                  </a:lnTo>
                  <a:lnTo>
                    <a:pt x="3314302" y="1549399"/>
                  </a:lnTo>
                  <a:lnTo>
                    <a:pt x="3320115" y="1562099"/>
                  </a:lnTo>
                  <a:lnTo>
                    <a:pt x="3331314" y="1574799"/>
                  </a:lnTo>
                  <a:lnTo>
                    <a:pt x="3337127" y="1587499"/>
                  </a:lnTo>
                  <a:lnTo>
                    <a:pt x="3351499" y="1612899"/>
                  </a:lnTo>
                  <a:lnTo>
                    <a:pt x="3379816" y="1650999"/>
                  </a:lnTo>
                  <a:lnTo>
                    <a:pt x="3394188" y="1663699"/>
                  </a:lnTo>
                  <a:lnTo>
                    <a:pt x="3418706" y="1701799"/>
                  </a:lnTo>
                  <a:lnTo>
                    <a:pt x="3442262" y="1739899"/>
                  </a:lnTo>
                  <a:lnTo>
                    <a:pt x="3464319" y="1777999"/>
                  </a:lnTo>
                  <a:close/>
                </a:path>
                <a:path w="5287645" h="1866900">
                  <a:moveTo>
                    <a:pt x="4826135" y="1384299"/>
                  </a:moveTo>
                  <a:lnTo>
                    <a:pt x="5227541" y="1384299"/>
                  </a:lnTo>
                  <a:lnTo>
                    <a:pt x="5241824" y="1371599"/>
                  </a:lnTo>
                  <a:lnTo>
                    <a:pt x="5248529" y="1371599"/>
                  </a:lnTo>
                  <a:lnTo>
                    <a:pt x="5256090" y="1358899"/>
                  </a:lnTo>
                  <a:lnTo>
                    <a:pt x="4896320" y="1358899"/>
                  </a:lnTo>
                  <a:lnTo>
                    <a:pt x="4826135" y="1384299"/>
                  </a:lnTo>
                  <a:close/>
                </a:path>
                <a:path w="5287645" h="1866900">
                  <a:moveTo>
                    <a:pt x="4731413" y="1409699"/>
                  </a:moveTo>
                  <a:lnTo>
                    <a:pt x="5091682" y="1409699"/>
                  </a:lnTo>
                  <a:lnTo>
                    <a:pt x="5119713" y="1396999"/>
                  </a:lnTo>
                  <a:lnTo>
                    <a:pt x="5180198" y="1396999"/>
                  </a:lnTo>
                  <a:lnTo>
                    <a:pt x="5196407" y="1384299"/>
                  </a:lnTo>
                  <a:lnTo>
                    <a:pt x="4791042" y="1384299"/>
                  </a:lnTo>
                  <a:lnTo>
                    <a:pt x="4731413" y="1409699"/>
                  </a:lnTo>
                  <a:close/>
                </a:path>
                <a:path w="5287645" h="1866900">
                  <a:moveTo>
                    <a:pt x="4489760" y="1498599"/>
                  </a:moveTo>
                  <a:lnTo>
                    <a:pt x="4768039" y="1498599"/>
                  </a:lnTo>
                  <a:lnTo>
                    <a:pt x="4778488" y="1485899"/>
                  </a:lnTo>
                  <a:lnTo>
                    <a:pt x="5010156" y="1422399"/>
                  </a:lnTo>
                  <a:lnTo>
                    <a:pt x="5036903" y="1422399"/>
                  </a:lnTo>
                  <a:lnTo>
                    <a:pt x="5064078" y="1409699"/>
                  </a:lnTo>
                  <a:lnTo>
                    <a:pt x="4702134" y="1409699"/>
                  </a:lnTo>
                  <a:lnTo>
                    <a:pt x="4673496" y="1422399"/>
                  </a:lnTo>
                  <a:lnTo>
                    <a:pt x="4665775" y="1435099"/>
                  </a:lnTo>
                  <a:lnTo>
                    <a:pt x="4641542" y="1435099"/>
                  </a:lnTo>
                  <a:lnTo>
                    <a:pt x="4601617" y="1447799"/>
                  </a:lnTo>
                  <a:lnTo>
                    <a:pt x="4526475" y="1473199"/>
                  </a:lnTo>
                  <a:lnTo>
                    <a:pt x="4489760" y="1498599"/>
                  </a:lnTo>
                  <a:close/>
                </a:path>
                <a:path w="5287645" h="1866900">
                  <a:moveTo>
                    <a:pt x="4411158" y="1523999"/>
                  </a:moveTo>
                  <a:lnTo>
                    <a:pt x="4680735" y="1523999"/>
                  </a:lnTo>
                  <a:lnTo>
                    <a:pt x="4717611" y="1511299"/>
                  </a:lnTo>
                  <a:lnTo>
                    <a:pt x="4736263" y="1498599"/>
                  </a:lnTo>
                  <a:lnTo>
                    <a:pt x="4466793" y="1498599"/>
                  </a:lnTo>
                  <a:lnTo>
                    <a:pt x="4454935" y="1511299"/>
                  </a:lnTo>
                  <a:lnTo>
                    <a:pt x="4426903" y="1511299"/>
                  </a:lnTo>
                  <a:lnTo>
                    <a:pt x="4411158" y="1523999"/>
                  </a:lnTo>
                  <a:close/>
                </a:path>
                <a:path w="5287645" h="1866900">
                  <a:moveTo>
                    <a:pt x="3921432" y="1701799"/>
                  </a:moveTo>
                  <a:lnTo>
                    <a:pt x="4181630" y="1701799"/>
                  </a:lnTo>
                  <a:lnTo>
                    <a:pt x="4224943" y="1689099"/>
                  </a:lnTo>
                  <a:lnTo>
                    <a:pt x="4267935" y="1663699"/>
                  </a:lnTo>
                  <a:lnTo>
                    <a:pt x="4355095" y="1638299"/>
                  </a:lnTo>
                  <a:lnTo>
                    <a:pt x="4401957" y="1625599"/>
                  </a:lnTo>
                  <a:lnTo>
                    <a:pt x="4448390" y="1600199"/>
                  </a:lnTo>
                  <a:lnTo>
                    <a:pt x="4539973" y="1574799"/>
                  </a:lnTo>
                  <a:lnTo>
                    <a:pt x="4662084" y="1523999"/>
                  </a:lnTo>
                  <a:lnTo>
                    <a:pt x="4395627" y="1523999"/>
                  </a:lnTo>
                  <a:lnTo>
                    <a:pt x="4380203" y="1536699"/>
                  </a:lnTo>
                  <a:lnTo>
                    <a:pt x="4362210" y="1549399"/>
                  </a:lnTo>
                  <a:lnTo>
                    <a:pt x="4344111" y="1549399"/>
                  </a:lnTo>
                  <a:lnTo>
                    <a:pt x="4325798" y="1562099"/>
                  </a:lnTo>
                  <a:lnTo>
                    <a:pt x="4307164" y="1562099"/>
                  </a:lnTo>
                  <a:lnTo>
                    <a:pt x="4256665" y="1587499"/>
                  </a:lnTo>
                  <a:lnTo>
                    <a:pt x="4231737" y="1587499"/>
                  </a:lnTo>
                  <a:lnTo>
                    <a:pt x="4207878" y="1600199"/>
                  </a:lnTo>
                  <a:lnTo>
                    <a:pt x="4181220" y="1612899"/>
                  </a:lnTo>
                  <a:lnTo>
                    <a:pt x="4130043" y="1638299"/>
                  </a:lnTo>
                  <a:lnTo>
                    <a:pt x="4104027" y="1638299"/>
                  </a:lnTo>
                  <a:lnTo>
                    <a:pt x="4078528" y="1650999"/>
                  </a:lnTo>
                  <a:lnTo>
                    <a:pt x="4027958" y="1663699"/>
                  </a:lnTo>
                  <a:lnTo>
                    <a:pt x="4002459" y="1676399"/>
                  </a:lnTo>
                  <a:lnTo>
                    <a:pt x="3982095" y="1676399"/>
                  </a:lnTo>
                  <a:lnTo>
                    <a:pt x="3961945" y="1689099"/>
                  </a:lnTo>
                  <a:lnTo>
                    <a:pt x="3941796" y="1689099"/>
                  </a:lnTo>
                  <a:lnTo>
                    <a:pt x="3921432" y="1701799"/>
                  </a:lnTo>
                  <a:close/>
                </a:path>
                <a:path w="5287645" h="1866900">
                  <a:moveTo>
                    <a:pt x="3721861" y="1752599"/>
                  </a:moveTo>
                  <a:lnTo>
                    <a:pt x="4033271" y="1752599"/>
                  </a:lnTo>
                  <a:lnTo>
                    <a:pt x="4098891" y="1727199"/>
                  </a:lnTo>
                  <a:lnTo>
                    <a:pt x="4130525" y="1727199"/>
                  </a:lnTo>
                  <a:lnTo>
                    <a:pt x="4161088" y="1714499"/>
                  </a:lnTo>
                  <a:lnTo>
                    <a:pt x="4174782" y="1701799"/>
                  </a:lnTo>
                  <a:lnTo>
                    <a:pt x="3875212" y="1701799"/>
                  </a:lnTo>
                  <a:lnTo>
                    <a:pt x="3852103" y="1714499"/>
                  </a:lnTo>
                  <a:lnTo>
                    <a:pt x="3828993" y="1714499"/>
                  </a:lnTo>
                  <a:lnTo>
                    <a:pt x="3789478" y="1739899"/>
                  </a:lnTo>
                  <a:lnTo>
                    <a:pt x="3749107" y="1739899"/>
                  </a:lnTo>
                  <a:lnTo>
                    <a:pt x="3721861" y="1752599"/>
                  </a:lnTo>
                  <a:close/>
                </a:path>
                <a:path w="5287645" h="1866900">
                  <a:moveTo>
                    <a:pt x="3492618" y="1828799"/>
                  </a:moveTo>
                  <a:lnTo>
                    <a:pt x="3776372" y="1828799"/>
                  </a:lnTo>
                  <a:lnTo>
                    <a:pt x="3813016" y="1816099"/>
                  </a:lnTo>
                  <a:lnTo>
                    <a:pt x="3861125" y="1790699"/>
                  </a:lnTo>
                  <a:lnTo>
                    <a:pt x="4005882" y="1752599"/>
                  </a:lnTo>
                  <a:lnTo>
                    <a:pt x="3694614" y="1752599"/>
                  </a:lnTo>
                  <a:lnTo>
                    <a:pt x="3666940" y="1765299"/>
                  </a:lnTo>
                  <a:lnTo>
                    <a:pt x="3577924" y="1765299"/>
                  </a:lnTo>
                  <a:lnTo>
                    <a:pt x="3567457" y="1777999"/>
                  </a:lnTo>
                  <a:lnTo>
                    <a:pt x="3464319" y="1777999"/>
                  </a:lnTo>
                  <a:lnTo>
                    <a:pt x="3484344" y="1816099"/>
                  </a:lnTo>
                  <a:lnTo>
                    <a:pt x="3488160" y="1816099"/>
                  </a:lnTo>
                  <a:lnTo>
                    <a:pt x="3492618" y="1828799"/>
                  </a:lnTo>
                  <a:close/>
                </a:path>
                <a:path w="5287645" h="1866900">
                  <a:moveTo>
                    <a:pt x="3607739" y="1765299"/>
                  </a:moveTo>
                  <a:lnTo>
                    <a:pt x="3638409" y="1765299"/>
                  </a:lnTo>
                  <a:lnTo>
                    <a:pt x="3623020" y="1752599"/>
                  </a:lnTo>
                  <a:lnTo>
                    <a:pt x="3607739" y="1765299"/>
                  </a:lnTo>
                  <a:close/>
                </a:path>
                <a:path w="5287645" h="1866900">
                  <a:moveTo>
                    <a:pt x="3527853" y="1866899"/>
                  </a:moveTo>
                  <a:lnTo>
                    <a:pt x="3560806" y="1866899"/>
                  </a:lnTo>
                  <a:lnTo>
                    <a:pt x="3586680" y="1854199"/>
                  </a:lnTo>
                  <a:lnTo>
                    <a:pt x="3665798" y="1854199"/>
                  </a:lnTo>
                  <a:lnTo>
                    <a:pt x="3739835" y="1828799"/>
                  </a:lnTo>
                  <a:lnTo>
                    <a:pt x="3497504" y="1828799"/>
                  </a:lnTo>
                  <a:lnTo>
                    <a:pt x="3502604" y="1841499"/>
                  </a:lnTo>
                  <a:lnTo>
                    <a:pt x="3514426" y="1854199"/>
                  </a:lnTo>
                  <a:lnTo>
                    <a:pt x="3527853" y="1866899"/>
                  </a:lnTo>
                  <a:close/>
                </a:path>
              </a:pathLst>
            </a:custGeom>
            <a:solidFill>
              <a:srgbClr val="CF614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382499" y="1034017"/>
            <a:ext cx="5905500" cy="2902585"/>
          </a:xfrm>
          <a:custGeom>
            <a:avLst/>
            <a:gdLst/>
            <a:ahLst/>
            <a:cxnLst/>
            <a:rect l="l" t="t" r="r" b="b"/>
            <a:pathLst>
              <a:path w="5905500" h="2902585">
                <a:moveTo>
                  <a:pt x="1060736" y="2902133"/>
                </a:moveTo>
                <a:lnTo>
                  <a:pt x="1014365" y="2896927"/>
                </a:lnTo>
                <a:lnTo>
                  <a:pt x="969542" y="2886405"/>
                </a:lnTo>
                <a:lnTo>
                  <a:pt x="926045" y="2871232"/>
                </a:lnTo>
                <a:lnTo>
                  <a:pt x="883655" y="2852071"/>
                </a:lnTo>
                <a:lnTo>
                  <a:pt x="842149" y="2829587"/>
                </a:lnTo>
                <a:lnTo>
                  <a:pt x="810529" y="2808239"/>
                </a:lnTo>
                <a:lnTo>
                  <a:pt x="760228" y="2752585"/>
                </a:lnTo>
                <a:lnTo>
                  <a:pt x="741297" y="2719275"/>
                </a:lnTo>
                <a:lnTo>
                  <a:pt x="722159" y="2676682"/>
                </a:lnTo>
                <a:lnTo>
                  <a:pt x="706629" y="2632719"/>
                </a:lnTo>
                <a:lnTo>
                  <a:pt x="694831" y="2587510"/>
                </a:lnTo>
                <a:lnTo>
                  <a:pt x="686890" y="2541180"/>
                </a:lnTo>
                <a:lnTo>
                  <a:pt x="682240" y="2489273"/>
                </a:lnTo>
                <a:lnTo>
                  <a:pt x="681292" y="2438177"/>
                </a:lnTo>
                <a:lnTo>
                  <a:pt x="684138" y="2387828"/>
                </a:lnTo>
                <a:lnTo>
                  <a:pt x="690871" y="2338164"/>
                </a:lnTo>
                <a:lnTo>
                  <a:pt x="701586" y="2289124"/>
                </a:lnTo>
                <a:lnTo>
                  <a:pt x="716374" y="2240644"/>
                </a:lnTo>
                <a:lnTo>
                  <a:pt x="735331" y="2192662"/>
                </a:lnTo>
                <a:lnTo>
                  <a:pt x="758548" y="2145117"/>
                </a:lnTo>
                <a:lnTo>
                  <a:pt x="783437" y="2101310"/>
                </a:lnTo>
                <a:lnTo>
                  <a:pt x="810364" y="2059558"/>
                </a:lnTo>
                <a:lnTo>
                  <a:pt x="839374" y="2019800"/>
                </a:lnTo>
                <a:lnTo>
                  <a:pt x="870514" y="1981974"/>
                </a:lnTo>
                <a:lnTo>
                  <a:pt x="903832" y="1946016"/>
                </a:lnTo>
                <a:lnTo>
                  <a:pt x="939373" y="1911865"/>
                </a:lnTo>
                <a:lnTo>
                  <a:pt x="977185" y="1879459"/>
                </a:lnTo>
                <a:lnTo>
                  <a:pt x="1017314" y="1848735"/>
                </a:lnTo>
                <a:lnTo>
                  <a:pt x="1057622" y="1819957"/>
                </a:lnTo>
                <a:lnTo>
                  <a:pt x="1098329" y="1791919"/>
                </a:lnTo>
                <a:lnTo>
                  <a:pt x="1139456" y="1764655"/>
                </a:lnTo>
                <a:lnTo>
                  <a:pt x="1181026" y="1738196"/>
                </a:lnTo>
                <a:lnTo>
                  <a:pt x="1223059" y="1712576"/>
                </a:lnTo>
                <a:lnTo>
                  <a:pt x="1265578" y="1687827"/>
                </a:lnTo>
                <a:lnTo>
                  <a:pt x="1308605" y="1663982"/>
                </a:lnTo>
                <a:lnTo>
                  <a:pt x="1352160" y="1641073"/>
                </a:lnTo>
                <a:lnTo>
                  <a:pt x="1396267" y="1619133"/>
                </a:lnTo>
                <a:lnTo>
                  <a:pt x="1440946" y="1598196"/>
                </a:lnTo>
                <a:lnTo>
                  <a:pt x="1486219" y="1578292"/>
                </a:lnTo>
                <a:lnTo>
                  <a:pt x="1532108" y="1559456"/>
                </a:lnTo>
                <a:lnTo>
                  <a:pt x="1578636" y="1541719"/>
                </a:lnTo>
                <a:lnTo>
                  <a:pt x="1626998" y="1525168"/>
                </a:lnTo>
                <a:lnTo>
                  <a:pt x="1675359" y="1510314"/>
                </a:lnTo>
                <a:lnTo>
                  <a:pt x="1723942" y="1497528"/>
                </a:lnTo>
                <a:lnTo>
                  <a:pt x="1772968" y="1487178"/>
                </a:lnTo>
                <a:lnTo>
                  <a:pt x="1822657" y="1479635"/>
                </a:lnTo>
                <a:lnTo>
                  <a:pt x="1873230" y="1475266"/>
                </a:lnTo>
                <a:lnTo>
                  <a:pt x="1922972" y="1472504"/>
                </a:lnTo>
                <a:lnTo>
                  <a:pt x="1972589" y="1468122"/>
                </a:lnTo>
                <a:lnTo>
                  <a:pt x="2021958" y="1461996"/>
                </a:lnTo>
                <a:lnTo>
                  <a:pt x="2070953" y="1454001"/>
                </a:lnTo>
                <a:lnTo>
                  <a:pt x="2117853" y="1448278"/>
                </a:lnTo>
                <a:lnTo>
                  <a:pt x="2164384" y="1446765"/>
                </a:lnTo>
                <a:lnTo>
                  <a:pt x="2210620" y="1449017"/>
                </a:lnTo>
                <a:lnTo>
                  <a:pt x="2256635" y="1454592"/>
                </a:lnTo>
                <a:lnTo>
                  <a:pt x="2302503" y="1463046"/>
                </a:lnTo>
                <a:lnTo>
                  <a:pt x="2348297" y="1473937"/>
                </a:lnTo>
                <a:lnTo>
                  <a:pt x="2373966" y="1480458"/>
                </a:lnTo>
                <a:lnTo>
                  <a:pt x="2399386" y="1486231"/>
                </a:lnTo>
                <a:lnTo>
                  <a:pt x="2424807" y="1491506"/>
                </a:lnTo>
                <a:lnTo>
                  <a:pt x="2552743" y="1516398"/>
                </a:lnTo>
                <a:lnTo>
                  <a:pt x="2654922" y="1536932"/>
                </a:lnTo>
                <a:lnTo>
                  <a:pt x="2705953" y="1547540"/>
                </a:lnTo>
                <a:lnTo>
                  <a:pt x="2756928" y="1558425"/>
                </a:lnTo>
                <a:lnTo>
                  <a:pt x="2807839" y="1569621"/>
                </a:lnTo>
                <a:lnTo>
                  <a:pt x="2858673" y="1581166"/>
                </a:lnTo>
                <a:lnTo>
                  <a:pt x="2909421" y="1593095"/>
                </a:lnTo>
                <a:lnTo>
                  <a:pt x="2960070" y="1605446"/>
                </a:lnTo>
                <a:lnTo>
                  <a:pt x="3010611" y="1618254"/>
                </a:lnTo>
                <a:lnTo>
                  <a:pt x="3061032" y="1631556"/>
                </a:lnTo>
                <a:lnTo>
                  <a:pt x="3153352" y="1656892"/>
                </a:lnTo>
                <a:lnTo>
                  <a:pt x="3195754" y="1667649"/>
                </a:lnTo>
                <a:lnTo>
                  <a:pt x="3238404" y="1677908"/>
                </a:lnTo>
                <a:lnTo>
                  <a:pt x="3281179" y="1687918"/>
                </a:lnTo>
                <a:lnTo>
                  <a:pt x="3336146" y="1697179"/>
                </a:lnTo>
                <a:lnTo>
                  <a:pt x="3391486" y="1700211"/>
                </a:lnTo>
                <a:lnTo>
                  <a:pt x="3447075" y="1698758"/>
                </a:lnTo>
                <a:lnTo>
                  <a:pt x="3502789" y="1694563"/>
                </a:lnTo>
                <a:lnTo>
                  <a:pt x="3555089" y="1689130"/>
                </a:lnTo>
                <a:lnTo>
                  <a:pt x="3607130" y="1682109"/>
                </a:lnTo>
                <a:lnTo>
                  <a:pt x="3658877" y="1673464"/>
                </a:lnTo>
                <a:lnTo>
                  <a:pt x="3710293" y="1663157"/>
                </a:lnTo>
                <a:lnTo>
                  <a:pt x="3761339" y="1651153"/>
                </a:lnTo>
                <a:lnTo>
                  <a:pt x="3811980" y="1637413"/>
                </a:lnTo>
                <a:lnTo>
                  <a:pt x="3862527" y="1621346"/>
                </a:lnTo>
                <a:lnTo>
                  <a:pt x="3910705" y="1602200"/>
                </a:lnTo>
                <a:lnTo>
                  <a:pt x="3956579" y="1580058"/>
                </a:lnTo>
                <a:lnTo>
                  <a:pt x="4000217" y="1555005"/>
                </a:lnTo>
                <a:lnTo>
                  <a:pt x="4041683" y="1527123"/>
                </a:lnTo>
                <a:lnTo>
                  <a:pt x="4081043" y="1496498"/>
                </a:lnTo>
                <a:lnTo>
                  <a:pt x="4118364" y="1463212"/>
                </a:lnTo>
                <a:lnTo>
                  <a:pt x="4153710" y="1427350"/>
                </a:lnTo>
                <a:lnTo>
                  <a:pt x="4187149" y="1388996"/>
                </a:lnTo>
                <a:lnTo>
                  <a:pt x="4218745" y="1348233"/>
                </a:lnTo>
                <a:lnTo>
                  <a:pt x="4248564" y="1305146"/>
                </a:lnTo>
                <a:lnTo>
                  <a:pt x="4275858" y="1261329"/>
                </a:lnTo>
                <a:lnTo>
                  <a:pt x="4300667" y="1216173"/>
                </a:lnTo>
                <a:lnTo>
                  <a:pt x="4323375" y="1169932"/>
                </a:lnTo>
                <a:lnTo>
                  <a:pt x="4344363" y="1122861"/>
                </a:lnTo>
                <a:lnTo>
                  <a:pt x="4364013" y="1075217"/>
                </a:lnTo>
                <a:lnTo>
                  <a:pt x="4381073" y="1024244"/>
                </a:lnTo>
                <a:lnTo>
                  <a:pt x="4393165" y="972060"/>
                </a:lnTo>
                <a:lnTo>
                  <a:pt x="4401371" y="919046"/>
                </a:lnTo>
                <a:lnTo>
                  <a:pt x="4406775" y="865585"/>
                </a:lnTo>
                <a:lnTo>
                  <a:pt x="4410458" y="812061"/>
                </a:lnTo>
                <a:lnTo>
                  <a:pt x="4408592" y="791149"/>
                </a:lnTo>
                <a:lnTo>
                  <a:pt x="4389931" y="755804"/>
                </a:lnTo>
                <a:lnTo>
                  <a:pt x="4328599" y="710242"/>
                </a:lnTo>
                <a:lnTo>
                  <a:pt x="4280080" y="683972"/>
                </a:lnTo>
                <a:lnTo>
                  <a:pt x="4229073" y="662935"/>
                </a:lnTo>
                <a:lnTo>
                  <a:pt x="4175579" y="647256"/>
                </a:lnTo>
                <a:lnTo>
                  <a:pt x="4128599" y="638999"/>
                </a:lnTo>
                <a:lnTo>
                  <a:pt x="4081951" y="636574"/>
                </a:lnTo>
                <a:lnTo>
                  <a:pt x="4035746" y="639614"/>
                </a:lnTo>
                <a:lnTo>
                  <a:pt x="3990093" y="647748"/>
                </a:lnTo>
                <a:lnTo>
                  <a:pt x="3945104" y="660608"/>
                </a:lnTo>
                <a:lnTo>
                  <a:pt x="3900889" y="677825"/>
                </a:lnTo>
                <a:lnTo>
                  <a:pt x="3856703" y="698757"/>
                </a:lnTo>
                <a:lnTo>
                  <a:pt x="3814050" y="721758"/>
                </a:lnTo>
                <a:lnTo>
                  <a:pt x="3772998" y="746944"/>
                </a:lnTo>
                <a:lnTo>
                  <a:pt x="3733617" y="774432"/>
                </a:lnTo>
                <a:lnTo>
                  <a:pt x="3695977" y="804338"/>
                </a:lnTo>
                <a:lnTo>
                  <a:pt x="3660148" y="836778"/>
                </a:lnTo>
                <a:lnTo>
                  <a:pt x="3613883" y="884641"/>
                </a:lnTo>
                <a:lnTo>
                  <a:pt x="3601318" y="897288"/>
                </a:lnTo>
                <a:lnTo>
                  <a:pt x="3589251" y="910184"/>
                </a:lnTo>
                <a:lnTo>
                  <a:pt x="3578427" y="923703"/>
                </a:lnTo>
                <a:lnTo>
                  <a:pt x="3549030" y="962812"/>
                </a:lnTo>
                <a:lnTo>
                  <a:pt x="3517090" y="999558"/>
                </a:lnTo>
                <a:lnTo>
                  <a:pt x="3483381" y="1034680"/>
                </a:lnTo>
                <a:lnTo>
                  <a:pt x="3413750" y="1103004"/>
                </a:lnTo>
                <a:lnTo>
                  <a:pt x="3379377" y="1137683"/>
                </a:lnTo>
                <a:lnTo>
                  <a:pt x="3348213" y="1168459"/>
                </a:lnTo>
                <a:lnTo>
                  <a:pt x="3315183" y="1197491"/>
                </a:lnTo>
                <a:lnTo>
                  <a:pt x="3238798" y="1260996"/>
                </a:lnTo>
                <a:lnTo>
                  <a:pt x="3159385" y="1297587"/>
                </a:lnTo>
                <a:lnTo>
                  <a:pt x="3110327" y="1317107"/>
                </a:lnTo>
                <a:lnTo>
                  <a:pt x="3060772" y="1334635"/>
                </a:lnTo>
                <a:lnTo>
                  <a:pt x="3010470" y="1347676"/>
                </a:lnTo>
                <a:lnTo>
                  <a:pt x="2961406" y="1356391"/>
                </a:lnTo>
                <a:lnTo>
                  <a:pt x="2912063" y="1362873"/>
                </a:lnTo>
                <a:lnTo>
                  <a:pt x="2862488" y="1366682"/>
                </a:lnTo>
                <a:lnTo>
                  <a:pt x="2812728" y="1367376"/>
                </a:lnTo>
                <a:lnTo>
                  <a:pt x="2762828" y="1364512"/>
                </a:lnTo>
                <a:lnTo>
                  <a:pt x="2712835" y="1357650"/>
                </a:lnTo>
                <a:lnTo>
                  <a:pt x="2662796" y="1346347"/>
                </a:lnTo>
                <a:lnTo>
                  <a:pt x="2608223" y="1327076"/>
                </a:lnTo>
                <a:lnTo>
                  <a:pt x="2556636" y="1299829"/>
                </a:lnTo>
                <a:lnTo>
                  <a:pt x="2511808" y="1269055"/>
                </a:lnTo>
                <a:lnTo>
                  <a:pt x="2470346" y="1235096"/>
                </a:lnTo>
                <a:lnTo>
                  <a:pt x="2431878" y="1198347"/>
                </a:lnTo>
                <a:lnTo>
                  <a:pt x="2396033" y="1159204"/>
                </a:lnTo>
                <a:lnTo>
                  <a:pt x="2362441" y="1118061"/>
                </a:lnTo>
                <a:lnTo>
                  <a:pt x="2330728" y="1075314"/>
                </a:lnTo>
                <a:lnTo>
                  <a:pt x="2300524" y="1031357"/>
                </a:lnTo>
                <a:lnTo>
                  <a:pt x="2275300" y="992081"/>
                </a:lnTo>
                <a:lnTo>
                  <a:pt x="2250969" y="952230"/>
                </a:lnTo>
                <a:lnTo>
                  <a:pt x="2228102" y="911550"/>
                </a:lnTo>
                <a:lnTo>
                  <a:pt x="2207273" y="869785"/>
                </a:lnTo>
                <a:lnTo>
                  <a:pt x="2189056" y="826681"/>
                </a:lnTo>
                <a:lnTo>
                  <a:pt x="2183603" y="812975"/>
                </a:lnTo>
                <a:lnTo>
                  <a:pt x="2177279" y="799767"/>
                </a:lnTo>
                <a:lnTo>
                  <a:pt x="2170208" y="787058"/>
                </a:lnTo>
                <a:lnTo>
                  <a:pt x="2162516" y="774847"/>
                </a:lnTo>
                <a:lnTo>
                  <a:pt x="2136613" y="730477"/>
                </a:lnTo>
                <a:lnTo>
                  <a:pt x="2113258" y="684959"/>
                </a:lnTo>
                <a:lnTo>
                  <a:pt x="2092769" y="638102"/>
                </a:lnTo>
                <a:lnTo>
                  <a:pt x="2075465" y="589713"/>
                </a:lnTo>
                <a:lnTo>
                  <a:pt x="2061664" y="539602"/>
                </a:lnTo>
                <a:lnTo>
                  <a:pt x="2052914" y="511961"/>
                </a:lnTo>
                <a:lnTo>
                  <a:pt x="2028447" y="458674"/>
                </a:lnTo>
                <a:lnTo>
                  <a:pt x="1995645" y="397599"/>
                </a:lnTo>
                <a:lnTo>
                  <a:pt x="1975077" y="362171"/>
                </a:lnTo>
                <a:lnTo>
                  <a:pt x="1932945" y="291066"/>
                </a:lnTo>
                <a:lnTo>
                  <a:pt x="1910945" y="256842"/>
                </a:lnTo>
                <a:lnTo>
                  <a:pt x="1887329" y="223615"/>
                </a:lnTo>
                <a:lnTo>
                  <a:pt x="1838727" y="158159"/>
                </a:lnTo>
                <a:lnTo>
                  <a:pt x="1784818" y="115795"/>
                </a:lnTo>
                <a:lnTo>
                  <a:pt x="1753447" y="110873"/>
                </a:lnTo>
                <a:lnTo>
                  <a:pt x="1717970" y="114299"/>
                </a:lnTo>
                <a:lnTo>
                  <a:pt x="1667225" y="125751"/>
                </a:lnTo>
                <a:lnTo>
                  <a:pt x="1618710" y="141476"/>
                </a:lnTo>
                <a:lnTo>
                  <a:pt x="1572743" y="162242"/>
                </a:lnTo>
                <a:lnTo>
                  <a:pt x="1529642" y="188812"/>
                </a:lnTo>
                <a:lnTo>
                  <a:pt x="1489726" y="221954"/>
                </a:lnTo>
                <a:lnTo>
                  <a:pt x="1453565" y="259999"/>
                </a:lnTo>
                <a:lnTo>
                  <a:pt x="1423375" y="303028"/>
                </a:lnTo>
                <a:lnTo>
                  <a:pt x="1396461" y="348031"/>
                </a:lnTo>
                <a:lnTo>
                  <a:pt x="1341599" y="437596"/>
                </a:lnTo>
                <a:lnTo>
                  <a:pt x="1314463" y="482599"/>
                </a:lnTo>
                <a:lnTo>
                  <a:pt x="1288064" y="528046"/>
                </a:lnTo>
                <a:lnTo>
                  <a:pt x="1262808" y="574158"/>
                </a:lnTo>
                <a:lnTo>
                  <a:pt x="1239233" y="619056"/>
                </a:lnTo>
                <a:lnTo>
                  <a:pt x="1216347" y="664283"/>
                </a:lnTo>
                <a:lnTo>
                  <a:pt x="1194246" y="709870"/>
                </a:lnTo>
                <a:lnTo>
                  <a:pt x="1173031" y="755852"/>
                </a:lnTo>
                <a:lnTo>
                  <a:pt x="1152798" y="802260"/>
                </a:lnTo>
                <a:lnTo>
                  <a:pt x="1133647" y="849127"/>
                </a:lnTo>
                <a:lnTo>
                  <a:pt x="1115675" y="896487"/>
                </a:lnTo>
                <a:lnTo>
                  <a:pt x="1098981" y="944372"/>
                </a:lnTo>
                <a:lnTo>
                  <a:pt x="1075805" y="1017527"/>
                </a:lnTo>
                <a:lnTo>
                  <a:pt x="1066578" y="1041990"/>
                </a:lnTo>
                <a:lnTo>
                  <a:pt x="1026614" y="1139498"/>
                </a:lnTo>
                <a:lnTo>
                  <a:pt x="985133" y="1235868"/>
                </a:lnTo>
                <a:lnTo>
                  <a:pt x="965019" y="1284422"/>
                </a:lnTo>
                <a:lnTo>
                  <a:pt x="946306" y="1333567"/>
                </a:lnTo>
                <a:lnTo>
                  <a:pt x="929731" y="1383561"/>
                </a:lnTo>
                <a:lnTo>
                  <a:pt x="916564" y="1413299"/>
                </a:lnTo>
                <a:lnTo>
                  <a:pt x="899044" y="1440047"/>
                </a:lnTo>
                <a:lnTo>
                  <a:pt x="880279" y="1465797"/>
                </a:lnTo>
                <a:lnTo>
                  <a:pt x="863380" y="1492545"/>
                </a:lnTo>
                <a:lnTo>
                  <a:pt x="836011" y="1537941"/>
                </a:lnTo>
                <a:lnTo>
                  <a:pt x="803665" y="1578602"/>
                </a:lnTo>
                <a:lnTo>
                  <a:pt x="766343" y="1614778"/>
                </a:lnTo>
                <a:lnTo>
                  <a:pt x="724045" y="1646717"/>
                </a:lnTo>
                <a:lnTo>
                  <a:pt x="693068" y="1668730"/>
                </a:lnTo>
                <a:lnTo>
                  <a:pt x="663335" y="1692238"/>
                </a:lnTo>
                <a:lnTo>
                  <a:pt x="604615" y="1739752"/>
                </a:lnTo>
                <a:lnTo>
                  <a:pt x="559939" y="1769619"/>
                </a:lnTo>
                <a:lnTo>
                  <a:pt x="513494" y="1793948"/>
                </a:lnTo>
                <a:lnTo>
                  <a:pt x="465280" y="1812519"/>
                </a:lnTo>
                <a:lnTo>
                  <a:pt x="415296" y="1825108"/>
                </a:lnTo>
                <a:lnTo>
                  <a:pt x="363543" y="1831495"/>
                </a:lnTo>
                <a:lnTo>
                  <a:pt x="310020" y="1831458"/>
                </a:lnTo>
                <a:lnTo>
                  <a:pt x="269713" y="1825269"/>
                </a:lnTo>
                <a:lnTo>
                  <a:pt x="230400" y="1813848"/>
                </a:lnTo>
                <a:lnTo>
                  <a:pt x="192083" y="1798937"/>
                </a:lnTo>
                <a:lnTo>
                  <a:pt x="154761" y="1782282"/>
                </a:lnTo>
                <a:lnTo>
                  <a:pt x="98529" y="1752378"/>
                </a:lnTo>
                <a:lnTo>
                  <a:pt x="69854" y="1737800"/>
                </a:lnTo>
                <a:lnTo>
                  <a:pt x="26622" y="1720189"/>
                </a:lnTo>
                <a:lnTo>
                  <a:pt x="3483" y="1683930"/>
                </a:lnTo>
                <a:lnTo>
                  <a:pt x="0" y="1660340"/>
                </a:lnTo>
                <a:lnTo>
                  <a:pt x="2177" y="1649167"/>
                </a:lnTo>
                <a:lnTo>
                  <a:pt x="34647" y="1606844"/>
                </a:lnTo>
                <a:lnTo>
                  <a:pt x="66681" y="1583918"/>
                </a:lnTo>
                <a:lnTo>
                  <a:pt x="103941" y="1571458"/>
                </a:lnTo>
                <a:lnTo>
                  <a:pt x="146799" y="1570960"/>
                </a:lnTo>
                <a:lnTo>
                  <a:pt x="172676" y="1574448"/>
                </a:lnTo>
                <a:lnTo>
                  <a:pt x="198552" y="1578934"/>
                </a:lnTo>
                <a:lnTo>
                  <a:pt x="224429" y="1584416"/>
                </a:lnTo>
                <a:lnTo>
                  <a:pt x="250305" y="1590896"/>
                </a:lnTo>
                <a:lnTo>
                  <a:pt x="281967" y="1597811"/>
                </a:lnTo>
                <a:lnTo>
                  <a:pt x="313504" y="1601362"/>
                </a:lnTo>
                <a:lnTo>
                  <a:pt x="345290" y="1602670"/>
                </a:lnTo>
                <a:lnTo>
                  <a:pt x="377697" y="1602857"/>
                </a:lnTo>
                <a:lnTo>
                  <a:pt x="427444" y="1600273"/>
                </a:lnTo>
                <a:lnTo>
                  <a:pt x="475025" y="1592395"/>
                </a:lnTo>
                <a:lnTo>
                  <a:pt x="520823" y="1579030"/>
                </a:lnTo>
                <a:lnTo>
                  <a:pt x="565219" y="1559987"/>
                </a:lnTo>
                <a:lnTo>
                  <a:pt x="608596" y="1535075"/>
                </a:lnTo>
                <a:lnTo>
                  <a:pt x="666818" y="1496698"/>
                </a:lnTo>
                <a:lnTo>
                  <a:pt x="720064" y="1451343"/>
                </a:lnTo>
                <a:lnTo>
                  <a:pt x="734060" y="1435914"/>
                </a:lnTo>
                <a:lnTo>
                  <a:pt x="748429" y="1420609"/>
                </a:lnTo>
                <a:lnTo>
                  <a:pt x="763544" y="1407048"/>
                </a:lnTo>
                <a:lnTo>
                  <a:pt x="779779" y="1396851"/>
                </a:lnTo>
                <a:lnTo>
                  <a:pt x="810508" y="1375690"/>
                </a:lnTo>
                <a:lnTo>
                  <a:pt x="832528" y="1349171"/>
                </a:lnTo>
                <a:lnTo>
                  <a:pt x="848078" y="1318914"/>
                </a:lnTo>
                <a:lnTo>
                  <a:pt x="859399" y="1286539"/>
                </a:lnTo>
                <a:lnTo>
                  <a:pt x="874230" y="1241849"/>
                </a:lnTo>
                <a:lnTo>
                  <a:pt x="890461" y="1197934"/>
                </a:lnTo>
                <a:lnTo>
                  <a:pt x="924767" y="1111102"/>
                </a:lnTo>
                <a:lnTo>
                  <a:pt x="941661" y="1067519"/>
                </a:lnTo>
                <a:lnTo>
                  <a:pt x="972630" y="982452"/>
                </a:lnTo>
                <a:lnTo>
                  <a:pt x="987289" y="941147"/>
                </a:lnTo>
                <a:lnTo>
                  <a:pt x="1000704" y="899094"/>
                </a:lnTo>
                <a:lnTo>
                  <a:pt x="1023895" y="810541"/>
                </a:lnTo>
                <a:lnTo>
                  <a:pt x="1039606" y="766564"/>
                </a:lnTo>
                <a:lnTo>
                  <a:pt x="1057866" y="723481"/>
                </a:lnTo>
                <a:lnTo>
                  <a:pt x="1118154" y="591722"/>
                </a:lnTo>
                <a:lnTo>
                  <a:pt x="1140194" y="546027"/>
                </a:lnTo>
                <a:lnTo>
                  <a:pt x="1162988" y="500813"/>
                </a:lnTo>
                <a:lnTo>
                  <a:pt x="1186470" y="456025"/>
                </a:lnTo>
                <a:lnTo>
                  <a:pt x="1210574" y="411610"/>
                </a:lnTo>
                <a:lnTo>
                  <a:pt x="1235236" y="367512"/>
                </a:lnTo>
                <a:lnTo>
                  <a:pt x="1260389" y="323676"/>
                </a:lnTo>
                <a:lnTo>
                  <a:pt x="1285968" y="280049"/>
                </a:lnTo>
                <a:lnTo>
                  <a:pt x="1311907" y="236574"/>
                </a:lnTo>
                <a:lnTo>
                  <a:pt x="1343755" y="187897"/>
                </a:lnTo>
                <a:lnTo>
                  <a:pt x="1383565" y="146197"/>
                </a:lnTo>
                <a:lnTo>
                  <a:pt x="1392668" y="138950"/>
                </a:lnTo>
                <a:lnTo>
                  <a:pt x="1401646" y="131079"/>
                </a:lnTo>
                <a:lnTo>
                  <a:pt x="1409877" y="122461"/>
                </a:lnTo>
                <a:lnTo>
                  <a:pt x="1416740" y="112970"/>
                </a:lnTo>
                <a:lnTo>
                  <a:pt x="1439382" y="84998"/>
                </a:lnTo>
                <a:lnTo>
                  <a:pt x="1496609" y="46995"/>
                </a:lnTo>
                <a:lnTo>
                  <a:pt x="1569885" y="18876"/>
                </a:lnTo>
                <a:lnTo>
                  <a:pt x="1612805" y="9137"/>
                </a:lnTo>
                <a:lnTo>
                  <a:pt x="1656223" y="3135"/>
                </a:lnTo>
                <a:lnTo>
                  <a:pt x="1699392" y="0"/>
                </a:lnTo>
                <a:lnTo>
                  <a:pt x="1751601" y="1190"/>
                </a:lnTo>
                <a:lnTo>
                  <a:pt x="1801454" y="10802"/>
                </a:lnTo>
                <a:lnTo>
                  <a:pt x="1848823" y="28325"/>
                </a:lnTo>
                <a:lnTo>
                  <a:pt x="1893580" y="53247"/>
                </a:lnTo>
                <a:lnTo>
                  <a:pt x="1935598" y="85060"/>
                </a:lnTo>
                <a:lnTo>
                  <a:pt x="1971282" y="119263"/>
                </a:lnTo>
                <a:lnTo>
                  <a:pt x="2004104" y="156331"/>
                </a:lnTo>
                <a:lnTo>
                  <a:pt x="2033195" y="196639"/>
                </a:lnTo>
                <a:lnTo>
                  <a:pt x="2057682" y="240561"/>
                </a:lnTo>
                <a:lnTo>
                  <a:pt x="2079283" y="284457"/>
                </a:lnTo>
                <a:lnTo>
                  <a:pt x="2099999" y="328575"/>
                </a:lnTo>
                <a:lnTo>
                  <a:pt x="2119388" y="373136"/>
                </a:lnTo>
                <a:lnTo>
                  <a:pt x="2137007" y="418361"/>
                </a:lnTo>
                <a:lnTo>
                  <a:pt x="2152416" y="464472"/>
                </a:lnTo>
                <a:lnTo>
                  <a:pt x="2165170" y="511691"/>
                </a:lnTo>
                <a:lnTo>
                  <a:pt x="2178605" y="562819"/>
                </a:lnTo>
                <a:lnTo>
                  <a:pt x="2195027" y="612700"/>
                </a:lnTo>
                <a:lnTo>
                  <a:pt x="2214434" y="661585"/>
                </a:lnTo>
                <a:lnTo>
                  <a:pt x="2246780" y="731652"/>
                </a:lnTo>
                <a:lnTo>
                  <a:pt x="2286383" y="771483"/>
                </a:lnTo>
                <a:lnTo>
                  <a:pt x="2302846" y="797109"/>
                </a:lnTo>
                <a:lnTo>
                  <a:pt x="2311845" y="826224"/>
                </a:lnTo>
                <a:lnTo>
                  <a:pt x="2315121" y="858578"/>
                </a:lnTo>
                <a:lnTo>
                  <a:pt x="2316448" y="866740"/>
                </a:lnTo>
                <a:lnTo>
                  <a:pt x="2396503" y="992150"/>
                </a:lnTo>
                <a:lnTo>
                  <a:pt x="2419954" y="1026041"/>
                </a:lnTo>
                <a:lnTo>
                  <a:pt x="2479005" y="1073472"/>
                </a:lnTo>
                <a:lnTo>
                  <a:pt x="2546683" y="1119491"/>
                </a:lnTo>
                <a:lnTo>
                  <a:pt x="2580521" y="1142999"/>
                </a:lnTo>
                <a:lnTo>
                  <a:pt x="2633104" y="1168085"/>
                </a:lnTo>
                <a:lnTo>
                  <a:pt x="2690662" y="1180213"/>
                </a:lnTo>
                <a:lnTo>
                  <a:pt x="2742408" y="1185111"/>
                </a:lnTo>
                <a:lnTo>
                  <a:pt x="2794107" y="1187335"/>
                </a:lnTo>
                <a:lnTo>
                  <a:pt x="2845713" y="1186978"/>
                </a:lnTo>
                <a:lnTo>
                  <a:pt x="2897179" y="1184134"/>
                </a:lnTo>
                <a:lnTo>
                  <a:pt x="2948461" y="1178895"/>
                </a:lnTo>
                <a:lnTo>
                  <a:pt x="2999510" y="1171355"/>
                </a:lnTo>
                <a:lnTo>
                  <a:pt x="3050280" y="1161606"/>
                </a:lnTo>
                <a:lnTo>
                  <a:pt x="3116630" y="1138679"/>
                </a:lnTo>
                <a:lnTo>
                  <a:pt x="3175018" y="1101798"/>
                </a:lnTo>
                <a:lnTo>
                  <a:pt x="3218041" y="1068454"/>
                </a:lnTo>
                <a:lnTo>
                  <a:pt x="3260880" y="1034852"/>
                </a:lnTo>
                <a:lnTo>
                  <a:pt x="3303571" y="1000955"/>
                </a:lnTo>
                <a:lnTo>
                  <a:pt x="3346152" y="966725"/>
                </a:lnTo>
                <a:lnTo>
                  <a:pt x="3388659" y="932126"/>
                </a:lnTo>
                <a:lnTo>
                  <a:pt x="3431129" y="897121"/>
                </a:lnTo>
                <a:lnTo>
                  <a:pt x="3483049" y="849939"/>
                </a:lnTo>
                <a:lnTo>
                  <a:pt x="3555909" y="773102"/>
                </a:lnTo>
                <a:lnTo>
                  <a:pt x="3580085" y="747933"/>
                </a:lnTo>
                <a:lnTo>
                  <a:pt x="3657985" y="672592"/>
                </a:lnTo>
                <a:lnTo>
                  <a:pt x="3716580" y="625077"/>
                </a:lnTo>
                <a:lnTo>
                  <a:pt x="3749610" y="606055"/>
                </a:lnTo>
                <a:lnTo>
                  <a:pt x="3793730" y="585077"/>
                </a:lnTo>
                <a:lnTo>
                  <a:pt x="3838551" y="565502"/>
                </a:lnTo>
                <a:lnTo>
                  <a:pt x="3884136" y="547778"/>
                </a:lnTo>
                <a:lnTo>
                  <a:pt x="3930550" y="532350"/>
                </a:lnTo>
                <a:lnTo>
                  <a:pt x="3977855" y="519665"/>
                </a:lnTo>
                <a:lnTo>
                  <a:pt x="4027576" y="513165"/>
                </a:lnTo>
                <a:lnTo>
                  <a:pt x="4077048" y="514515"/>
                </a:lnTo>
                <a:lnTo>
                  <a:pt x="4126023" y="522095"/>
                </a:lnTo>
                <a:lnTo>
                  <a:pt x="4174251" y="534285"/>
                </a:lnTo>
                <a:lnTo>
                  <a:pt x="4224241" y="551002"/>
                </a:lnTo>
                <a:lnTo>
                  <a:pt x="4272615" y="571333"/>
                </a:lnTo>
                <a:lnTo>
                  <a:pt x="4319246" y="595402"/>
                </a:lnTo>
                <a:lnTo>
                  <a:pt x="4364012" y="623333"/>
                </a:lnTo>
                <a:lnTo>
                  <a:pt x="4397125" y="649021"/>
                </a:lnTo>
                <a:lnTo>
                  <a:pt x="4424888" y="678323"/>
                </a:lnTo>
                <a:lnTo>
                  <a:pt x="4447427" y="711363"/>
                </a:lnTo>
                <a:lnTo>
                  <a:pt x="4464864" y="748265"/>
                </a:lnTo>
                <a:lnTo>
                  <a:pt x="4479399" y="793184"/>
                </a:lnTo>
                <a:lnTo>
                  <a:pt x="4488584" y="838476"/>
                </a:lnTo>
                <a:lnTo>
                  <a:pt x="4491549" y="884516"/>
                </a:lnTo>
                <a:lnTo>
                  <a:pt x="4487423" y="931677"/>
                </a:lnTo>
                <a:lnTo>
                  <a:pt x="4483899" y="954811"/>
                </a:lnTo>
                <a:lnTo>
                  <a:pt x="4481120" y="978194"/>
                </a:lnTo>
                <a:lnTo>
                  <a:pt x="4476807" y="1024712"/>
                </a:lnTo>
                <a:lnTo>
                  <a:pt x="4469493" y="1073664"/>
                </a:lnTo>
                <a:lnTo>
                  <a:pt x="4458739" y="1121596"/>
                </a:lnTo>
                <a:lnTo>
                  <a:pt x="4444609" y="1168443"/>
                </a:lnTo>
                <a:lnTo>
                  <a:pt x="4427167" y="1214142"/>
                </a:lnTo>
                <a:lnTo>
                  <a:pt x="4406477" y="1258628"/>
                </a:lnTo>
                <a:lnTo>
                  <a:pt x="4384083" y="1303214"/>
                </a:lnTo>
                <a:lnTo>
                  <a:pt x="4360695" y="1347177"/>
                </a:lnTo>
                <a:lnTo>
                  <a:pt x="4336311" y="1390393"/>
                </a:lnTo>
                <a:lnTo>
                  <a:pt x="4310932" y="1432736"/>
                </a:lnTo>
                <a:lnTo>
                  <a:pt x="4282558" y="1474457"/>
                </a:lnTo>
                <a:lnTo>
                  <a:pt x="4251144" y="1513271"/>
                </a:lnTo>
                <a:lnTo>
                  <a:pt x="4217059" y="1549528"/>
                </a:lnTo>
                <a:lnTo>
                  <a:pt x="4180677" y="1583576"/>
                </a:lnTo>
                <a:lnTo>
                  <a:pt x="4142368" y="1615764"/>
                </a:lnTo>
                <a:lnTo>
                  <a:pt x="4102504" y="1646442"/>
                </a:lnTo>
                <a:lnTo>
                  <a:pt x="4061456" y="1675956"/>
                </a:lnTo>
                <a:lnTo>
                  <a:pt x="4020485" y="1697720"/>
                </a:lnTo>
                <a:lnTo>
                  <a:pt x="3976528" y="1714499"/>
                </a:lnTo>
                <a:lnTo>
                  <a:pt x="3930592" y="1730788"/>
                </a:lnTo>
                <a:lnTo>
                  <a:pt x="3883892" y="1745291"/>
                </a:lnTo>
                <a:lnTo>
                  <a:pt x="3836938" y="1759092"/>
                </a:lnTo>
                <a:lnTo>
                  <a:pt x="3790238" y="1773276"/>
                </a:lnTo>
                <a:lnTo>
                  <a:pt x="3744302" y="1788927"/>
                </a:lnTo>
                <a:lnTo>
                  <a:pt x="3697857" y="1795572"/>
                </a:lnTo>
                <a:lnTo>
                  <a:pt x="3551293" y="1801888"/>
                </a:lnTo>
                <a:lnTo>
                  <a:pt x="3502395" y="1804801"/>
                </a:lnTo>
                <a:lnTo>
                  <a:pt x="3453689" y="1808863"/>
                </a:lnTo>
                <a:lnTo>
                  <a:pt x="3400982" y="1810130"/>
                </a:lnTo>
                <a:lnTo>
                  <a:pt x="3348524" y="1805042"/>
                </a:lnTo>
                <a:lnTo>
                  <a:pt x="3296564" y="1795219"/>
                </a:lnTo>
                <a:lnTo>
                  <a:pt x="3245350" y="1782282"/>
                </a:lnTo>
                <a:lnTo>
                  <a:pt x="3195271" y="1768482"/>
                </a:lnTo>
                <a:lnTo>
                  <a:pt x="3145018" y="1755372"/>
                </a:lnTo>
                <a:lnTo>
                  <a:pt x="3094612" y="1742852"/>
                </a:lnTo>
                <a:lnTo>
                  <a:pt x="3044075" y="1730825"/>
                </a:lnTo>
                <a:lnTo>
                  <a:pt x="2993428" y="1719192"/>
                </a:lnTo>
                <a:lnTo>
                  <a:pt x="2891895" y="1696712"/>
                </a:lnTo>
                <a:lnTo>
                  <a:pt x="2790188" y="1674627"/>
                </a:lnTo>
                <a:lnTo>
                  <a:pt x="2750170" y="1666341"/>
                </a:lnTo>
                <a:lnTo>
                  <a:pt x="2709904" y="1659176"/>
                </a:lnTo>
                <a:lnTo>
                  <a:pt x="2669638" y="1652760"/>
                </a:lnTo>
                <a:lnTo>
                  <a:pt x="2612494" y="1644224"/>
                </a:lnTo>
                <a:lnTo>
                  <a:pt x="2577743" y="1642231"/>
                </a:lnTo>
                <a:lnTo>
                  <a:pt x="2513839" y="1644121"/>
                </a:lnTo>
                <a:lnTo>
                  <a:pt x="2420286" y="1647402"/>
                </a:lnTo>
                <a:lnTo>
                  <a:pt x="2373509" y="1648045"/>
                </a:lnTo>
                <a:lnTo>
                  <a:pt x="2344439" y="1647547"/>
                </a:lnTo>
                <a:lnTo>
                  <a:pt x="2315121" y="1646052"/>
                </a:lnTo>
                <a:lnTo>
                  <a:pt x="2285802" y="1643560"/>
                </a:lnTo>
                <a:lnTo>
                  <a:pt x="2209905" y="1634521"/>
                </a:lnTo>
                <a:lnTo>
                  <a:pt x="2163333" y="1632352"/>
                </a:lnTo>
                <a:lnTo>
                  <a:pt x="2116951" y="1633755"/>
                </a:lnTo>
                <a:lnTo>
                  <a:pt x="2070697" y="1638923"/>
                </a:lnTo>
                <a:lnTo>
                  <a:pt x="2024507" y="1648045"/>
                </a:lnTo>
                <a:lnTo>
                  <a:pt x="2016545" y="1649375"/>
                </a:lnTo>
                <a:lnTo>
                  <a:pt x="2009910" y="1654691"/>
                </a:lnTo>
                <a:lnTo>
                  <a:pt x="2001948" y="1654691"/>
                </a:lnTo>
                <a:lnTo>
                  <a:pt x="1951460" y="1658736"/>
                </a:lnTo>
                <a:lnTo>
                  <a:pt x="1902226" y="1667036"/>
                </a:lnTo>
                <a:lnTo>
                  <a:pt x="1854036" y="1678963"/>
                </a:lnTo>
                <a:lnTo>
                  <a:pt x="1806681" y="1693889"/>
                </a:lnTo>
                <a:lnTo>
                  <a:pt x="1759954" y="1711186"/>
                </a:lnTo>
                <a:lnTo>
                  <a:pt x="1713644" y="1730227"/>
                </a:lnTo>
                <a:lnTo>
                  <a:pt x="1667544" y="1750384"/>
                </a:lnTo>
                <a:lnTo>
                  <a:pt x="1646208" y="1759293"/>
                </a:lnTo>
                <a:lnTo>
                  <a:pt x="1624250" y="1767828"/>
                </a:lnTo>
                <a:lnTo>
                  <a:pt x="1602044" y="1775615"/>
                </a:lnTo>
                <a:lnTo>
                  <a:pt x="1526902" y="1798106"/>
                </a:lnTo>
                <a:lnTo>
                  <a:pt x="1474962" y="1817170"/>
                </a:lnTo>
                <a:lnTo>
                  <a:pt x="1423769" y="1838726"/>
                </a:lnTo>
                <a:lnTo>
                  <a:pt x="1372949" y="1862026"/>
                </a:lnTo>
                <a:lnTo>
                  <a:pt x="1329062" y="1883823"/>
                </a:lnTo>
                <a:lnTo>
                  <a:pt x="1286832" y="1908171"/>
                </a:lnTo>
                <a:lnTo>
                  <a:pt x="1246640" y="1935709"/>
                </a:lnTo>
                <a:lnTo>
                  <a:pt x="1208868" y="1967075"/>
                </a:lnTo>
                <a:lnTo>
                  <a:pt x="1173899" y="2002907"/>
                </a:lnTo>
                <a:lnTo>
                  <a:pt x="1144165" y="2034950"/>
                </a:lnTo>
                <a:lnTo>
                  <a:pt x="1113188" y="2065872"/>
                </a:lnTo>
                <a:lnTo>
                  <a:pt x="1081713" y="2096544"/>
                </a:lnTo>
                <a:lnTo>
                  <a:pt x="1050487" y="2127840"/>
                </a:lnTo>
                <a:lnTo>
                  <a:pt x="1013516" y="2168124"/>
                </a:lnTo>
                <a:lnTo>
                  <a:pt x="979419" y="2210439"/>
                </a:lnTo>
                <a:lnTo>
                  <a:pt x="947976" y="2254600"/>
                </a:lnTo>
                <a:lnTo>
                  <a:pt x="918967" y="2300422"/>
                </a:lnTo>
                <a:lnTo>
                  <a:pt x="892169" y="2347721"/>
                </a:lnTo>
                <a:lnTo>
                  <a:pt x="867361" y="2396312"/>
                </a:lnTo>
                <a:lnTo>
                  <a:pt x="841319" y="2461270"/>
                </a:lnTo>
                <a:lnTo>
                  <a:pt x="822243" y="2529219"/>
                </a:lnTo>
                <a:lnTo>
                  <a:pt x="816437" y="2593513"/>
                </a:lnTo>
                <a:lnTo>
                  <a:pt x="820190" y="2625473"/>
                </a:lnTo>
                <a:lnTo>
                  <a:pt x="844449" y="2694751"/>
                </a:lnTo>
                <a:lnTo>
                  <a:pt x="869186" y="2726087"/>
                </a:lnTo>
                <a:lnTo>
                  <a:pt x="901635" y="2749699"/>
                </a:lnTo>
                <a:lnTo>
                  <a:pt x="941673" y="2764464"/>
                </a:lnTo>
                <a:lnTo>
                  <a:pt x="999398" y="2772107"/>
                </a:lnTo>
                <a:lnTo>
                  <a:pt x="1028260" y="2772314"/>
                </a:lnTo>
                <a:lnTo>
                  <a:pt x="1057122" y="2769781"/>
                </a:lnTo>
                <a:lnTo>
                  <a:pt x="1108382" y="2762432"/>
                </a:lnTo>
                <a:lnTo>
                  <a:pt x="1159533" y="2754503"/>
                </a:lnTo>
                <a:lnTo>
                  <a:pt x="1210563" y="2745906"/>
                </a:lnTo>
                <a:lnTo>
                  <a:pt x="1261462" y="2736556"/>
                </a:lnTo>
                <a:lnTo>
                  <a:pt x="1312220" y="2726362"/>
                </a:lnTo>
                <a:lnTo>
                  <a:pt x="1362824" y="2715239"/>
                </a:lnTo>
                <a:lnTo>
                  <a:pt x="1413265" y="2703099"/>
                </a:lnTo>
                <a:lnTo>
                  <a:pt x="1463531" y="2689854"/>
                </a:lnTo>
                <a:lnTo>
                  <a:pt x="1513611" y="2675417"/>
                </a:lnTo>
                <a:lnTo>
                  <a:pt x="1562980" y="2660829"/>
                </a:lnTo>
                <a:lnTo>
                  <a:pt x="1612372" y="2646592"/>
                </a:lnTo>
                <a:lnTo>
                  <a:pt x="1661812" y="2632737"/>
                </a:lnTo>
                <a:lnTo>
                  <a:pt x="1711324" y="2619298"/>
                </a:lnTo>
                <a:lnTo>
                  <a:pt x="1760931" y="2606305"/>
                </a:lnTo>
                <a:lnTo>
                  <a:pt x="1810658" y="2593790"/>
                </a:lnTo>
                <a:lnTo>
                  <a:pt x="1860528" y="2581786"/>
                </a:lnTo>
                <a:lnTo>
                  <a:pt x="1910565" y="2570324"/>
                </a:lnTo>
                <a:lnTo>
                  <a:pt x="1960794" y="2559437"/>
                </a:lnTo>
                <a:lnTo>
                  <a:pt x="2011237" y="2549155"/>
                </a:lnTo>
                <a:lnTo>
                  <a:pt x="2062514" y="2538358"/>
                </a:lnTo>
                <a:lnTo>
                  <a:pt x="2113639" y="2526731"/>
                </a:lnTo>
                <a:lnTo>
                  <a:pt x="2164621" y="2514323"/>
                </a:lnTo>
                <a:lnTo>
                  <a:pt x="2215468" y="2501181"/>
                </a:lnTo>
                <a:lnTo>
                  <a:pt x="2266187" y="2487353"/>
                </a:lnTo>
                <a:lnTo>
                  <a:pt x="2316787" y="2472888"/>
                </a:lnTo>
                <a:lnTo>
                  <a:pt x="2367276" y="2457832"/>
                </a:lnTo>
                <a:lnTo>
                  <a:pt x="2417661" y="2442234"/>
                </a:lnTo>
                <a:lnTo>
                  <a:pt x="2467950" y="2426142"/>
                </a:lnTo>
                <a:lnTo>
                  <a:pt x="2671022" y="2359077"/>
                </a:lnTo>
                <a:lnTo>
                  <a:pt x="2772936" y="2324542"/>
                </a:lnTo>
                <a:lnTo>
                  <a:pt x="2794832" y="2317315"/>
                </a:lnTo>
                <a:lnTo>
                  <a:pt x="2816727" y="2309590"/>
                </a:lnTo>
                <a:lnTo>
                  <a:pt x="2838623" y="2301367"/>
                </a:lnTo>
                <a:lnTo>
                  <a:pt x="2907552" y="2273945"/>
                </a:lnTo>
                <a:lnTo>
                  <a:pt x="2954782" y="2256455"/>
                </a:lnTo>
                <a:lnTo>
                  <a:pt x="3002208" y="2240171"/>
                </a:lnTo>
                <a:lnTo>
                  <a:pt x="3049830" y="2225089"/>
                </a:lnTo>
                <a:lnTo>
                  <a:pt x="3097645" y="2211202"/>
                </a:lnTo>
                <a:lnTo>
                  <a:pt x="3145654" y="2198507"/>
                </a:lnTo>
                <a:lnTo>
                  <a:pt x="3193853" y="2186999"/>
                </a:lnTo>
                <a:lnTo>
                  <a:pt x="3242243" y="2176674"/>
                </a:lnTo>
                <a:lnTo>
                  <a:pt x="3290822" y="2167526"/>
                </a:lnTo>
                <a:lnTo>
                  <a:pt x="3339590" y="2159552"/>
                </a:lnTo>
                <a:lnTo>
                  <a:pt x="3388544" y="2152745"/>
                </a:lnTo>
                <a:lnTo>
                  <a:pt x="3437684" y="2147103"/>
                </a:lnTo>
                <a:lnTo>
                  <a:pt x="3487008" y="2142620"/>
                </a:lnTo>
                <a:lnTo>
                  <a:pt x="3536516" y="2139291"/>
                </a:lnTo>
                <a:lnTo>
                  <a:pt x="3586206" y="2137112"/>
                </a:lnTo>
                <a:lnTo>
                  <a:pt x="3636078" y="2136078"/>
                </a:lnTo>
                <a:lnTo>
                  <a:pt x="3686129" y="2136185"/>
                </a:lnTo>
                <a:lnTo>
                  <a:pt x="3736359" y="2137428"/>
                </a:lnTo>
                <a:lnTo>
                  <a:pt x="3786766" y="2139802"/>
                </a:lnTo>
                <a:lnTo>
                  <a:pt x="3930427" y="2148219"/>
                </a:lnTo>
                <a:lnTo>
                  <a:pt x="4074382" y="2157523"/>
                </a:lnTo>
                <a:lnTo>
                  <a:pt x="4218042" y="2167712"/>
                </a:lnTo>
                <a:lnTo>
                  <a:pt x="4270459" y="2172013"/>
                </a:lnTo>
                <a:lnTo>
                  <a:pt x="4322875" y="2176868"/>
                </a:lnTo>
                <a:lnTo>
                  <a:pt x="4375292" y="2182166"/>
                </a:lnTo>
                <a:lnTo>
                  <a:pt x="4480125" y="2193647"/>
                </a:lnTo>
                <a:lnTo>
                  <a:pt x="4532542" y="2199610"/>
                </a:lnTo>
                <a:lnTo>
                  <a:pt x="4581089" y="2205724"/>
                </a:lnTo>
                <a:lnTo>
                  <a:pt x="4629509" y="2213113"/>
                </a:lnTo>
                <a:lnTo>
                  <a:pt x="4677673" y="2222098"/>
                </a:lnTo>
                <a:lnTo>
                  <a:pt x="4725456" y="2232996"/>
                </a:lnTo>
                <a:lnTo>
                  <a:pt x="4772729" y="2246127"/>
                </a:lnTo>
                <a:lnTo>
                  <a:pt x="4809201" y="2255555"/>
                </a:lnTo>
                <a:lnTo>
                  <a:pt x="4846544" y="2262741"/>
                </a:lnTo>
                <a:lnTo>
                  <a:pt x="4884135" y="2268929"/>
                </a:lnTo>
                <a:lnTo>
                  <a:pt x="4921354" y="2275367"/>
                </a:lnTo>
                <a:lnTo>
                  <a:pt x="4967343" y="2283923"/>
                </a:lnTo>
                <a:lnTo>
                  <a:pt x="5059818" y="2300038"/>
                </a:lnTo>
                <a:lnTo>
                  <a:pt x="5105807" y="2308594"/>
                </a:lnTo>
                <a:lnTo>
                  <a:pt x="5152846" y="2318948"/>
                </a:lnTo>
                <a:lnTo>
                  <a:pt x="5199464" y="2330876"/>
                </a:lnTo>
                <a:lnTo>
                  <a:pt x="5245741" y="2344081"/>
                </a:lnTo>
                <a:lnTo>
                  <a:pt x="5291753" y="2358268"/>
                </a:lnTo>
                <a:lnTo>
                  <a:pt x="5337579" y="2373139"/>
                </a:lnTo>
                <a:lnTo>
                  <a:pt x="5474713" y="2418906"/>
                </a:lnTo>
                <a:lnTo>
                  <a:pt x="5524595" y="2435164"/>
                </a:lnTo>
                <a:lnTo>
                  <a:pt x="5574695" y="2451032"/>
                </a:lnTo>
                <a:lnTo>
                  <a:pt x="5624981" y="2466496"/>
                </a:lnTo>
                <a:lnTo>
                  <a:pt x="5675423" y="2481539"/>
                </a:lnTo>
                <a:lnTo>
                  <a:pt x="5725989" y="2496145"/>
                </a:lnTo>
                <a:lnTo>
                  <a:pt x="5776648" y="2510300"/>
                </a:lnTo>
                <a:lnTo>
                  <a:pt x="5827369" y="2523988"/>
                </a:lnTo>
                <a:lnTo>
                  <a:pt x="5878122" y="2537193"/>
                </a:lnTo>
                <a:lnTo>
                  <a:pt x="5905499" y="2543501"/>
                </a:lnTo>
                <a:lnTo>
                  <a:pt x="5905499" y="2668691"/>
                </a:lnTo>
                <a:lnTo>
                  <a:pt x="5860508" y="2657304"/>
                </a:lnTo>
                <a:lnTo>
                  <a:pt x="5810446" y="2643517"/>
                </a:lnTo>
                <a:lnTo>
                  <a:pt x="5672438" y="2603448"/>
                </a:lnTo>
                <a:lnTo>
                  <a:pt x="5580432" y="2576152"/>
                </a:lnTo>
                <a:lnTo>
                  <a:pt x="5488427" y="2547981"/>
                </a:lnTo>
                <a:lnTo>
                  <a:pt x="5442424" y="2533458"/>
                </a:lnTo>
                <a:lnTo>
                  <a:pt x="5396421" y="2518585"/>
                </a:lnTo>
                <a:lnTo>
                  <a:pt x="5346871" y="2502900"/>
                </a:lnTo>
                <a:lnTo>
                  <a:pt x="5297265" y="2487817"/>
                </a:lnTo>
                <a:lnTo>
                  <a:pt x="5247551" y="2473446"/>
                </a:lnTo>
                <a:lnTo>
                  <a:pt x="5197673" y="2459894"/>
                </a:lnTo>
                <a:lnTo>
                  <a:pt x="5147576" y="2447273"/>
                </a:lnTo>
                <a:lnTo>
                  <a:pt x="5097207" y="2435690"/>
                </a:lnTo>
                <a:lnTo>
                  <a:pt x="5046509" y="2425256"/>
                </a:lnTo>
                <a:lnTo>
                  <a:pt x="4995430" y="2416081"/>
                </a:lnTo>
                <a:lnTo>
                  <a:pt x="4943913" y="2408272"/>
                </a:lnTo>
                <a:lnTo>
                  <a:pt x="4889403" y="2399073"/>
                </a:lnTo>
                <a:lnTo>
                  <a:pt x="4835265" y="2386509"/>
                </a:lnTo>
                <a:lnTo>
                  <a:pt x="4727612" y="2357768"/>
                </a:lnTo>
                <a:lnTo>
                  <a:pt x="4682207" y="2346348"/>
                </a:lnTo>
                <a:lnTo>
                  <a:pt x="4636675" y="2336269"/>
                </a:lnTo>
                <a:lnTo>
                  <a:pt x="4590888" y="2327911"/>
                </a:lnTo>
                <a:lnTo>
                  <a:pt x="4544719" y="2321660"/>
                </a:lnTo>
                <a:lnTo>
                  <a:pt x="4498041" y="2317896"/>
                </a:lnTo>
                <a:lnTo>
                  <a:pt x="4451471" y="2314448"/>
                </a:lnTo>
                <a:lnTo>
                  <a:pt x="4358830" y="2304065"/>
                </a:lnTo>
                <a:lnTo>
                  <a:pt x="4312260" y="2300618"/>
                </a:lnTo>
                <a:lnTo>
                  <a:pt x="4259180" y="2297900"/>
                </a:lnTo>
                <a:lnTo>
                  <a:pt x="4206100" y="2294328"/>
                </a:lnTo>
                <a:lnTo>
                  <a:pt x="4153020" y="2290133"/>
                </a:lnTo>
                <a:lnTo>
                  <a:pt x="3993780" y="2276104"/>
                </a:lnTo>
                <a:lnTo>
                  <a:pt x="3940700" y="2271712"/>
                </a:lnTo>
                <a:lnTo>
                  <a:pt x="3887620" y="2267845"/>
                </a:lnTo>
                <a:lnTo>
                  <a:pt x="3834540" y="2264733"/>
                </a:lnTo>
                <a:lnTo>
                  <a:pt x="3783186" y="2262824"/>
                </a:lnTo>
                <a:lnTo>
                  <a:pt x="3731840" y="2261905"/>
                </a:lnTo>
                <a:lnTo>
                  <a:pt x="3680511" y="2262006"/>
                </a:lnTo>
                <a:lnTo>
                  <a:pt x="3629205" y="2263159"/>
                </a:lnTo>
                <a:lnTo>
                  <a:pt x="3577931" y="2265397"/>
                </a:lnTo>
                <a:lnTo>
                  <a:pt x="3526696" y="2268752"/>
                </a:lnTo>
                <a:lnTo>
                  <a:pt x="3475510" y="2273255"/>
                </a:lnTo>
                <a:lnTo>
                  <a:pt x="3424379" y="2278938"/>
                </a:lnTo>
                <a:lnTo>
                  <a:pt x="3373312" y="2285833"/>
                </a:lnTo>
                <a:lnTo>
                  <a:pt x="3322317" y="2293973"/>
                </a:lnTo>
                <a:lnTo>
                  <a:pt x="3270054" y="2304616"/>
                </a:lnTo>
                <a:lnTo>
                  <a:pt x="3218237" y="2318194"/>
                </a:lnTo>
                <a:lnTo>
                  <a:pt x="3166675" y="2333494"/>
                </a:lnTo>
                <a:lnTo>
                  <a:pt x="3115177" y="2349304"/>
                </a:lnTo>
                <a:lnTo>
                  <a:pt x="3049618" y="2368629"/>
                </a:lnTo>
                <a:lnTo>
                  <a:pt x="3021751" y="2378057"/>
                </a:lnTo>
                <a:lnTo>
                  <a:pt x="2961627" y="2399586"/>
                </a:lnTo>
                <a:lnTo>
                  <a:pt x="2915373" y="2415705"/>
                </a:lnTo>
                <a:lnTo>
                  <a:pt x="2868991" y="2431249"/>
                </a:lnTo>
                <a:lnTo>
                  <a:pt x="2822419" y="2446092"/>
                </a:lnTo>
                <a:lnTo>
                  <a:pt x="2726387" y="2475045"/>
                </a:lnTo>
                <a:lnTo>
                  <a:pt x="2677500" y="2490940"/>
                </a:lnTo>
                <a:lnTo>
                  <a:pt x="2628931" y="2507474"/>
                </a:lnTo>
                <a:lnTo>
                  <a:pt x="2532750" y="2541179"/>
                </a:lnTo>
                <a:lnTo>
                  <a:pt x="2489043" y="2555967"/>
                </a:lnTo>
                <a:lnTo>
                  <a:pt x="2438859" y="2571662"/>
                </a:lnTo>
                <a:lnTo>
                  <a:pt x="2384175" y="2587795"/>
                </a:lnTo>
                <a:lnTo>
                  <a:pt x="2326968" y="2603895"/>
                </a:lnTo>
                <a:lnTo>
                  <a:pt x="2269216" y="2619492"/>
                </a:lnTo>
                <a:lnTo>
                  <a:pt x="2212894" y="2634116"/>
                </a:lnTo>
                <a:lnTo>
                  <a:pt x="2159979" y="2647295"/>
                </a:lnTo>
                <a:lnTo>
                  <a:pt x="2112449" y="2658560"/>
                </a:lnTo>
                <a:lnTo>
                  <a:pt x="2072281" y="2667441"/>
                </a:lnTo>
                <a:lnTo>
                  <a:pt x="1975015" y="2687585"/>
                </a:lnTo>
                <a:lnTo>
                  <a:pt x="1926608" y="2698046"/>
                </a:lnTo>
                <a:lnTo>
                  <a:pt x="1878372" y="2708974"/>
                </a:lnTo>
                <a:lnTo>
                  <a:pt x="1830323" y="2720526"/>
                </a:lnTo>
                <a:lnTo>
                  <a:pt x="1782476" y="2732856"/>
                </a:lnTo>
                <a:lnTo>
                  <a:pt x="1734846" y="2746121"/>
                </a:lnTo>
                <a:lnTo>
                  <a:pt x="1687450" y="2760476"/>
                </a:lnTo>
                <a:lnTo>
                  <a:pt x="1640466" y="2775336"/>
                </a:lnTo>
                <a:lnTo>
                  <a:pt x="1593296" y="2789770"/>
                </a:lnTo>
                <a:lnTo>
                  <a:pt x="1545952" y="2803744"/>
                </a:lnTo>
                <a:lnTo>
                  <a:pt x="1498444" y="2817226"/>
                </a:lnTo>
                <a:lnTo>
                  <a:pt x="1450783" y="2830184"/>
                </a:lnTo>
                <a:lnTo>
                  <a:pt x="1402980" y="2842583"/>
                </a:lnTo>
                <a:lnTo>
                  <a:pt x="1355046" y="2854391"/>
                </a:lnTo>
                <a:lnTo>
                  <a:pt x="1306992" y="2865576"/>
                </a:lnTo>
                <a:lnTo>
                  <a:pt x="1221962" y="2883975"/>
                </a:lnTo>
                <a:lnTo>
                  <a:pt x="1147235" y="2897225"/>
                </a:lnTo>
                <a:lnTo>
                  <a:pt x="1108877" y="2901357"/>
                </a:lnTo>
                <a:lnTo>
                  <a:pt x="1060736" y="2902133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2678" y="5471677"/>
            <a:ext cx="3790949" cy="37909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2808217"/>
            <a:ext cx="2700020" cy="2148205"/>
          </a:xfrm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8310"/>
              </a:lnSpc>
              <a:spcBef>
                <a:spcPts val="290"/>
              </a:spcBef>
            </a:pPr>
            <a:r>
              <a:rPr dirty="0" spc="860">
                <a:solidFill>
                  <a:srgbClr val="994B37"/>
                </a:solidFill>
              </a:rPr>
              <a:t>S</a:t>
            </a:r>
            <a:r>
              <a:rPr dirty="0" spc="55">
                <a:solidFill>
                  <a:srgbClr val="994B37"/>
                </a:solidFill>
              </a:rPr>
              <a:t>e</a:t>
            </a:r>
            <a:r>
              <a:rPr dirty="0" spc="-195">
                <a:solidFill>
                  <a:srgbClr val="994B37"/>
                </a:solidFill>
              </a:rPr>
              <a:t>r</a:t>
            </a:r>
            <a:r>
              <a:rPr dirty="0" spc="555">
                <a:solidFill>
                  <a:srgbClr val="994B37"/>
                </a:solidFill>
              </a:rPr>
              <a:t>g</a:t>
            </a:r>
            <a:r>
              <a:rPr dirty="0" spc="10">
                <a:solidFill>
                  <a:srgbClr val="994B37"/>
                </a:solidFill>
              </a:rPr>
              <a:t>i</a:t>
            </a:r>
            <a:r>
              <a:rPr dirty="0" spc="400">
                <a:solidFill>
                  <a:srgbClr val="994B37"/>
                </a:solidFill>
              </a:rPr>
              <a:t>o  </a:t>
            </a:r>
            <a:r>
              <a:rPr dirty="0" spc="95">
                <a:solidFill>
                  <a:srgbClr val="994B37"/>
                </a:solidFill>
              </a:rPr>
              <a:t>Lara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145395" cy="10274300"/>
            <a:chOff x="0" y="0"/>
            <a:chExt cx="10145395" cy="102743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145395" cy="10274300"/>
            </a:xfrm>
            <a:custGeom>
              <a:avLst/>
              <a:gdLst/>
              <a:ahLst/>
              <a:cxnLst/>
              <a:rect l="l" t="t" r="r" b="b"/>
              <a:pathLst>
                <a:path w="10145395" h="10274300">
                  <a:moveTo>
                    <a:pt x="2601811" y="10274299"/>
                  </a:moveTo>
                  <a:lnTo>
                    <a:pt x="0" y="10274299"/>
                  </a:lnTo>
                  <a:lnTo>
                    <a:pt x="0" y="1104899"/>
                  </a:lnTo>
                  <a:lnTo>
                    <a:pt x="33037" y="1079499"/>
                  </a:lnTo>
                  <a:lnTo>
                    <a:pt x="67450" y="1041399"/>
                  </a:lnTo>
                  <a:lnTo>
                    <a:pt x="103260" y="1003299"/>
                  </a:lnTo>
                  <a:lnTo>
                    <a:pt x="140522" y="977899"/>
                  </a:lnTo>
                  <a:lnTo>
                    <a:pt x="179291" y="939799"/>
                  </a:lnTo>
                  <a:lnTo>
                    <a:pt x="219624" y="914399"/>
                  </a:lnTo>
                  <a:lnTo>
                    <a:pt x="261577" y="888999"/>
                  </a:lnTo>
                  <a:lnTo>
                    <a:pt x="305206" y="863599"/>
                  </a:lnTo>
                  <a:lnTo>
                    <a:pt x="350566" y="838199"/>
                  </a:lnTo>
                  <a:lnTo>
                    <a:pt x="478671" y="761999"/>
                  </a:lnTo>
                  <a:lnTo>
                    <a:pt x="521083" y="749299"/>
                  </a:lnTo>
                  <a:lnTo>
                    <a:pt x="692180" y="647699"/>
                  </a:lnTo>
                  <a:lnTo>
                    <a:pt x="735861" y="634999"/>
                  </a:lnTo>
                  <a:lnTo>
                    <a:pt x="780122" y="609599"/>
                  </a:lnTo>
                  <a:lnTo>
                    <a:pt x="825071" y="596899"/>
                  </a:lnTo>
                  <a:lnTo>
                    <a:pt x="870412" y="571499"/>
                  </a:lnTo>
                  <a:lnTo>
                    <a:pt x="961334" y="546099"/>
                  </a:lnTo>
                  <a:lnTo>
                    <a:pt x="1007037" y="520699"/>
                  </a:lnTo>
                  <a:lnTo>
                    <a:pt x="1192870" y="469899"/>
                  </a:lnTo>
                  <a:lnTo>
                    <a:pt x="1240385" y="469899"/>
                  </a:lnTo>
                  <a:lnTo>
                    <a:pt x="1288445" y="457199"/>
                  </a:lnTo>
                  <a:lnTo>
                    <a:pt x="1337109" y="457199"/>
                  </a:lnTo>
                  <a:lnTo>
                    <a:pt x="1446352" y="431799"/>
                  </a:lnTo>
                  <a:lnTo>
                    <a:pt x="1499215" y="406399"/>
                  </a:lnTo>
                  <a:lnTo>
                    <a:pt x="1551574" y="393699"/>
                  </a:lnTo>
                  <a:lnTo>
                    <a:pt x="1696339" y="342899"/>
                  </a:lnTo>
                  <a:lnTo>
                    <a:pt x="1745662" y="330199"/>
                  </a:lnTo>
                  <a:lnTo>
                    <a:pt x="1795116" y="304799"/>
                  </a:lnTo>
                  <a:lnTo>
                    <a:pt x="1944292" y="266699"/>
                  </a:lnTo>
                  <a:lnTo>
                    <a:pt x="1994303" y="266699"/>
                  </a:lnTo>
                  <a:lnTo>
                    <a:pt x="2094776" y="241299"/>
                  </a:lnTo>
                  <a:lnTo>
                    <a:pt x="3806656" y="241299"/>
                  </a:lnTo>
                  <a:lnTo>
                    <a:pt x="3855177" y="228599"/>
                  </a:lnTo>
                  <a:lnTo>
                    <a:pt x="4000351" y="228599"/>
                  </a:lnTo>
                  <a:lnTo>
                    <a:pt x="4143933" y="190499"/>
                  </a:lnTo>
                  <a:lnTo>
                    <a:pt x="4645461" y="63499"/>
                  </a:lnTo>
                  <a:lnTo>
                    <a:pt x="4695968" y="38099"/>
                  </a:lnTo>
                  <a:lnTo>
                    <a:pt x="4745831" y="25399"/>
                  </a:lnTo>
                  <a:lnTo>
                    <a:pt x="4795051" y="0"/>
                  </a:lnTo>
                  <a:lnTo>
                    <a:pt x="6589319" y="0"/>
                  </a:lnTo>
                  <a:lnTo>
                    <a:pt x="6598884" y="12699"/>
                  </a:lnTo>
                  <a:lnTo>
                    <a:pt x="6622200" y="50799"/>
                  </a:lnTo>
                  <a:lnTo>
                    <a:pt x="6644017" y="101599"/>
                  </a:lnTo>
                  <a:lnTo>
                    <a:pt x="6664215" y="152399"/>
                  </a:lnTo>
                  <a:lnTo>
                    <a:pt x="6682672" y="190499"/>
                  </a:lnTo>
                  <a:lnTo>
                    <a:pt x="6701145" y="241299"/>
                  </a:lnTo>
                  <a:lnTo>
                    <a:pt x="6721879" y="292099"/>
                  </a:lnTo>
                  <a:lnTo>
                    <a:pt x="6747137" y="330199"/>
                  </a:lnTo>
                  <a:lnTo>
                    <a:pt x="6779182" y="368299"/>
                  </a:lnTo>
                  <a:lnTo>
                    <a:pt x="6814250" y="406399"/>
                  </a:lnTo>
                  <a:lnTo>
                    <a:pt x="6848038" y="431799"/>
                  </a:lnTo>
                  <a:lnTo>
                    <a:pt x="6880656" y="469899"/>
                  </a:lnTo>
                  <a:lnTo>
                    <a:pt x="6912215" y="507999"/>
                  </a:lnTo>
                  <a:lnTo>
                    <a:pt x="6942826" y="546099"/>
                  </a:lnTo>
                  <a:lnTo>
                    <a:pt x="6972598" y="584199"/>
                  </a:lnTo>
                  <a:lnTo>
                    <a:pt x="7001642" y="634999"/>
                  </a:lnTo>
                  <a:lnTo>
                    <a:pt x="7030068" y="673099"/>
                  </a:lnTo>
                  <a:lnTo>
                    <a:pt x="7057987" y="711199"/>
                  </a:lnTo>
                  <a:lnTo>
                    <a:pt x="7087972" y="749299"/>
                  </a:lnTo>
                  <a:lnTo>
                    <a:pt x="7119287" y="787399"/>
                  </a:lnTo>
                  <a:lnTo>
                    <a:pt x="7151868" y="825499"/>
                  </a:lnTo>
                  <a:lnTo>
                    <a:pt x="7185651" y="863599"/>
                  </a:lnTo>
                  <a:lnTo>
                    <a:pt x="7220571" y="888999"/>
                  </a:lnTo>
                  <a:lnTo>
                    <a:pt x="7256564" y="927099"/>
                  </a:lnTo>
                  <a:lnTo>
                    <a:pt x="7293565" y="952499"/>
                  </a:lnTo>
                  <a:lnTo>
                    <a:pt x="7331509" y="990599"/>
                  </a:lnTo>
                  <a:lnTo>
                    <a:pt x="7370333" y="1015999"/>
                  </a:lnTo>
                  <a:lnTo>
                    <a:pt x="7409972" y="1041399"/>
                  </a:lnTo>
                  <a:lnTo>
                    <a:pt x="7450361" y="1079499"/>
                  </a:lnTo>
                  <a:lnTo>
                    <a:pt x="7533133" y="1130299"/>
                  </a:lnTo>
                  <a:lnTo>
                    <a:pt x="7575386" y="1155699"/>
                  </a:lnTo>
                  <a:lnTo>
                    <a:pt x="7669794" y="1206499"/>
                  </a:lnTo>
                  <a:lnTo>
                    <a:pt x="7717641" y="1219199"/>
                  </a:lnTo>
                  <a:lnTo>
                    <a:pt x="7813979" y="1269999"/>
                  </a:lnTo>
                  <a:lnTo>
                    <a:pt x="7860447" y="1295399"/>
                  </a:lnTo>
                  <a:lnTo>
                    <a:pt x="7906021" y="1320799"/>
                  </a:lnTo>
                  <a:lnTo>
                    <a:pt x="7950701" y="1346199"/>
                  </a:lnTo>
                  <a:lnTo>
                    <a:pt x="7994487" y="1371599"/>
                  </a:lnTo>
                  <a:lnTo>
                    <a:pt x="8037381" y="1396999"/>
                  </a:lnTo>
                  <a:lnTo>
                    <a:pt x="8079380" y="1422399"/>
                  </a:lnTo>
                  <a:lnTo>
                    <a:pt x="8119315" y="1460499"/>
                  </a:lnTo>
                  <a:lnTo>
                    <a:pt x="8241489" y="1536699"/>
                  </a:lnTo>
                  <a:lnTo>
                    <a:pt x="8283015" y="1574799"/>
                  </a:lnTo>
                  <a:lnTo>
                    <a:pt x="8410041" y="1650999"/>
                  </a:lnTo>
                  <a:lnTo>
                    <a:pt x="8453210" y="1663699"/>
                  </a:lnTo>
                  <a:lnTo>
                    <a:pt x="8585245" y="1739899"/>
                  </a:lnTo>
                  <a:lnTo>
                    <a:pt x="8630110" y="1752599"/>
                  </a:lnTo>
                  <a:lnTo>
                    <a:pt x="8721141" y="1803399"/>
                  </a:lnTo>
                  <a:lnTo>
                    <a:pt x="8813925" y="1828799"/>
                  </a:lnTo>
                  <a:lnTo>
                    <a:pt x="8859680" y="1854199"/>
                  </a:lnTo>
                  <a:lnTo>
                    <a:pt x="8905042" y="1866899"/>
                  </a:lnTo>
                  <a:lnTo>
                    <a:pt x="8950029" y="1892299"/>
                  </a:lnTo>
                  <a:lnTo>
                    <a:pt x="8994658" y="1904999"/>
                  </a:lnTo>
                  <a:lnTo>
                    <a:pt x="9126576" y="1981199"/>
                  </a:lnTo>
                  <a:lnTo>
                    <a:pt x="9169951" y="1993899"/>
                  </a:lnTo>
                  <a:lnTo>
                    <a:pt x="9425154" y="2146299"/>
                  </a:lnTo>
                  <a:lnTo>
                    <a:pt x="9469042" y="2184399"/>
                  </a:lnTo>
                  <a:lnTo>
                    <a:pt x="9511862" y="2209799"/>
                  </a:lnTo>
                  <a:lnTo>
                    <a:pt x="9553048" y="2247899"/>
                  </a:lnTo>
                  <a:lnTo>
                    <a:pt x="9592035" y="2273299"/>
                  </a:lnTo>
                  <a:lnTo>
                    <a:pt x="9628257" y="2311399"/>
                  </a:lnTo>
                  <a:lnTo>
                    <a:pt x="9661150" y="2349499"/>
                  </a:lnTo>
                  <a:lnTo>
                    <a:pt x="9690146" y="2400299"/>
                  </a:lnTo>
                  <a:lnTo>
                    <a:pt x="9714682" y="2451099"/>
                  </a:lnTo>
                  <a:lnTo>
                    <a:pt x="9733574" y="2476499"/>
                  </a:lnTo>
                  <a:lnTo>
                    <a:pt x="9757240" y="2514599"/>
                  </a:lnTo>
                  <a:lnTo>
                    <a:pt x="9784426" y="2539999"/>
                  </a:lnTo>
                  <a:lnTo>
                    <a:pt x="9813873" y="2565399"/>
                  </a:lnTo>
                  <a:lnTo>
                    <a:pt x="9854407" y="2603499"/>
                  </a:lnTo>
                  <a:lnTo>
                    <a:pt x="9892367" y="2641599"/>
                  </a:lnTo>
                  <a:lnTo>
                    <a:pt x="9927754" y="2679699"/>
                  </a:lnTo>
                  <a:lnTo>
                    <a:pt x="9960567" y="2717799"/>
                  </a:lnTo>
                  <a:lnTo>
                    <a:pt x="9990807" y="2768599"/>
                  </a:lnTo>
                  <a:lnTo>
                    <a:pt x="10018945" y="2806699"/>
                  </a:lnTo>
                  <a:lnTo>
                    <a:pt x="10044023" y="2857499"/>
                  </a:lnTo>
                  <a:lnTo>
                    <a:pt x="10066121" y="2895599"/>
                  </a:lnTo>
                  <a:lnTo>
                    <a:pt x="10085320" y="2946399"/>
                  </a:lnTo>
                  <a:lnTo>
                    <a:pt x="10101700" y="2997199"/>
                  </a:lnTo>
                  <a:lnTo>
                    <a:pt x="10115342" y="3047999"/>
                  </a:lnTo>
                  <a:lnTo>
                    <a:pt x="10126326" y="3098799"/>
                  </a:lnTo>
                  <a:lnTo>
                    <a:pt x="10134733" y="3149599"/>
                  </a:lnTo>
                  <a:lnTo>
                    <a:pt x="10140644" y="3187699"/>
                  </a:lnTo>
                  <a:lnTo>
                    <a:pt x="10144139" y="3238499"/>
                  </a:lnTo>
                  <a:lnTo>
                    <a:pt x="10145298" y="3301999"/>
                  </a:lnTo>
                  <a:lnTo>
                    <a:pt x="10144202" y="3352799"/>
                  </a:lnTo>
                  <a:lnTo>
                    <a:pt x="10140932" y="3403599"/>
                  </a:lnTo>
                  <a:lnTo>
                    <a:pt x="10136241" y="3454399"/>
                  </a:lnTo>
                  <a:lnTo>
                    <a:pt x="10134900" y="3479799"/>
                  </a:lnTo>
                  <a:lnTo>
                    <a:pt x="10135570" y="3505199"/>
                  </a:lnTo>
                  <a:lnTo>
                    <a:pt x="10137036" y="3543299"/>
                  </a:lnTo>
                  <a:lnTo>
                    <a:pt x="10137245" y="3581399"/>
                  </a:lnTo>
                  <a:lnTo>
                    <a:pt x="10132890" y="3644899"/>
                  </a:lnTo>
                  <a:lnTo>
                    <a:pt x="10126997" y="3695699"/>
                  </a:lnTo>
                  <a:lnTo>
                    <a:pt x="10120869" y="3746499"/>
                  </a:lnTo>
                  <a:lnTo>
                    <a:pt x="10114601" y="3797299"/>
                  </a:lnTo>
                  <a:lnTo>
                    <a:pt x="10108286" y="3848099"/>
                  </a:lnTo>
                  <a:lnTo>
                    <a:pt x="10102017" y="3898899"/>
                  </a:lnTo>
                  <a:lnTo>
                    <a:pt x="10095890" y="3949699"/>
                  </a:lnTo>
                  <a:lnTo>
                    <a:pt x="10089996" y="3987799"/>
                  </a:lnTo>
                  <a:lnTo>
                    <a:pt x="10084432" y="4038599"/>
                  </a:lnTo>
                  <a:lnTo>
                    <a:pt x="10079289" y="4089399"/>
                  </a:lnTo>
                  <a:lnTo>
                    <a:pt x="10074662" y="4140199"/>
                  </a:lnTo>
                  <a:lnTo>
                    <a:pt x="10070645" y="4190999"/>
                  </a:lnTo>
                  <a:lnTo>
                    <a:pt x="10067331" y="4241799"/>
                  </a:lnTo>
                  <a:lnTo>
                    <a:pt x="10064815" y="4292599"/>
                  </a:lnTo>
                  <a:lnTo>
                    <a:pt x="10063189" y="4343399"/>
                  </a:lnTo>
                  <a:lnTo>
                    <a:pt x="10059469" y="4394199"/>
                  </a:lnTo>
                  <a:lnTo>
                    <a:pt x="10050825" y="4444999"/>
                  </a:lnTo>
                  <a:lnTo>
                    <a:pt x="10037585" y="4495799"/>
                  </a:lnTo>
                  <a:lnTo>
                    <a:pt x="10020077" y="4546599"/>
                  </a:lnTo>
                  <a:lnTo>
                    <a:pt x="9998630" y="4584699"/>
                  </a:lnTo>
                  <a:lnTo>
                    <a:pt x="9973573" y="4635499"/>
                  </a:lnTo>
                  <a:lnTo>
                    <a:pt x="9945232" y="4673599"/>
                  </a:lnTo>
                  <a:lnTo>
                    <a:pt x="9917197" y="4711699"/>
                  </a:lnTo>
                  <a:lnTo>
                    <a:pt x="9888364" y="4749799"/>
                  </a:lnTo>
                  <a:lnTo>
                    <a:pt x="9858922" y="4787899"/>
                  </a:lnTo>
                  <a:lnTo>
                    <a:pt x="9738809" y="4940299"/>
                  </a:lnTo>
                  <a:lnTo>
                    <a:pt x="9727834" y="4952999"/>
                  </a:lnTo>
                  <a:lnTo>
                    <a:pt x="9715351" y="4965699"/>
                  </a:lnTo>
                  <a:lnTo>
                    <a:pt x="9701863" y="4965699"/>
                  </a:lnTo>
                  <a:lnTo>
                    <a:pt x="9687872" y="4978399"/>
                  </a:lnTo>
                  <a:lnTo>
                    <a:pt x="9385534" y="5156199"/>
                  </a:lnTo>
                  <a:lnTo>
                    <a:pt x="9296976" y="5206999"/>
                  </a:lnTo>
                  <a:lnTo>
                    <a:pt x="9251609" y="5232399"/>
                  </a:lnTo>
                  <a:lnTo>
                    <a:pt x="9205324" y="5257799"/>
                  </a:lnTo>
                  <a:lnTo>
                    <a:pt x="9160565" y="5270499"/>
                  </a:lnTo>
                  <a:lnTo>
                    <a:pt x="9116192" y="5295899"/>
                  </a:lnTo>
                  <a:lnTo>
                    <a:pt x="9071948" y="5308599"/>
                  </a:lnTo>
                  <a:lnTo>
                    <a:pt x="9027575" y="5333999"/>
                  </a:lnTo>
                  <a:lnTo>
                    <a:pt x="8982816" y="5346699"/>
                  </a:lnTo>
                  <a:lnTo>
                    <a:pt x="8935877" y="5372099"/>
                  </a:lnTo>
                  <a:lnTo>
                    <a:pt x="8888884" y="5384799"/>
                  </a:lnTo>
                  <a:lnTo>
                    <a:pt x="8841837" y="5410199"/>
                  </a:lnTo>
                  <a:lnTo>
                    <a:pt x="8747566" y="5435599"/>
                  </a:lnTo>
                  <a:lnTo>
                    <a:pt x="8700337" y="5460999"/>
                  </a:lnTo>
                  <a:lnTo>
                    <a:pt x="8653041" y="5473699"/>
                  </a:lnTo>
                  <a:lnTo>
                    <a:pt x="8605677" y="5499099"/>
                  </a:lnTo>
                  <a:lnTo>
                    <a:pt x="8510730" y="5524499"/>
                  </a:lnTo>
                  <a:lnTo>
                    <a:pt x="8463142" y="5549899"/>
                  </a:lnTo>
                  <a:lnTo>
                    <a:pt x="8319888" y="5587999"/>
                  </a:lnTo>
                  <a:lnTo>
                    <a:pt x="8271964" y="5613399"/>
                  </a:lnTo>
                  <a:lnTo>
                    <a:pt x="8127634" y="5651499"/>
                  </a:lnTo>
                  <a:lnTo>
                    <a:pt x="8075358" y="5676899"/>
                  </a:lnTo>
                  <a:lnTo>
                    <a:pt x="8049220" y="5676899"/>
                  </a:lnTo>
                  <a:lnTo>
                    <a:pt x="8023082" y="5689599"/>
                  </a:lnTo>
                  <a:lnTo>
                    <a:pt x="7974721" y="5714999"/>
                  </a:lnTo>
                  <a:lnTo>
                    <a:pt x="7877225" y="5740399"/>
                  </a:lnTo>
                  <a:lnTo>
                    <a:pt x="7828003" y="5765799"/>
                  </a:lnTo>
                  <a:lnTo>
                    <a:pt x="7728390" y="5791199"/>
                  </a:lnTo>
                  <a:lnTo>
                    <a:pt x="7677910" y="5791199"/>
                  </a:lnTo>
                  <a:lnTo>
                    <a:pt x="7575384" y="5816599"/>
                  </a:lnTo>
                  <a:lnTo>
                    <a:pt x="7536638" y="5829299"/>
                  </a:lnTo>
                  <a:lnTo>
                    <a:pt x="7500656" y="5841999"/>
                  </a:lnTo>
                  <a:lnTo>
                    <a:pt x="7467188" y="5854699"/>
                  </a:lnTo>
                  <a:lnTo>
                    <a:pt x="7435981" y="5880099"/>
                  </a:lnTo>
                  <a:lnTo>
                    <a:pt x="7392860" y="5905499"/>
                  </a:lnTo>
                  <a:lnTo>
                    <a:pt x="7347775" y="5930899"/>
                  </a:lnTo>
                  <a:lnTo>
                    <a:pt x="7301146" y="5956299"/>
                  </a:lnTo>
                  <a:lnTo>
                    <a:pt x="7253391" y="5981699"/>
                  </a:lnTo>
                  <a:lnTo>
                    <a:pt x="7156183" y="6007099"/>
                  </a:lnTo>
                  <a:lnTo>
                    <a:pt x="7107567" y="6032499"/>
                  </a:lnTo>
                  <a:lnTo>
                    <a:pt x="7059504" y="6045199"/>
                  </a:lnTo>
                  <a:lnTo>
                    <a:pt x="7012411" y="6070599"/>
                  </a:lnTo>
                  <a:lnTo>
                    <a:pt x="6991844" y="6083299"/>
                  </a:lnTo>
                  <a:lnTo>
                    <a:pt x="6926625" y="6083299"/>
                  </a:lnTo>
                  <a:lnTo>
                    <a:pt x="6877668" y="6095999"/>
                  </a:lnTo>
                  <a:lnTo>
                    <a:pt x="6829063" y="6095999"/>
                  </a:lnTo>
                  <a:lnTo>
                    <a:pt x="6495012" y="6184899"/>
                  </a:lnTo>
                  <a:lnTo>
                    <a:pt x="6444731" y="6197599"/>
                  </a:lnTo>
                  <a:lnTo>
                    <a:pt x="6394356" y="6222999"/>
                  </a:lnTo>
                  <a:lnTo>
                    <a:pt x="6241721" y="6261099"/>
                  </a:lnTo>
                  <a:lnTo>
                    <a:pt x="6190027" y="6261099"/>
                  </a:lnTo>
                  <a:lnTo>
                    <a:pt x="6137766" y="6273799"/>
                  </a:lnTo>
                  <a:lnTo>
                    <a:pt x="6062771" y="6273799"/>
                  </a:lnTo>
                  <a:lnTo>
                    <a:pt x="6040948" y="6286499"/>
                  </a:lnTo>
                  <a:lnTo>
                    <a:pt x="6019627" y="6286499"/>
                  </a:lnTo>
                  <a:lnTo>
                    <a:pt x="5999060" y="6299199"/>
                  </a:lnTo>
                  <a:lnTo>
                    <a:pt x="5858065" y="6337299"/>
                  </a:lnTo>
                  <a:lnTo>
                    <a:pt x="5808721" y="6349999"/>
                  </a:lnTo>
                  <a:lnTo>
                    <a:pt x="5792301" y="6349999"/>
                  </a:lnTo>
                  <a:lnTo>
                    <a:pt x="5775881" y="6362699"/>
                  </a:lnTo>
                  <a:lnTo>
                    <a:pt x="5760467" y="6362699"/>
                  </a:lnTo>
                  <a:lnTo>
                    <a:pt x="5747063" y="6375399"/>
                  </a:lnTo>
                  <a:lnTo>
                    <a:pt x="5701617" y="6400799"/>
                  </a:lnTo>
                  <a:lnTo>
                    <a:pt x="5653084" y="6426199"/>
                  </a:lnTo>
                  <a:lnTo>
                    <a:pt x="5552413" y="6451599"/>
                  </a:lnTo>
                  <a:lnTo>
                    <a:pt x="5503108" y="6476999"/>
                  </a:lnTo>
                  <a:lnTo>
                    <a:pt x="5459078" y="6489699"/>
                  </a:lnTo>
                  <a:lnTo>
                    <a:pt x="5414018" y="6515099"/>
                  </a:lnTo>
                  <a:lnTo>
                    <a:pt x="5275238" y="6553199"/>
                  </a:lnTo>
                  <a:lnTo>
                    <a:pt x="5233140" y="6565899"/>
                  </a:lnTo>
                  <a:lnTo>
                    <a:pt x="5191797" y="6591299"/>
                  </a:lnTo>
                  <a:lnTo>
                    <a:pt x="5151962" y="6603999"/>
                  </a:lnTo>
                  <a:lnTo>
                    <a:pt x="5114388" y="6629399"/>
                  </a:lnTo>
                  <a:lnTo>
                    <a:pt x="5071112" y="6654799"/>
                  </a:lnTo>
                  <a:lnTo>
                    <a:pt x="5026523" y="6680199"/>
                  </a:lnTo>
                  <a:lnTo>
                    <a:pt x="4934719" y="6730999"/>
                  </a:lnTo>
                  <a:lnTo>
                    <a:pt x="4888160" y="6743699"/>
                  </a:lnTo>
                  <a:lnTo>
                    <a:pt x="4841601" y="6769099"/>
                  </a:lnTo>
                  <a:lnTo>
                    <a:pt x="4795371" y="6781799"/>
                  </a:lnTo>
                  <a:lnTo>
                    <a:pt x="4754362" y="6794499"/>
                  </a:lnTo>
                  <a:lnTo>
                    <a:pt x="4712600" y="6819899"/>
                  </a:lnTo>
                  <a:lnTo>
                    <a:pt x="4671340" y="6832599"/>
                  </a:lnTo>
                  <a:lnTo>
                    <a:pt x="4631840" y="6857999"/>
                  </a:lnTo>
                  <a:lnTo>
                    <a:pt x="4117122" y="7162799"/>
                  </a:lnTo>
                  <a:lnTo>
                    <a:pt x="4073486" y="7188199"/>
                  </a:lnTo>
                  <a:lnTo>
                    <a:pt x="4031747" y="7226299"/>
                  </a:lnTo>
                  <a:lnTo>
                    <a:pt x="3991620" y="7251699"/>
                  </a:lnTo>
                  <a:lnTo>
                    <a:pt x="3952816" y="7289799"/>
                  </a:lnTo>
                  <a:lnTo>
                    <a:pt x="3915049" y="7327899"/>
                  </a:lnTo>
                  <a:lnTo>
                    <a:pt x="3878032" y="7365999"/>
                  </a:lnTo>
                  <a:lnTo>
                    <a:pt x="3841479" y="7391399"/>
                  </a:lnTo>
                  <a:lnTo>
                    <a:pt x="3732032" y="7505699"/>
                  </a:lnTo>
                  <a:lnTo>
                    <a:pt x="3694710" y="7543799"/>
                  </a:lnTo>
                  <a:lnTo>
                    <a:pt x="3656712" y="7569199"/>
                  </a:lnTo>
                  <a:lnTo>
                    <a:pt x="3618103" y="7607299"/>
                  </a:lnTo>
                  <a:lnTo>
                    <a:pt x="3578947" y="7632699"/>
                  </a:lnTo>
                  <a:lnTo>
                    <a:pt x="3539308" y="7670799"/>
                  </a:lnTo>
                  <a:lnTo>
                    <a:pt x="3499251" y="7696199"/>
                  </a:lnTo>
                  <a:lnTo>
                    <a:pt x="3458840" y="7734299"/>
                  </a:lnTo>
                  <a:lnTo>
                    <a:pt x="3418140" y="7759699"/>
                  </a:lnTo>
                  <a:lnTo>
                    <a:pt x="3377215" y="7797799"/>
                  </a:lnTo>
                  <a:lnTo>
                    <a:pt x="3335873" y="7823199"/>
                  </a:lnTo>
                  <a:lnTo>
                    <a:pt x="3297584" y="7861299"/>
                  </a:lnTo>
                  <a:lnTo>
                    <a:pt x="3262274" y="7899399"/>
                  </a:lnTo>
                  <a:lnTo>
                    <a:pt x="3229868" y="7937499"/>
                  </a:lnTo>
                  <a:lnTo>
                    <a:pt x="3200292" y="7975599"/>
                  </a:lnTo>
                  <a:lnTo>
                    <a:pt x="3173472" y="8026399"/>
                  </a:lnTo>
                  <a:lnTo>
                    <a:pt x="3148594" y="8077199"/>
                  </a:lnTo>
                  <a:lnTo>
                    <a:pt x="3125003" y="8115299"/>
                  </a:lnTo>
                  <a:lnTo>
                    <a:pt x="3079107" y="8216899"/>
                  </a:lnTo>
                  <a:lnTo>
                    <a:pt x="3055516" y="8267699"/>
                  </a:lnTo>
                  <a:lnTo>
                    <a:pt x="3047641" y="8280399"/>
                  </a:lnTo>
                  <a:lnTo>
                    <a:pt x="3040772" y="8293099"/>
                  </a:lnTo>
                  <a:lnTo>
                    <a:pt x="3035913" y="8305799"/>
                  </a:lnTo>
                  <a:lnTo>
                    <a:pt x="3034070" y="8318499"/>
                  </a:lnTo>
                  <a:lnTo>
                    <a:pt x="3027677" y="8381999"/>
                  </a:lnTo>
                  <a:lnTo>
                    <a:pt x="3017105" y="8432799"/>
                  </a:lnTo>
                  <a:lnTo>
                    <a:pt x="3003204" y="8483599"/>
                  </a:lnTo>
                  <a:lnTo>
                    <a:pt x="2986820" y="8534399"/>
                  </a:lnTo>
                  <a:lnTo>
                    <a:pt x="2968803" y="8572499"/>
                  </a:lnTo>
                  <a:lnTo>
                    <a:pt x="2931261" y="8674099"/>
                  </a:lnTo>
                  <a:lnTo>
                    <a:pt x="2913433" y="8724899"/>
                  </a:lnTo>
                  <a:lnTo>
                    <a:pt x="2899442" y="8775699"/>
                  </a:lnTo>
                  <a:lnTo>
                    <a:pt x="2889975" y="8813799"/>
                  </a:lnTo>
                  <a:lnTo>
                    <a:pt x="2885535" y="8864599"/>
                  </a:lnTo>
                  <a:lnTo>
                    <a:pt x="2886624" y="8915399"/>
                  </a:lnTo>
                  <a:lnTo>
                    <a:pt x="2891112" y="8966199"/>
                  </a:lnTo>
                  <a:lnTo>
                    <a:pt x="2892866" y="9029699"/>
                  </a:lnTo>
                  <a:lnTo>
                    <a:pt x="2892421" y="9080499"/>
                  </a:lnTo>
                  <a:lnTo>
                    <a:pt x="2890310" y="9131299"/>
                  </a:lnTo>
                  <a:lnTo>
                    <a:pt x="2887069" y="9182099"/>
                  </a:lnTo>
                  <a:lnTo>
                    <a:pt x="2883231" y="9232899"/>
                  </a:lnTo>
                  <a:lnTo>
                    <a:pt x="2879331" y="9283699"/>
                  </a:lnTo>
                  <a:lnTo>
                    <a:pt x="2875901" y="9334499"/>
                  </a:lnTo>
                  <a:lnTo>
                    <a:pt x="2872854" y="9385299"/>
                  </a:lnTo>
                  <a:lnTo>
                    <a:pt x="2869618" y="9436099"/>
                  </a:lnTo>
                  <a:lnTo>
                    <a:pt x="2866005" y="9486899"/>
                  </a:lnTo>
                  <a:lnTo>
                    <a:pt x="2861827" y="9537699"/>
                  </a:lnTo>
                  <a:lnTo>
                    <a:pt x="2856895" y="9588499"/>
                  </a:lnTo>
                  <a:lnTo>
                    <a:pt x="2851020" y="9639299"/>
                  </a:lnTo>
                  <a:lnTo>
                    <a:pt x="2844014" y="9690099"/>
                  </a:lnTo>
                  <a:lnTo>
                    <a:pt x="2835689" y="9728199"/>
                  </a:lnTo>
                  <a:lnTo>
                    <a:pt x="2827209" y="9778999"/>
                  </a:lnTo>
                  <a:lnTo>
                    <a:pt x="2819713" y="9829799"/>
                  </a:lnTo>
                  <a:lnTo>
                    <a:pt x="2812546" y="9867899"/>
                  </a:lnTo>
                  <a:lnTo>
                    <a:pt x="2805051" y="9918699"/>
                  </a:lnTo>
                  <a:lnTo>
                    <a:pt x="2796571" y="9969499"/>
                  </a:lnTo>
                  <a:lnTo>
                    <a:pt x="2786449" y="10007599"/>
                  </a:lnTo>
                  <a:lnTo>
                    <a:pt x="2774030" y="10058399"/>
                  </a:lnTo>
                  <a:lnTo>
                    <a:pt x="2756186" y="10109199"/>
                  </a:lnTo>
                  <a:lnTo>
                    <a:pt x="2733818" y="10147299"/>
                  </a:lnTo>
                  <a:lnTo>
                    <a:pt x="2705418" y="10185399"/>
                  </a:lnTo>
                  <a:lnTo>
                    <a:pt x="2669478" y="10223499"/>
                  </a:lnTo>
                  <a:lnTo>
                    <a:pt x="2627468" y="10261599"/>
                  </a:lnTo>
                  <a:lnTo>
                    <a:pt x="2601811" y="10274299"/>
                  </a:lnTo>
                  <a:close/>
                </a:path>
                <a:path w="10145395" h="10274300">
                  <a:moveTo>
                    <a:pt x="3607237" y="241299"/>
                  </a:moveTo>
                  <a:lnTo>
                    <a:pt x="2145246" y="241299"/>
                  </a:lnTo>
                  <a:lnTo>
                    <a:pt x="2195878" y="228599"/>
                  </a:lnTo>
                  <a:lnTo>
                    <a:pt x="3553089" y="228599"/>
                  </a:lnTo>
                  <a:lnTo>
                    <a:pt x="3607237" y="241299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292651"/>
              <a:ext cx="5287645" cy="1866900"/>
            </a:xfrm>
            <a:custGeom>
              <a:avLst/>
              <a:gdLst/>
              <a:ahLst/>
              <a:cxnLst/>
              <a:rect l="l" t="t" r="r" b="b"/>
              <a:pathLst>
                <a:path w="5287645" h="1866900">
                  <a:moveTo>
                    <a:pt x="255742" y="292099"/>
                  </a:moveTo>
                  <a:lnTo>
                    <a:pt x="411626" y="292099"/>
                  </a:lnTo>
                  <a:lnTo>
                    <a:pt x="388213" y="279399"/>
                  </a:lnTo>
                  <a:lnTo>
                    <a:pt x="347700" y="253999"/>
                  </a:lnTo>
                  <a:lnTo>
                    <a:pt x="326587" y="241299"/>
                  </a:lnTo>
                  <a:lnTo>
                    <a:pt x="303763" y="228599"/>
                  </a:lnTo>
                  <a:lnTo>
                    <a:pt x="291352" y="228599"/>
                  </a:lnTo>
                  <a:lnTo>
                    <a:pt x="279797" y="215899"/>
                  </a:lnTo>
                  <a:lnTo>
                    <a:pt x="251570" y="190499"/>
                  </a:lnTo>
                  <a:lnTo>
                    <a:pt x="223449" y="177799"/>
                  </a:lnTo>
                  <a:lnTo>
                    <a:pt x="195543" y="152399"/>
                  </a:lnTo>
                  <a:lnTo>
                    <a:pt x="167957" y="126999"/>
                  </a:lnTo>
                  <a:lnTo>
                    <a:pt x="155404" y="126999"/>
                  </a:lnTo>
                  <a:lnTo>
                    <a:pt x="130582" y="101599"/>
                  </a:lnTo>
                  <a:lnTo>
                    <a:pt x="108329" y="88899"/>
                  </a:lnTo>
                  <a:lnTo>
                    <a:pt x="87359" y="76199"/>
                  </a:lnTo>
                  <a:lnTo>
                    <a:pt x="66389" y="50799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17317" y="88899"/>
                  </a:lnTo>
                  <a:lnTo>
                    <a:pt x="43048" y="114299"/>
                  </a:lnTo>
                  <a:lnTo>
                    <a:pt x="69099" y="139699"/>
                  </a:lnTo>
                  <a:lnTo>
                    <a:pt x="95793" y="152399"/>
                  </a:lnTo>
                  <a:lnTo>
                    <a:pt x="123450" y="177799"/>
                  </a:lnTo>
                  <a:lnTo>
                    <a:pt x="147897" y="203199"/>
                  </a:lnTo>
                  <a:lnTo>
                    <a:pt x="171809" y="215899"/>
                  </a:lnTo>
                  <a:lnTo>
                    <a:pt x="195507" y="241299"/>
                  </a:lnTo>
                  <a:lnTo>
                    <a:pt x="219312" y="253999"/>
                  </a:lnTo>
                  <a:lnTo>
                    <a:pt x="243421" y="279399"/>
                  </a:lnTo>
                  <a:lnTo>
                    <a:pt x="255742" y="292099"/>
                  </a:lnTo>
                  <a:close/>
                </a:path>
                <a:path w="5287645" h="1866900">
                  <a:moveTo>
                    <a:pt x="3895362" y="152399"/>
                  </a:moveTo>
                  <a:lnTo>
                    <a:pt x="4008165" y="152399"/>
                  </a:lnTo>
                  <a:lnTo>
                    <a:pt x="3985911" y="139699"/>
                  </a:lnTo>
                  <a:lnTo>
                    <a:pt x="3919150" y="139699"/>
                  </a:lnTo>
                  <a:lnTo>
                    <a:pt x="3895362" y="152399"/>
                  </a:lnTo>
                  <a:close/>
                </a:path>
                <a:path w="5287645" h="1866900">
                  <a:moveTo>
                    <a:pt x="3702318" y="152399"/>
                  </a:moveTo>
                  <a:lnTo>
                    <a:pt x="3871789" y="152399"/>
                  </a:lnTo>
                  <a:lnTo>
                    <a:pt x="3848216" y="139699"/>
                  </a:lnTo>
                  <a:lnTo>
                    <a:pt x="3720132" y="139699"/>
                  </a:lnTo>
                  <a:lnTo>
                    <a:pt x="3702318" y="152399"/>
                  </a:lnTo>
                  <a:close/>
                </a:path>
                <a:path w="5287645" h="1866900">
                  <a:moveTo>
                    <a:pt x="3528852" y="165099"/>
                  </a:moveTo>
                  <a:lnTo>
                    <a:pt x="4073785" y="165099"/>
                  </a:lnTo>
                  <a:lnTo>
                    <a:pt x="4040868" y="152399"/>
                  </a:lnTo>
                  <a:lnTo>
                    <a:pt x="3566513" y="152399"/>
                  </a:lnTo>
                  <a:lnTo>
                    <a:pt x="3528852" y="165099"/>
                  </a:lnTo>
                  <a:close/>
                </a:path>
                <a:path w="5287645" h="1866900">
                  <a:moveTo>
                    <a:pt x="3470472" y="177799"/>
                  </a:moveTo>
                  <a:lnTo>
                    <a:pt x="4139405" y="177799"/>
                  </a:lnTo>
                  <a:lnTo>
                    <a:pt x="4106702" y="165099"/>
                  </a:lnTo>
                  <a:lnTo>
                    <a:pt x="3491192" y="165099"/>
                  </a:lnTo>
                  <a:lnTo>
                    <a:pt x="3470472" y="177799"/>
                  </a:lnTo>
                  <a:close/>
                </a:path>
                <a:path w="5287645" h="1866900">
                  <a:moveTo>
                    <a:pt x="3369652" y="190499"/>
                  </a:moveTo>
                  <a:lnTo>
                    <a:pt x="4171502" y="190499"/>
                  </a:lnTo>
                  <a:lnTo>
                    <a:pt x="4155186" y="177799"/>
                  </a:lnTo>
                  <a:lnTo>
                    <a:pt x="3388875" y="177799"/>
                  </a:lnTo>
                  <a:lnTo>
                    <a:pt x="3369652" y="190499"/>
                  </a:lnTo>
                  <a:close/>
                </a:path>
                <a:path w="5287645" h="1866900">
                  <a:moveTo>
                    <a:pt x="3266265" y="215899"/>
                  </a:moveTo>
                  <a:lnTo>
                    <a:pt x="4275639" y="215899"/>
                  </a:lnTo>
                  <a:lnTo>
                    <a:pt x="4204455" y="190499"/>
                  </a:lnTo>
                  <a:lnTo>
                    <a:pt x="3331421" y="190499"/>
                  </a:lnTo>
                  <a:lnTo>
                    <a:pt x="3309845" y="203199"/>
                  </a:lnTo>
                  <a:lnTo>
                    <a:pt x="3288055" y="203199"/>
                  </a:lnTo>
                  <a:lnTo>
                    <a:pt x="3266265" y="215899"/>
                  </a:lnTo>
                  <a:close/>
                </a:path>
                <a:path w="5287645" h="1866900">
                  <a:moveTo>
                    <a:pt x="3175841" y="241299"/>
                  </a:moveTo>
                  <a:lnTo>
                    <a:pt x="4364689" y="241299"/>
                  </a:lnTo>
                  <a:lnTo>
                    <a:pt x="4345966" y="228599"/>
                  </a:lnTo>
                  <a:lnTo>
                    <a:pt x="4310856" y="215899"/>
                  </a:lnTo>
                  <a:lnTo>
                    <a:pt x="3221597" y="215899"/>
                  </a:lnTo>
                  <a:lnTo>
                    <a:pt x="3175841" y="241299"/>
                  </a:lnTo>
                  <a:close/>
                </a:path>
                <a:path w="5287645" h="1866900">
                  <a:moveTo>
                    <a:pt x="4931412" y="1358899"/>
                  </a:moveTo>
                  <a:lnTo>
                    <a:pt x="5270355" y="1358899"/>
                  </a:lnTo>
                  <a:lnTo>
                    <a:pt x="5281678" y="1320799"/>
                  </a:lnTo>
                  <a:lnTo>
                    <a:pt x="5286475" y="1295399"/>
                  </a:lnTo>
                  <a:lnTo>
                    <a:pt x="5287206" y="1257299"/>
                  </a:lnTo>
                  <a:lnTo>
                    <a:pt x="5286332" y="1219199"/>
                  </a:lnTo>
                  <a:lnTo>
                    <a:pt x="5285316" y="1206499"/>
                  </a:lnTo>
                  <a:lnTo>
                    <a:pt x="5282480" y="1206499"/>
                  </a:lnTo>
                  <a:lnTo>
                    <a:pt x="5278147" y="1193799"/>
                  </a:lnTo>
                  <a:lnTo>
                    <a:pt x="5272637" y="1181099"/>
                  </a:lnTo>
                  <a:lnTo>
                    <a:pt x="5263133" y="1155699"/>
                  </a:lnTo>
                  <a:lnTo>
                    <a:pt x="5254806" y="1130299"/>
                  </a:lnTo>
                  <a:lnTo>
                    <a:pt x="5247120" y="1117599"/>
                  </a:lnTo>
                  <a:lnTo>
                    <a:pt x="5223173" y="1054099"/>
                  </a:lnTo>
                  <a:lnTo>
                    <a:pt x="5203593" y="1015999"/>
                  </a:lnTo>
                  <a:lnTo>
                    <a:pt x="5181447" y="977899"/>
                  </a:lnTo>
                  <a:lnTo>
                    <a:pt x="5157374" y="939799"/>
                  </a:lnTo>
                  <a:lnTo>
                    <a:pt x="5137955" y="914399"/>
                  </a:lnTo>
                  <a:lnTo>
                    <a:pt x="5119286" y="876299"/>
                  </a:lnTo>
                  <a:lnTo>
                    <a:pt x="5101686" y="850899"/>
                  </a:lnTo>
                  <a:lnTo>
                    <a:pt x="5085477" y="825499"/>
                  </a:lnTo>
                  <a:lnTo>
                    <a:pt x="5079290" y="812799"/>
                  </a:lnTo>
                  <a:lnTo>
                    <a:pt x="5072781" y="800099"/>
                  </a:lnTo>
                  <a:lnTo>
                    <a:pt x="5066059" y="787399"/>
                  </a:lnTo>
                  <a:lnTo>
                    <a:pt x="5059229" y="774699"/>
                  </a:lnTo>
                  <a:lnTo>
                    <a:pt x="5040399" y="749299"/>
                  </a:lnTo>
                  <a:lnTo>
                    <a:pt x="5002739" y="711199"/>
                  </a:lnTo>
                  <a:lnTo>
                    <a:pt x="4983909" y="685799"/>
                  </a:lnTo>
                  <a:lnTo>
                    <a:pt x="4973709" y="673099"/>
                  </a:lnTo>
                  <a:lnTo>
                    <a:pt x="4963081" y="647699"/>
                  </a:lnTo>
                  <a:lnTo>
                    <a:pt x="4951170" y="647699"/>
                  </a:lnTo>
                  <a:lnTo>
                    <a:pt x="4937118" y="634999"/>
                  </a:lnTo>
                  <a:lnTo>
                    <a:pt x="4932554" y="634999"/>
                  </a:lnTo>
                  <a:lnTo>
                    <a:pt x="4927989" y="622299"/>
                  </a:lnTo>
                  <a:lnTo>
                    <a:pt x="4924565" y="622299"/>
                  </a:lnTo>
                  <a:lnTo>
                    <a:pt x="4909337" y="596899"/>
                  </a:lnTo>
                  <a:lnTo>
                    <a:pt x="4891755" y="584199"/>
                  </a:lnTo>
                  <a:lnTo>
                    <a:pt x="4853809" y="558799"/>
                  </a:lnTo>
                  <a:lnTo>
                    <a:pt x="4828132" y="533399"/>
                  </a:lnTo>
                  <a:lnTo>
                    <a:pt x="4776777" y="495299"/>
                  </a:lnTo>
                  <a:lnTo>
                    <a:pt x="4751100" y="482599"/>
                  </a:lnTo>
                  <a:lnTo>
                    <a:pt x="4741970" y="469899"/>
                  </a:lnTo>
                  <a:lnTo>
                    <a:pt x="4737405" y="469899"/>
                  </a:lnTo>
                  <a:lnTo>
                    <a:pt x="4696606" y="444499"/>
                  </a:lnTo>
                  <a:lnTo>
                    <a:pt x="4620572" y="393699"/>
                  </a:lnTo>
                  <a:lnTo>
                    <a:pt x="4581058" y="368299"/>
                  </a:lnTo>
                  <a:lnTo>
                    <a:pt x="4571928" y="368299"/>
                  </a:lnTo>
                  <a:lnTo>
                    <a:pt x="4564029" y="355599"/>
                  </a:lnTo>
                  <a:lnTo>
                    <a:pt x="4556664" y="355599"/>
                  </a:lnTo>
                  <a:lnTo>
                    <a:pt x="4548658" y="342899"/>
                  </a:lnTo>
                  <a:lnTo>
                    <a:pt x="4538833" y="342899"/>
                  </a:lnTo>
                  <a:lnTo>
                    <a:pt x="4528579" y="330199"/>
                  </a:lnTo>
                  <a:lnTo>
                    <a:pt x="4508501" y="330199"/>
                  </a:lnTo>
                  <a:lnTo>
                    <a:pt x="4476065" y="304799"/>
                  </a:lnTo>
                  <a:lnTo>
                    <a:pt x="4454097" y="292099"/>
                  </a:lnTo>
                  <a:lnTo>
                    <a:pt x="4433412" y="279399"/>
                  </a:lnTo>
                  <a:lnTo>
                    <a:pt x="4414439" y="266699"/>
                  </a:lnTo>
                  <a:lnTo>
                    <a:pt x="4399568" y="253999"/>
                  </a:lnTo>
                  <a:lnTo>
                    <a:pt x="4382771" y="241299"/>
                  </a:lnTo>
                  <a:lnTo>
                    <a:pt x="3888337" y="241299"/>
                  </a:lnTo>
                  <a:lnTo>
                    <a:pt x="3939174" y="253999"/>
                  </a:lnTo>
                  <a:lnTo>
                    <a:pt x="3989477" y="279399"/>
                  </a:lnTo>
                  <a:lnTo>
                    <a:pt x="4091474" y="304799"/>
                  </a:lnTo>
                  <a:lnTo>
                    <a:pt x="4141788" y="330199"/>
                  </a:lnTo>
                  <a:lnTo>
                    <a:pt x="4192431" y="342899"/>
                  </a:lnTo>
                  <a:lnTo>
                    <a:pt x="4242909" y="368299"/>
                  </a:lnTo>
                  <a:lnTo>
                    <a:pt x="4292730" y="380999"/>
                  </a:lnTo>
                  <a:lnTo>
                    <a:pt x="4341401" y="406399"/>
                  </a:lnTo>
                  <a:lnTo>
                    <a:pt x="4351494" y="419099"/>
                  </a:lnTo>
                  <a:lnTo>
                    <a:pt x="4371251" y="419099"/>
                  </a:lnTo>
                  <a:lnTo>
                    <a:pt x="4381344" y="431799"/>
                  </a:lnTo>
                  <a:lnTo>
                    <a:pt x="4397428" y="431799"/>
                  </a:lnTo>
                  <a:lnTo>
                    <a:pt x="4429168" y="457199"/>
                  </a:lnTo>
                  <a:lnTo>
                    <a:pt x="4445252" y="457199"/>
                  </a:lnTo>
                  <a:lnTo>
                    <a:pt x="4487567" y="482599"/>
                  </a:lnTo>
                  <a:lnTo>
                    <a:pt x="4527848" y="507999"/>
                  </a:lnTo>
                  <a:lnTo>
                    <a:pt x="4567060" y="533399"/>
                  </a:lnTo>
                  <a:lnTo>
                    <a:pt x="4624103" y="558799"/>
                  </a:lnTo>
                  <a:lnTo>
                    <a:pt x="4659124" y="584199"/>
                  </a:lnTo>
                  <a:lnTo>
                    <a:pt x="4737833" y="647699"/>
                  </a:lnTo>
                  <a:lnTo>
                    <a:pt x="4767736" y="673099"/>
                  </a:lnTo>
                  <a:lnTo>
                    <a:pt x="4807287" y="711199"/>
                  </a:lnTo>
                  <a:lnTo>
                    <a:pt x="4819715" y="723899"/>
                  </a:lnTo>
                  <a:lnTo>
                    <a:pt x="4832358" y="736599"/>
                  </a:lnTo>
                  <a:lnTo>
                    <a:pt x="4844679" y="749299"/>
                  </a:lnTo>
                  <a:lnTo>
                    <a:pt x="4871159" y="774699"/>
                  </a:lnTo>
                  <a:lnTo>
                    <a:pt x="4897318" y="800099"/>
                  </a:lnTo>
                  <a:lnTo>
                    <a:pt x="4922835" y="825499"/>
                  </a:lnTo>
                  <a:lnTo>
                    <a:pt x="4947389" y="863599"/>
                  </a:lnTo>
                  <a:lnTo>
                    <a:pt x="4971016" y="888999"/>
                  </a:lnTo>
                  <a:lnTo>
                    <a:pt x="5019126" y="939799"/>
                  </a:lnTo>
                  <a:lnTo>
                    <a:pt x="5042111" y="965199"/>
                  </a:lnTo>
                  <a:lnTo>
                    <a:pt x="5064792" y="1003299"/>
                  </a:lnTo>
                  <a:lnTo>
                    <a:pt x="5086618" y="1028699"/>
                  </a:lnTo>
                  <a:lnTo>
                    <a:pt x="5107588" y="1066799"/>
                  </a:lnTo>
                  <a:lnTo>
                    <a:pt x="5127702" y="1092199"/>
                  </a:lnTo>
                  <a:lnTo>
                    <a:pt x="5141629" y="1117599"/>
                  </a:lnTo>
                  <a:lnTo>
                    <a:pt x="5156090" y="1142999"/>
                  </a:lnTo>
                  <a:lnTo>
                    <a:pt x="5171193" y="1155699"/>
                  </a:lnTo>
                  <a:lnTo>
                    <a:pt x="5187046" y="1181099"/>
                  </a:lnTo>
                  <a:lnTo>
                    <a:pt x="5209513" y="1219199"/>
                  </a:lnTo>
                  <a:lnTo>
                    <a:pt x="5216272" y="1244599"/>
                  </a:lnTo>
                  <a:lnTo>
                    <a:pt x="5213722" y="1257299"/>
                  </a:lnTo>
                  <a:lnTo>
                    <a:pt x="5207534" y="1269999"/>
                  </a:lnTo>
                  <a:lnTo>
                    <a:pt x="5198458" y="1282699"/>
                  </a:lnTo>
                  <a:lnTo>
                    <a:pt x="5173547" y="1295399"/>
                  </a:lnTo>
                  <a:lnTo>
                    <a:pt x="5148101" y="1308099"/>
                  </a:lnTo>
                  <a:lnTo>
                    <a:pt x="5121586" y="1308099"/>
                  </a:lnTo>
                  <a:lnTo>
                    <a:pt x="5093465" y="1320799"/>
                  </a:lnTo>
                  <a:lnTo>
                    <a:pt x="5036690" y="1320799"/>
                  </a:lnTo>
                  <a:lnTo>
                    <a:pt x="4931412" y="1358899"/>
                  </a:lnTo>
                  <a:close/>
                </a:path>
                <a:path w="5287645" h="1866900">
                  <a:moveTo>
                    <a:pt x="1401046" y="863599"/>
                  </a:moveTo>
                  <a:lnTo>
                    <a:pt x="1968803" y="863599"/>
                  </a:lnTo>
                  <a:lnTo>
                    <a:pt x="2119445" y="812799"/>
                  </a:lnTo>
                  <a:lnTo>
                    <a:pt x="2290628" y="761999"/>
                  </a:lnTo>
                  <a:lnTo>
                    <a:pt x="2313024" y="761999"/>
                  </a:lnTo>
                  <a:lnTo>
                    <a:pt x="2335421" y="749299"/>
                  </a:lnTo>
                  <a:lnTo>
                    <a:pt x="2357389" y="736599"/>
                  </a:lnTo>
                  <a:lnTo>
                    <a:pt x="2378502" y="723899"/>
                  </a:lnTo>
                  <a:lnTo>
                    <a:pt x="2399704" y="723899"/>
                  </a:lnTo>
                  <a:lnTo>
                    <a:pt x="2439967" y="698499"/>
                  </a:lnTo>
                  <a:lnTo>
                    <a:pt x="2473419" y="698499"/>
                  </a:lnTo>
                  <a:lnTo>
                    <a:pt x="2484493" y="685799"/>
                  </a:lnTo>
                  <a:lnTo>
                    <a:pt x="2495352" y="685799"/>
                  </a:lnTo>
                  <a:lnTo>
                    <a:pt x="2506318" y="673099"/>
                  </a:lnTo>
                  <a:lnTo>
                    <a:pt x="2540412" y="647699"/>
                  </a:lnTo>
                  <a:lnTo>
                    <a:pt x="2558155" y="647699"/>
                  </a:lnTo>
                  <a:lnTo>
                    <a:pt x="2593069" y="634999"/>
                  </a:lnTo>
                  <a:lnTo>
                    <a:pt x="2608315" y="622299"/>
                  </a:lnTo>
                  <a:lnTo>
                    <a:pt x="2622491" y="622299"/>
                  </a:lnTo>
                  <a:lnTo>
                    <a:pt x="2635276" y="609599"/>
                  </a:lnTo>
                  <a:lnTo>
                    <a:pt x="2644906" y="596899"/>
                  </a:lnTo>
                  <a:lnTo>
                    <a:pt x="2654963" y="584199"/>
                  </a:lnTo>
                  <a:lnTo>
                    <a:pt x="2665447" y="584199"/>
                  </a:lnTo>
                  <a:lnTo>
                    <a:pt x="2676360" y="571499"/>
                  </a:lnTo>
                  <a:lnTo>
                    <a:pt x="2711756" y="558799"/>
                  </a:lnTo>
                  <a:lnTo>
                    <a:pt x="2780836" y="507999"/>
                  </a:lnTo>
                  <a:lnTo>
                    <a:pt x="2815589" y="495299"/>
                  </a:lnTo>
                  <a:lnTo>
                    <a:pt x="2842408" y="482599"/>
                  </a:lnTo>
                  <a:lnTo>
                    <a:pt x="2855710" y="469899"/>
                  </a:lnTo>
                  <a:lnTo>
                    <a:pt x="2869227" y="457199"/>
                  </a:lnTo>
                  <a:lnTo>
                    <a:pt x="2880889" y="457199"/>
                  </a:lnTo>
                  <a:lnTo>
                    <a:pt x="2892336" y="444499"/>
                  </a:lnTo>
                  <a:lnTo>
                    <a:pt x="2904212" y="444499"/>
                  </a:lnTo>
                  <a:lnTo>
                    <a:pt x="2917158" y="431799"/>
                  </a:lnTo>
                  <a:lnTo>
                    <a:pt x="2927429" y="431799"/>
                  </a:lnTo>
                  <a:lnTo>
                    <a:pt x="2945029" y="419099"/>
                  </a:lnTo>
                  <a:lnTo>
                    <a:pt x="2964661" y="406399"/>
                  </a:lnTo>
                  <a:lnTo>
                    <a:pt x="3006173" y="380999"/>
                  </a:lnTo>
                  <a:lnTo>
                    <a:pt x="3055172" y="368299"/>
                  </a:lnTo>
                  <a:lnTo>
                    <a:pt x="3104829" y="342899"/>
                  </a:lnTo>
                  <a:lnTo>
                    <a:pt x="3256100" y="304799"/>
                  </a:lnTo>
                  <a:lnTo>
                    <a:pt x="3476356" y="253999"/>
                  </a:lnTo>
                  <a:lnTo>
                    <a:pt x="3616138" y="253999"/>
                  </a:lnTo>
                  <a:lnTo>
                    <a:pt x="3655385" y="241299"/>
                  </a:lnTo>
                  <a:lnTo>
                    <a:pt x="3153391" y="241299"/>
                  </a:lnTo>
                  <a:lnTo>
                    <a:pt x="3070741" y="279399"/>
                  </a:lnTo>
                  <a:lnTo>
                    <a:pt x="3043834" y="292099"/>
                  </a:lnTo>
                  <a:lnTo>
                    <a:pt x="2973506" y="317499"/>
                  </a:lnTo>
                  <a:lnTo>
                    <a:pt x="2939037" y="342899"/>
                  </a:lnTo>
                  <a:lnTo>
                    <a:pt x="2905746" y="355599"/>
                  </a:lnTo>
                  <a:lnTo>
                    <a:pt x="2692123" y="495299"/>
                  </a:lnTo>
                  <a:lnTo>
                    <a:pt x="2632714" y="533399"/>
                  </a:lnTo>
                  <a:lnTo>
                    <a:pt x="2591952" y="558799"/>
                  </a:lnTo>
                  <a:lnTo>
                    <a:pt x="2550683" y="571499"/>
                  </a:lnTo>
                  <a:lnTo>
                    <a:pt x="2508939" y="596899"/>
                  </a:lnTo>
                  <a:lnTo>
                    <a:pt x="2466751" y="609599"/>
                  </a:lnTo>
                  <a:lnTo>
                    <a:pt x="2424151" y="634999"/>
                  </a:lnTo>
                  <a:lnTo>
                    <a:pt x="2373181" y="660399"/>
                  </a:lnTo>
                  <a:lnTo>
                    <a:pt x="2321863" y="673099"/>
                  </a:lnTo>
                  <a:lnTo>
                    <a:pt x="2270229" y="698499"/>
                  </a:lnTo>
                  <a:lnTo>
                    <a:pt x="2166134" y="723899"/>
                  </a:lnTo>
                  <a:lnTo>
                    <a:pt x="2113739" y="749299"/>
                  </a:lnTo>
                  <a:lnTo>
                    <a:pt x="2092055" y="749299"/>
                  </a:lnTo>
                  <a:lnTo>
                    <a:pt x="1853540" y="812799"/>
                  </a:lnTo>
                  <a:lnTo>
                    <a:pt x="1198319" y="812799"/>
                  </a:lnTo>
                  <a:lnTo>
                    <a:pt x="1332002" y="850899"/>
                  </a:lnTo>
                  <a:lnTo>
                    <a:pt x="1366417" y="850899"/>
                  </a:lnTo>
                  <a:lnTo>
                    <a:pt x="1401046" y="863599"/>
                  </a:lnTo>
                  <a:close/>
                </a:path>
                <a:path w="5287645" h="1866900">
                  <a:moveTo>
                    <a:pt x="1198319" y="812799"/>
                  </a:moveTo>
                  <a:lnTo>
                    <a:pt x="1638991" y="812799"/>
                  </a:lnTo>
                  <a:lnTo>
                    <a:pt x="1601331" y="800099"/>
                  </a:lnTo>
                  <a:lnTo>
                    <a:pt x="1563670" y="800099"/>
                  </a:lnTo>
                  <a:lnTo>
                    <a:pt x="1540382" y="787399"/>
                  </a:lnTo>
                  <a:lnTo>
                    <a:pt x="1493378" y="787399"/>
                  </a:lnTo>
                  <a:lnTo>
                    <a:pt x="1470090" y="774699"/>
                  </a:lnTo>
                  <a:lnTo>
                    <a:pt x="1428721" y="774699"/>
                  </a:lnTo>
                  <a:lnTo>
                    <a:pt x="1267827" y="723899"/>
                  </a:lnTo>
                  <a:lnTo>
                    <a:pt x="1227723" y="698499"/>
                  </a:lnTo>
                  <a:lnTo>
                    <a:pt x="1148266" y="673099"/>
                  </a:lnTo>
                  <a:lnTo>
                    <a:pt x="1131148" y="660399"/>
                  </a:lnTo>
                  <a:lnTo>
                    <a:pt x="1096911" y="647699"/>
                  </a:lnTo>
                  <a:lnTo>
                    <a:pt x="1079793" y="647699"/>
                  </a:lnTo>
                  <a:lnTo>
                    <a:pt x="1048979" y="622299"/>
                  </a:lnTo>
                  <a:lnTo>
                    <a:pt x="1002225" y="609599"/>
                  </a:lnTo>
                  <a:lnTo>
                    <a:pt x="908716" y="558799"/>
                  </a:lnTo>
                  <a:lnTo>
                    <a:pt x="860678" y="546099"/>
                  </a:lnTo>
                  <a:lnTo>
                    <a:pt x="834270" y="520699"/>
                  </a:lnTo>
                  <a:lnTo>
                    <a:pt x="752262" y="482599"/>
                  </a:lnTo>
                  <a:lnTo>
                    <a:pt x="718507" y="457199"/>
                  </a:lnTo>
                  <a:lnTo>
                    <a:pt x="684217" y="444499"/>
                  </a:lnTo>
                  <a:lnTo>
                    <a:pt x="649713" y="419099"/>
                  </a:lnTo>
                  <a:lnTo>
                    <a:pt x="615316" y="406399"/>
                  </a:lnTo>
                  <a:lnTo>
                    <a:pt x="580936" y="380999"/>
                  </a:lnTo>
                  <a:lnTo>
                    <a:pt x="513890" y="342899"/>
                  </a:lnTo>
                  <a:lnTo>
                    <a:pt x="479511" y="330199"/>
                  </a:lnTo>
                  <a:lnTo>
                    <a:pt x="458024" y="317499"/>
                  </a:lnTo>
                  <a:lnTo>
                    <a:pt x="435146" y="292099"/>
                  </a:lnTo>
                  <a:lnTo>
                    <a:pt x="268385" y="292099"/>
                  </a:lnTo>
                  <a:lnTo>
                    <a:pt x="301355" y="317499"/>
                  </a:lnTo>
                  <a:lnTo>
                    <a:pt x="333577" y="342899"/>
                  </a:lnTo>
                  <a:lnTo>
                    <a:pt x="365157" y="355599"/>
                  </a:lnTo>
                  <a:lnTo>
                    <a:pt x="396202" y="380999"/>
                  </a:lnTo>
                  <a:lnTo>
                    <a:pt x="430010" y="406399"/>
                  </a:lnTo>
                  <a:lnTo>
                    <a:pt x="464675" y="431799"/>
                  </a:lnTo>
                  <a:lnTo>
                    <a:pt x="500195" y="457199"/>
                  </a:lnTo>
                  <a:lnTo>
                    <a:pt x="536572" y="482599"/>
                  </a:lnTo>
                  <a:lnTo>
                    <a:pt x="614175" y="520699"/>
                  </a:lnTo>
                  <a:lnTo>
                    <a:pt x="691778" y="571499"/>
                  </a:lnTo>
                  <a:lnTo>
                    <a:pt x="872006" y="673099"/>
                  </a:lnTo>
                  <a:lnTo>
                    <a:pt x="918014" y="685799"/>
                  </a:lnTo>
                  <a:lnTo>
                    <a:pt x="1011801" y="736599"/>
                  </a:lnTo>
                  <a:lnTo>
                    <a:pt x="1059393" y="749299"/>
                  </a:lnTo>
                  <a:lnTo>
                    <a:pt x="1107200" y="774699"/>
                  </a:lnTo>
                  <a:lnTo>
                    <a:pt x="1155113" y="787399"/>
                  </a:lnTo>
                  <a:lnTo>
                    <a:pt x="1198319" y="812799"/>
                  </a:lnTo>
                  <a:close/>
                </a:path>
                <a:path w="5287645" h="1866900">
                  <a:moveTo>
                    <a:pt x="1483785" y="876299"/>
                  </a:moveTo>
                  <a:lnTo>
                    <a:pt x="1923066" y="876299"/>
                  </a:lnTo>
                  <a:lnTo>
                    <a:pt x="1938133" y="863599"/>
                  </a:lnTo>
                  <a:lnTo>
                    <a:pt x="1476938" y="863599"/>
                  </a:lnTo>
                  <a:lnTo>
                    <a:pt x="1483785" y="876299"/>
                  </a:lnTo>
                  <a:close/>
                </a:path>
                <a:path w="5287645" h="1866900">
                  <a:moveTo>
                    <a:pt x="1571801" y="888999"/>
                  </a:moveTo>
                  <a:lnTo>
                    <a:pt x="1856072" y="888999"/>
                  </a:lnTo>
                  <a:lnTo>
                    <a:pt x="1908319" y="876299"/>
                  </a:lnTo>
                  <a:lnTo>
                    <a:pt x="1534480" y="876299"/>
                  </a:lnTo>
                  <a:lnTo>
                    <a:pt x="1571801" y="888999"/>
                  </a:lnTo>
                  <a:close/>
                </a:path>
                <a:path w="5287645" h="1866900">
                  <a:moveTo>
                    <a:pt x="1750723" y="901699"/>
                  </a:moveTo>
                  <a:lnTo>
                    <a:pt x="1803612" y="888999"/>
                  </a:lnTo>
                  <a:lnTo>
                    <a:pt x="1697193" y="888999"/>
                  </a:lnTo>
                  <a:lnTo>
                    <a:pt x="1750723" y="901699"/>
                  </a:lnTo>
                  <a:close/>
                </a:path>
                <a:path w="5287645" h="1866900">
                  <a:moveTo>
                    <a:pt x="2909169" y="1219199"/>
                  </a:moveTo>
                  <a:lnTo>
                    <a:pt x="2961665" y="1219199"/>
                  </a:lnTo>
                  <a:lnTo>
                    <a:pt x="2951198" y="1206499"/>
                  </a:lnTo>
                  <a:lnTo>
                    <a:pt x="2911451" y="1206499"/>
                  </a:lnTo>
                  <a:lnTo>
                    <a:pt x="2909169" y="1219199"/>
                  </a:lnTo>
                  <a:close/>
                </a:path>
                <a:path w="5287645" h="1866900">
                  <a:moveTo>
                    <a:pt x="3464319" y="1777999"/>
                  </a:moveTo>
                  <a:lnTo>
                    <a:pt x="3525428" y="1777999"/>
                  </a:lnTo>
                  <a:lnTo>
                    <a:pt x="3520863" y="1752599"/>
                  </a:lnTo>
                  <a:lnTo>
                    <a:pt x="3510325" y="1739899"/>
                  </a:lnTo>
                  <a:lnTo>
                    <a:pt x="3499038" y="1714499"/>
                  </a:lnTo>
                  <a:lnTo>
                    <a:pt x="3486680" y="1701799"/>
                  </a:lnTo>
                  <a:lnTo>
                    <a:pt x="3472932" y="1689099"/>
                  </a:lnTo>
                  <a:lnTo>
                    <a:pt x="3467119" y="1676399"/>
                  </a:lnTo>
                  <a:lnTo>
                    <a:pt x="3455921" y="1663699"/>
                  </a:lnTo>
                  <a:lnTo>
                    <a:pt x="3450108" y="1650999"/>
                  </a:lnTo>
                  <a:lnTo>
                    <a:pt x="3445989" y="1650999"/>
                  </a:lnTo>
                  <a:lnTo>
                    <a:pt x="3441977" y="1638299"/>
                  </a:lnTo>
                  <a:lnTo>
                    <a:pt x="3437750" y="1638299"/>
                  </a:lnTo>
                  <a:lnTo>
                    <a:pt x="3432989" y="1625599"/>
                  </a:lnTo>
                  <a:lnTo>
                    <a:pt x="3414837" y="1612899"/>
                  </a:lnTo>
                  <a:lnTo>
                    <a:pt x="3399038" y="1587499"/>
                  </a:lnTo>
                  <a:lnTo>
                    <a:pt x="3384523" y="1574799"/>
                  </a:lnTo>
                  <a:lnTo>
                    <a:pt x="3370222" y="1549399"/>
                  </a:lnTo>
                  <a:lnTo>
                    <a:pt x="3336913" y="1511299"/>
                  </a:lnTo>
                  <a:lnTo>
                    <a:pt x="3301464" y="1460499"/>
                  </a:lnTo>
                  <a:lnTo>
                    <a:pt x="3263019" y="1422399"/>
                  </a:lnTo>
                  <a:lnTo>
                    <a:pt x="3220722" y="1396999"/>
                  </a:lnTo>
                  <a:lnTo>
                    <a:pt x="3203337" y="1384299"/>
                  </a:lnTo>
                  <a:lnTo>
                    <a:pt x="3186914" y="1358899"/>
                  </a:lnTo>
                  <a:lnTo>
                    <a:pt x="3171133" y="1346199"/>
                  </a:lnTo>
                  <a:lnTo>
                    <a:pt x="3155673" y="1333499"/>
                  </a:lnTo>
                  <a:lnTo>
                    <a:pt x="3140017" y="1308099"/>
                  </a:lnTo>
                  <a:lnTo>
                    <a:pt x="3123719" y="1295399"/>
                  </a:lnTo>
                  <a:lnTo>
                    <a:pt x="3106565" y="1282699"/>
                  </a:lnTo>
                  <a:lnTo>
                    <a:pt x="3088341" y="1269999"/>
                  </a:lnTo>
                  <a:lnTo>
                    <a:pt x="3078730" y="1269999"/>
                  </a:lnTo>
                  <a:lnTo>
                    <a:pt x="3068797" y="1257299"/>
                  </a:lnTo>
                  <a:lnTo>
                    <a:pt x="3058651" y="1257299"/>
                  </a:lnTo>
                  <a:lnTo>
                    <a:pt x="3026822" y="1244599"/>
                  </a:lnTo>
                  <a:lnTo>
                    <a:pt x="2983242" y="1219199"/>
                  </a:lnTo>
                  <a:lnTo>
                    <a:pt x="2912593" y="1219199"/>
                  </a:lnTo>
                  <a:lnTo>
                    <a:pt x="2924005" y="1231899"/>
                  </a:lnTo>
                  <a:lnTo>
                    <a:pt x="2930852" y="1231899"/>
                  </a:lnTo>
                  <a:lnTo>
                    <a:pt x="2961273" y="1244599"/>
                  </a:lnTo>
                  <a:lnTo>
                    <a:pt x="2991052" y="1269999"/>
                  </a:lnTo>
                  <a:lnTo>
                    <a:pt x="3049539" y="1295399"/>
                  </a:lnTo>
                  <a:lnTo>
                    <a:pt x="3070991" y="1308099"/>
                  </a:lnTo>
                  <a:lnTo>
                    <a:pt x="3091051" y="1320799"/>
                  </a:lnTo>
                  <a:lnTo>
                    <a:pt x="3110042" y="1346199"/>
                  </a:lnTo>
                  <a:lnTo>
                    <a:pt x="3128283" y="1358899"/>
                  </a:lnTo>
                  <a:lnTo>
                    <a:pt x="3147506" y="1384299"/>
                  </a:lnTo>
                  <a:lnTo>
                    <a:pt x="3167370" y="1396999"/>
                  </a:lnTo>
                  <a:lnTo>
                    <a:pt x="3187663" y="1422399"/>
                  </a:lnTo>
                  <a:lnTo>
                    <a:pt x="3208169" y="1435099"/>
                  </a:lnTo>
                  <a:lnTo>
                    <a:pt x="3236147" y="1460499"/>
                  </a:lnTo>
                  <a:lnTo>
                    <a:pt x="3263375" y="1498599"/>
                  </a:lnTo>
                  <a:lnTo>
                    <a:pt x="3289534" y="1523999"/>
                  </a:lnTo>
                  <a:lnTo>
                    <a:pt x="3314302" y="1549399"/>
                  </a:lnTo>
                  <a:lnTo>
                    <a:pt x="3320115" y="1562099"/>
                  </a:lnTo>
                  <a:lnTo>
                    <a:pt x="3331314" y="1574799"/>
                  </a:lnTo>
                  <a:lnTo>
                    <a:pt x="3337127" y="1587499"/>
                  </a:lnTo>
                  <a:lnTo>
                    <a:pt x="3351499" y="1612899"/>
                  </a:lnTo>
                  <a:lnTo>
                    <a:pt x="3379816" y="1650999"/>
                  </a:lnTo>
                  <a:lnTo>
                    <a:pt x="3394188" y="1663699"/>
                  </a:lnTo>
                  <a:lnTo>
                    <a:pt x="3418706" y="1701799"/>
                  </a:lnTo>
                  <a:lnTo>
                    <a:pt x="3442262" y="1739899"/>
                  </a:lnTo>
                  <a:lnTo>
                    <a:pt x="3464319" y="1777999"/>
                  </a:lnTo>
                  <a:close/>
                </a:path>
                <a:path w="5287645" h="1866900">
                  <a:moveTo>
                    <a:pt x="4826135" y="1384299"/>
                  </a:moveTo>
                  <a:lnTo>
                    <a:pt x="5227541" y="1384299"/>
                  </a:lnTo>
                  <a:lnTo>
                    <a:pt x="5241824" y="1371599"/>
                  </a:lnTo>
                  <a:lnTo>
                    <a:pt x="5248529" y="1371599"/>
                  </a:lnTo>
                  <a:lnTo>
                    <a:pt x="5256090" y="1358899"/>
                  </a:lnTo>
                  <a:lnTo>
                    <a:pt x="4896320" y="1358899"/>
                  </a:lnTo>
                  <a:lnTo>
                    <a:pt x="4826135" y="1384299"/>
                  </a:lnTo>
                  <a:close/>
                </a:path>
                <a:path w="5287645" h="1866900">
                  <a:moveTo>
                    <a:pt x="4731413" y="1409699"/>
                  </a:moveTo>
                  <a:lnTo>
                    <a:pt x="5091682" y="1409699"/>
                  </a:lnTo>
                  <a:lnTo>
                    <a:pt x="5119713" y="1396999"/>
                  </a:lnTo>
                  <a:lnTo>
                    <a:pt x="5180198" y="1396999"/>
                  </a:lnTo>
                  <a:lnTo>
                    <a:pt x="5196407" y="1384299"/>
                  </a:lnTo>
                  <a:lnTo>
                    <a:pt x="4791042" y="1384299"/>
                  </a:lnTo>
                  <a:lnTo>
                    <a:pt x="4731413" y="1409699"/>
                  </a:lnTo>
                  <a:close/>
                </a:path>
                <a:path w="5287645" h="1866900">
                  <a:moveTo>
                    <a:pt x="4489760" y="1498599"/>
                  </a:moveTo>
                  <a:lnTo>
                    <a:pt x="4768039" y="1498599"/>
                  </a:lnTo>
                  <a:lnTo>
                    <a:pt x="4778488" y="1485899"/>
                  </a:lnTo>
                  <a:lnTo>
                    <a:pt x="5010156" y="1422399"/>
                  </a:lnTo>
                  <a:lnTo>
                    <a:pt x="5036903" y="1422399"/>
                  </a:lnTo>
                  <a:lnTo>
                    <a:pt x="5064078" y="1409699"/>
                  </a:lnTo>
                  <a:lnTo>
                    <a:pt x="4702134" y="1409699"/>
                  </a:lnTo>
                  <a:lnTo>
                    <a:pt x="4673496" y="1422399"/>
                  </a:lnTo>
                  <a:lnTo>
                    <a:pt x="4665775" y="1435099"/>
                  </a:lnTo>
                  <a:lnTo>
                    <a:pt x="4641542" y="1435099"/>
                  </a:lnTo>
                  <a:lnTo>
                    <a:pt x="4601617" y="1447799"/>
                  </a:lnTo>
                  <a:lnTo>
                    <a:pt x="4526475" y="1473199"/>
                  </a:lnTo>
                  <a:lnTo>
                    <a:pt x="4489760" y="1498599"/>
                  </a:lnTo>
                  <a:close/>
                </a:path>
                <a:path w="5287645" h="1866900">
                  <a:moveTo>
                    <a:pt x="4411158" y="1523999"/>
                  </a:moveTo>
                  <a:lnTo>
                    <a:pt x="4680735" y="1523999"/>
                  </a:lnTo>
                  <a:lnTo>
                    <a:pt x="4717611" y="1511299"/>
                  </a:lnTo>
                  <a:lnTo>
                    <a:pt x="4736263" y="1498599"/>
                  </a:lnTo>
                  <a:lnTo>
                    <a:pt x="4466793" y="1498599"/>
                  </a:lnTo>
                  <a:lnTo>
                    <a:pt x="4454935" y="1511299"/>
                  </a:lnTo>
                  <a:lnTo>
                    <a:pt x="4426903" y="1511299"/>
                  </a:lnTo>
                  <a:lnTo>
                    <a:pt x="4411158" y="1523999"/>
                  </a:lnTo>
                  <a:close/>
                </a:path>
                <a:path w="5287645" h="1866900">
                  <a:moveTo>
                    <a:pt x="3921432" y="1701799"/>
                  </a:moveTo>
                  <a:lnTo>
                    <a:pt x="4181630" y="1701799"/>
                  </a:lnTo>
                  <a:lnTo>
                    <a:pt x="4224943" y="1689099"/>
                  </a:lnTo>
                  <a:lnTo>
                    <a:pt x="4267935" y="1663699"/>
                  </a:lnTo>
                  <a:lnTo>
                    <a:pt x="4355095" y="1638299"/>
                  </a:lnTo>
                  <a:lnTo>
                    <a:pt x="4401957" y="1625599"/>
                  </a:lnTo>
                  <a:lnTo>
                    <a:pt x="4448390" y="1600199"/>
                  </a:lnTo>
                  <a:lnTo>
                    <a:pt x="4539973" y="1574799"/>
                  </a:lnTo>
                  <a:lnTo>
                    <a:pt x="4662084" y="1523999"/>
                  </a:lnTo>
                  <a:lnTo>
                    <a:pt x="4395627" y="1523999"/>
                  </a:lnTo>
                  <a:lnTo>
                    <a:pt x="4380203" y="1536699"/>
                  </a:lnTo>
                  <a:lnTo>
                    <a:pt x="4362210" y="1549399"/>
                  </a:lnTo>
                  <a:lnTo>
                    <a:pt x="4344111" y="1549399"/>
                  </a:lnTo>
                  <a:lnTo>
                    <a:pt x="4325798" y="1562099"/>
                  </a:lnTo>
                  <a:lnTo>
                    <a:pt x="4307164" y="1562099"/>
                  </a:lnTo>
                  <a:lnTo>
                    <a:pt x="4256665" y="1587499"/>
                  </a:lnTo>
                  <a:lnTo>
                    <a:pt x="4231737" y="1587499"/>
                  </a:lnTo>
                  <a:lnTo>
                    <a:pt x="4207878" y="1600199"/>
                  </a:lnTo>
                  <a:lnTo>
                    <a:pt x="4181220" y="1612899"/>
                  </a:lnTo>
                  <a:lnTo>
                    <a:pt x="4130043" y="1638299"/>
                  </a:lnTo>
                  <a:lnTo>
                    <a:pt x="4104027" y="1638299"/>
                  </a:lnTo>
                  <a:lnTo>
                    <a:pt x="4078528" y="1650999"/>
                  </a:lnTo>
                  <a:lnTo>
                    <a:pt x="4027958" y="1663699"/>
                  </a:lnTo>
                  <a:lnTo>
                    <a:pt x="4002459" y="1676399"/>
                  </a:lnTo>
                  <a:lnTo>
                    <a:pt x="3982095" y="1676399"/>
                  </a:lnTo>
                  <a:lnTo>
                    <a:pt x="3961945" y="1689099"/>
                  </a:lnTo>
                  <a:lnTo>
                    <a:pt x="3941796" y="1689099"/>
                  </a:lnTo>
                  <a:lnTo>
                    <a:pt x="3921432" y="1701799"/>
                  </a:lnTo>
                  <a:close/>
                </a:path>
                <a:path w="5287645" h="1866900">
                  <a:moveTo>
                    <a:pt x="3721861" y="1752599"/>
                  </a:moveTo>
                  <a:lnTo>
                    <a:pt x="4033271" y="1752599"/>
                  </a:lnTo>
                  <a:lnTo>
                    <a:pt x="4098891" y="1727199"/>
                  </a:lnTo>
                  <a:lnTo>
                    <a:pt x="4130525" y="1727199"/>
                  </a:lnTo>
                  <a:lnTo>
                    <a:pt x="4161088" y="1714499"/>
                  </a:lnTo>
                  <a:lnTo>
                    <a:pt x="4174782" y="1701799"/>
                  </a:lnTo>
                  <a:lnTo>
                    <a:pt x="3875212" y="1701799"/>
                  </a:lnTo>
                  <a:lnTo>
                    <a:pt x="3852103" y="1714499"/>
                  </a:lnTo>
                  <a:lnTo>
                    <a:pt x="3828993" y="1714499"/>
                  </a:lnTo>
                  <a:lnTo>
                    <a:pt x="3789478" y="1739899"/>
                  </a:lnTo>
                  <a:lnTo>
                    <a:pt x="3749107" y="1739899"/>
                  </a:lnTo>
                  <a:lnTo>
                    <a:pt x="3721861" y="1752599"/>
                  </a:lnTo>
                  <a:close/>
                </a:path>
                <a:path w="5287645" h="1866900">
                  <a:moveTo>
                    <a:pt x="3492618" y="1828799"/>
                  </a:moveTo>
                  <a:lnTo>
                    <a:pt x="3776372" y="1828799"/>
                  </a:lnTo>
                  <a:lnTo>
                    <a:pt x="3813016" y="1816099"/>
                  </a:lnTo>
                  <a:lnTo>
                    <a:pt x="3861125" y="1790699"/>
                  </a:lnTo>
                  <a:lnTo>
                    <a:pt x="4005882" y="1752599"/>
                  </a:lnTo>
                  <a:lnTo>
                    <a:pt x="3694614" y="1752599"/>
                  </a:lnTo>
                  <a:lnTo>
                    <a:pt x="3666940" y="1765299"/>
                  </a:lnTo>
                  <a:lnTo>
                    <a:pt x="3577924" y="1765299"/>
                  </a:lnTo>
                  <a:lnTo>
                    <a:pt x="3567457" y="1777999"/>
                  </a:lnTo>
                  <a:lnTo>
                    <a:pt x="3464319" y="1777999"/>
                  </a:lnTo>
                  <a:lnTo>
                    <a:pt x="3484344" y="1816099"/>
                  </a:lnTo>
                  <a:lnTo>
                    <a:pt x="3488160" y="1816099"/>
                  </a:lnTo>
                  <a:lnTo>
                    <a:pt x="3492618" y="1828799"/>
                  </a:lnTo>
                  <a:close/>
                </a:path>
                <a:path w="5287645" h="1866900">
                  <a:moveTo>
                    <a:pt x="3607739" y="1765299"/>
                  </a:moveTo>
                  <a:lnTo>
                    <a:pt x="3638409" y="1765299"/>
                  </a:lnTo>
                  <a:lnTo>
                    <a:pt x="3623020" y="1752599"/>
                  </a:lnTo>
                  <a:lnTo>
                    <a:pt x="3607739" y="1765299"/>
                  </a:lnTo>
                  <a:close/>
                </a:path>
                <a:path w="5287645" h="1866900">
                  <a:moveTo>
                    <a:pt x="3527853" y="1866899"/>
                  </a:moveTo>
                  <a:lnTo>
                    <a:pt x="3560806" y="1866899"/>
                  </a:lnTo>
                  <a:lnTo>
                    <a:pt x="3586680" y="1854199"/>
                  </a:lnTo>
                  <a:lnTo>
                    <a:pt x="3665798" y="1854199"/>
                  </a:lnTo>
                  <a:lnTo>
                    <a:pt x="3739835" y="1828799"/>
                  </a:lnTo>
                  <a:lnTo>
                    <a:pt x="3497504" y="1828799"/>
                  </a:lnTo>
                  <a:lnTo>
                    <a:pt x="3502604" y="1841499"/>
                  </a:lnTo>
                  <a:lnTo>
                    <a:pt x="3514426" y="1854199"/>
                  </a:lnTo>
                  <a:lnTo>
                    <a:pt x="3527853" y="1866899"/>
                  </a:lnTo>
                  <a:close/>
                </a:path>
              </a:pathLst>
            </a:custGeom>
            <a:solidFill>
              <a:srgbClr val="CF614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382499" y="1034017"/>
            <a:ext cx="5905500" cy="2902585"/>
          </a:xfrm>
          <a:custGeom>
            <a:avLst/>
            <a:gdLst/>
            <a:ahLst/>
            <a:cxnLst/>
            <a:rect l="l" t="t" r="r" b="b"/>
            <a:pathLst>
              <a:path w="5905500" h="2902585">
                <a:moveTo>
                  <a:pt x="1060736" y="2902133"/>
                </a:moveTo>
                <a:lnTo>
                  <a:pt x="1014365" y="2896927"/>
                </a:lnTo>
                <a:lnTo>
                  <a:pt x="969542" y="2886405"/>
                </a:lnTo>
                <a:lnTo>
                  <a:pt x="926045" y="2871232"/>
                </a:lnTo>
                <a:lnTo>
                  <a:pt x="883655" y="2852071"/>
                </a:lnTo>
                <a:lnTo>
                  <a:pt x="842149" y="2829587"/>
                </a:lnTo>
                <a:lnTo>
                  <a:pt x="810529" y="2808239"/>
                </a:lnTo>
                <a:lnTo>
                  <a:pt x="760228" y="2752585"/>
                </a:lnTo>
                <a:lnTo>
                  <a:pt x="741297" y="2719275"/>
                </a:lnTo>
                <a:lnTo>
                  <a:pt x="722159" y="2676682"/>
                </a:lnTo>
                <a:lnTo>
                  <a:pt x="706629" y="2632719"/>
                </a:lnTo>
                <a:lnTo>
                  <a:pt x="694831" y="2587510"/>
                </a:lnTo>
                <a:lnTo>
                  <a:pt x="686890" y="2541180"/>
                </a:lnTo>
                <a:lnTo>
                  <a:pt x="682240" y="2489273"/>
                </a:lnTo>
                <a:lnTo>
                  <a:pt x="681292" y="2438177"/>
                </a:lnTo>
                <a:lnTo>
                  <a:pt x="684138" y="2387828"/>
                </a:lnTo>
                <a:lnTo>
                  <a:pt x="690871" y="2338164"/>
                </a:lnTo>
                <a:lnTo>
                  <a:pt x="701586" y="2289124"/>
                </a:lnTo>
                <a:lnTo>
                  <a:pt x="716374" y="2240644"/>
                </a:lnTo>
                <a:lnTo>
                  <a:pt x="735331" y="2192662"/>
                </a:lnTo>
                <a:lnTo>
                  <a:pt x="758548" y="2145117"/>
                </a:lnTo>
                <a:lnTo>
                  <a:pt x="783437" y="2101310"/>
                </a:lnTo>
                <a:lnTo>
                  <a:pt x="810364" y="2059558"/>
                </a:lnTo>
                <a:lnTo>
                  <a:pt x="839374" y="2019800"/>
                </a:lnTo>
                <a:lnTo>
                  <a:pt x="870514" y="1981974"/>
                </a:lnTo>
                <a:lnTo>
                  <a:pt x="903832" y="1946016"/>
                </a:lnTo>
                <a:lnTo>
                  <a:pt x="939373" y="1911865"/>
                </a:lnTo>
                <a:lnTo>
                  <a:pt x="977185" y="1879459"/>
                </a:lnTo>
                <a:lnTo>
                  <a:pt x="1017314" y="1848735"/>
                </a:lnTo>
                <a:lnTo>
                  <a:pt x="1057622" y="1819957"/>
                </a:lnTo>
                <a:lnTo>
                  <a:pt x="1098329" y="1791919"/>
                </a:lnTo>
                <a:lnTo>
                  <a:pt x="1139456" y="1764655"/>
                </a:lnTo>
                <a:lnTo>
                  <a:pt x="1181026" y="1738196"/>
                </a:lnTo>
                <a:lnTo>
                  <a:pt x="1223059" y="1712576"/>
                </a:lnTo>
                <a:lnTo>
                  <a:pt x="1265578" y="1687827"/>
                </a:lnTo>
                <a:lnTo>
                  <a:pt x="1308605" y="1663982"/>
                </a:lnTo>
                <a:lnTo>
                  <a:pt x="1352160" y="1641073"/>
                </a:lnTo>
                <a:lnTo>
                  <a:pt x="1396267" y="1619133"/>
                </a:lnTo>
                <a:lnTo>
                  <a:pt x="1440946" y="1598196"/>
                </a:lnTo>
                <a:lnTo>
                  <a:pt x="1486219" y="1578292"/>
                </a:lnTo>
                <a:lnTo>
                  <a:pt x="1532108" y="1559456"/>
                </a:lnTo>
                <a:lnTo>
                  <a:pt x="1578636" y="1541719"/>
                </a:lnTo>
                <a:lnTo>
                  <a:pt x="1626998" y="1525168"/>
                </a:lnTo>
                <a:lnTo>
                  <a:pt x="1675359" y="1510314"/>
                </a:lnTo>
                <a:lnTo>
                  <a:pt x="1723942" y="1497528"/>
                </a:lnTo>
                <a:lnTo>
                  <a:pt x="1772968" y="1487178"/>
                </a:lnTo>
                <a:lnTo>
                  <a:pt x="1822657" y="1479635"/>
                </a:lnTo>
                <a:lnTo>
                  <a:pt x="1873230" y="1475266"/>
                </a:lnTo>
                <a:lnTo>
                  <a:pt x="1922972" y="1472504"/>
                </a:lnTo>
                <a:lnTo>
                  <a:pt x="1972589" y="1468122"/>
                </a:lnTo>
                <a:lnTo>
                  <a:pt x="2021958" y="1461996"/>
                </a:lnTo>
                <a:lnTo>
                  <a:pt x="2070953" y="1454001"/>
                </a:lnTo>
                <a:lnTo>
                  <a:pt x="2117853" y="1448278"/>
                </a:lnTo>
                <a:lnTo>
                  <a:pt x="2164384" y="1446765"/>
                </a:lnTo>
                <a:lnTo>
                  <a:pt x="2210620" y="1449017"/>
                </a:lnTo>
                <a:lnTo>
                  <a:pt x="2256635" y="1454592"/>
                </a:lnTo>
                <a:lnTo>
                  <a:pt x="2302503" y="1463046"/>
                </a:lnTo>
                <a:lnTo>
                  <a:pt x="2348297" y="1473937"/>
                </a:lnTo>
                <a:lnTo>
                  <a:pt x="2373966" y="1480458"/>
                </a:lnTo>
                <a:lnTo>
                  <a:pt x="2399386" y="1486231"/>
                </a:lnTo>
                <a:lnTo>
                  <a:pt x="2424807" y="1491506"/>
                </a:lnTo>
                <a:lnTo>
                  <a:pt x="2552743" y="1516398"/>
                </a:lnTo>
                <a:lnTo>
                  <a:pt x="2654922" y="1536932"/>
                </a:lnTo>
                <a:lnTo>
                  <a:pt x="2705953" y="1547540"/>
                </a:lnTo>
                <a:lnTo>
                  <a:pt x="2756928" y="1558425"/>
                </a:lnTo>
                <a:lnTo>
                  <a:pt x="2807839" y="1569621"/>
                </a:lnTo>
                <a:lnTo>
                  <a:pt x="2858673" y="1581166"/>
                </a:lnTo>
                <a:lnTo>
                  <a:pt x="2909421" y="1593095"/>
                </a:lnTo>
                <a:lnTo>
                  <a:pt x="2960070" y="1605446"/>
                </a:lnTo>
                <a:lnTo>
                  <a:pt x="3010611" y="1618254"/>
                </a:lnTo>
                <a:lnTo>
                  <a:pt x="3061032" y="1631556"/>
                </a:lnTo>
                <a:lnTo>
                  <a:pt x="3153352" y="1656892"/>
                </a:lnTo>
                <a:lnTo>
                  <a:pt x="3195754" y="1667649"/>
                </a:lnTo>
                <a:lnTo>
                  <a:pt x="3238404" y="1677908"/>
                </a:lnTo>
                <a:lnTo>
                  <a:pt x="3281179" y="1687918"/>
                </a:lnTo>
                <a:lnTo>
                  <a:pt x="3336146" y="1697179"/>
                </a:lnTo>
                <a:lnTo>
                  <a:pt x="3391486" y="1700211"/>
                </a:lnTo>
                <a:lnTo>
                  <a:pt x="3447075" y="1698758"/>
                </a:lnTo>
                <a:lnTo>
                  <a:pt x="3502789" y="1694563"/>
                </a:lnTo>
                <a:lnTo>
                  <a:pt x="3555089" y="1689130"/>
                </a:lnTo>
                <a:lnTo>
                  <a:pt x="3607130" y="1682109"/>
                </a:lnTo>
                <a:lnTo>
                  <a:pt x="3658877" y="1673464"/>
                </a:lnTo>
                <a:lnTo>
                  <a:pt x="3710293" y="1663157"/>
                </a:lnTo>
                <a:lnTo>
                  <a:pt x="3761339" y="1651153"/>
                </a:lnTo>
                <a:lnTo>
                  <a:pt x="3811980" y="1637413"/>
                </a:lnTo>
                <a:lnTo>
                  <a:pt x="3862527" y="1621346"/>
                </a:lnTo>
                <a:lnTo>
                  <a:pt x="3910705" y="1602200"/>
                </a:lnTo>
                <a:lnTo>
                  <a:pt x="3956579" y="1580058"/>
                </a:lnTo>
                <a:lnTo>
                  <a:pt x="4000217" y="1555005"/>
                </a:lnTo>
                <a:lnTo>
                  <a:pt x="4041683" y="1527123"/>
                </a:lnTo>
                <a:lnTo>
                  <a:pt x="4081043" y="1496498"/>
                </a:lnTo>
                <a:lnTo>
                  <a:pt x="4118364" y="1463212"/>
                </a:lnTo>
                <a:lnTo>
                  <a:pt x="4153710" y="1427350"/>
                </a:lnTo>
                <a:lnTo>
                  <a:pt x="4187149" y="1388996"/>
                </a:lnTo>
                <a:lnTo>
                  <a:pt x="4218745" y="1348233"/>
                </a:lnTo>
                <a:lnTo>
                  <a:pt x="4248564" y="1305146"/>
                </a:lnTo>
                <a:lnTo>
                  <a:pt x="4275858" y="1261329"/>
                </a:lnTo>
                <a:lnTo>
                  <a:pt x="4300667" y="1216173"/>
                </a:lnTo>
                <a:lnTo>
                  <a:pt x="4323375" y="1169932"/>
                </a:lnTo>
                <a:lnTo>
                  <a:pt x="4344363" y="1122861"/>
                </a:lnTo>
                <a:lnTo>
                  <a:pt x="4364013" y="1075217"/>
                </a:lnTo>
                <a:lnTo>
                  <a:pt x="4381073" y="1024244"/>
                </a:lnTo>
                <a:lnTo>
                  <a:pt x="4393165" y="972060"/>
                </a:lnTo>
                <a:lnTo>
                  <a:pt x="4401371" y="919046"/>
                </a:lnTo>
                <a:lnTo>
                  <a:pt x="4406775" y="865585"/>
                </a:lnTo>
                <a:lnTo>
                  <a:pt x="4410458" y="812061"/>
                </a:lnTo>
                <a:lnTo>
                  <a:pt x="4408592" y="791149"/>
                </a:lnTo>
                <a:lnTo>
                  <a:pt x="4389931" y="755804"/>
                </a:lnTo>
                <a:lnTo>
                  <a:pt x="4328599" y="710242"/>
                </a:lnTo>
                <a:lnTo>
                  <a:pt x="4280080" y="683972"/>
                </a:lnTo>
                <a:lnTo>
                  <a:pt x="4229073" y="662935"/>
                </a:lnTo>
                <a:lnTo>
                  <a:pt x="4175579" y="647256"/>
                </a:lnTo>
                <a:lnTo>
                  <a:pt x="4128599" y="638999"/>
                </a:lnTo>
                <a:lnTo>
                  <a:pt x="4081951" y="636574"/>
                </a:lnTo>
                <a:lnTo>
                  <a:pt x="4035746" y="639614"/>
                </a:lnTo>
                <a:lnTo>
                  <a:pt x="3990093" y="647748"/>
                </a:lnTo>
                <a:lnTo>
                  <a:pt x="3945104" y="660608"/>
                </a:lnTo>
                <a:lnTo>
                  <a:pt x="3900889" y="677825"/>
                </a:lnTo>
                <a:lnTo>
                  <a:pt x="3856703" y="698757"/>
                </a:lnTo>
                <a:lnTo>
                  <a:pt x="3814050" y="721758"/>
                </a:lnTo>
                <a:lnTo>
                  <a:pt x="3772998" y="746944"/>
                </a:lnTo>
                <a:lnTo>
                  <a:pt x="3733617" y="774432"/>
                </a:lnTo>
                <a:lnTo>
                  <a:pt x="3695977" y="804338"/>
                </a:lnTo>
                <a:lnTo>
                  <a:pt x="3660148" y="836778"/>
                </a:lnTo>
                <a:lnTo>
                  <a:pt x="3613883" y="884641"/>
                </a:lnTo>
                <a:lnTo>
                  <a:pt x="3601318" y="897288"/>
                </a:lnTo>
                <a:lnTo>
                  <a:pt x="3589251" y="910184"/>
                </a:lnTo>
                <a:lnTo>
                  <a:pt x="3578427" y="923703"/>
                </a:lnTo>
                <a:lnTo>
                  <a:pt x="3549030" y="962812"/>
                </a:lnTo>
                <a:lnTo>
                  <a:pt x="3517090" y="999558"/>
                </a:lnTo>
                <a:lnTo>
                  <a:pt x="3483381" y="1034680"/>
                </a:lnTo>
                <a:lnTo>
                  <a:pt x="3413750" y="1103004"/>
                </a:lnTo>
                <a:lnTo>
                  <a:pt x="3379377" y="1137683"/>
                </a:lnTo>
                <a:lnTo>
                  <a:pt x="3348213" y="1168459"/>
                </a:lnTo>
                <a:lnTo>
                  <a:pt x="3315183" y="1197491"/>
                </a:lnTo>
                <a:lnTo>
                  <a:pt x="3238798" y="1260996"/>
                </a:lnTo>
                <a:lnTo>
                  <a:pt x="3159385" y="1297587"/>
                </a:lnTo>
                <a:lnTo>
                  <a:pt x="3110327" y="1317107"/>
                </a:lnTo>
                <a:lnTo>
                  <a:pt x="3060772" y="1334635"/>
                </a:lnTo>
                <a:lnTo>
                  <a:pt x="3010470" y="1347676"/>
                </a:lnTo>
                <a:lnTo>
                  <a:pt x="2961406" y="1356391"/>
                </a:lnTo>
                <a:lnTo>
                  <a:pt x="2912063" y="1362873"/>
                </a:lnTo>
                <a:lnTo>
                  <a:pt x="2862488" y="1366682"/>
                </a:lnTo>
                <a:lnTo>
                  <a:pt x="2812728" y="1367376"/>
                </a:lnTo>
                <a:lnTo>
                  <a:pt x="2762828" y="1364512"/>
                </a:lnTo>
                <a:lnTo>
                  <a:pt x="2712835" y="1357650"/>
                </a:lnTo>
                <a:lnTo>
                  <a:pt x="2662796" y="1346347"/>
                </a:lnTo>
                <a:lnTo>
                  <a:pt x="2608223" y="1327076"/>
                </a:lnTo>
                <a:lnTo>
                  <a:pt x="2556636" y="1299829"/>
                </a:lnTo>
                <a:lnTo>
                  <a:pt x="2511808" y="1269055"/>
                </a:lnTo>
                <a:lnTo>
                  <a:pt x="2470346" y="1235096"/>
                </a:lnTo>
                <a:lnTo>
                  <a:pt x="2431878" y="1198347"/>
                </a:lnTo>
                <a:lnTo>
                  <a:pt x="2396033" y="1159204"/>
                </a:lnTo>
                <a:lnTo>
                  <a:pt x="2362441" y="1118061"/>
                </a:lnTo>
                <a:lnTo>
                  <a:pt x="2330728" y="1075314"/>
                </a:lnTo>
                <a:lnTo>
                  <a:pt x="2300524" y="1031357"/>
                </a:lnTo>
                <a:lnTo>
                  <a:pt x="2275300" y="992081"/>
                </a:lnTo>
                <a:lnTo>
                  <a:pt x="2250969" y="952230"/>
                </a:lnTo>
                <a:lnTo>
                  <a:pt x="2228102" y="911550"/>
                </a:lnTo>
                <a:lnTo>
                  <a:pt x="2207273" y="869785"/>
                </a:lnTo>
                <a:lnTo>
                  <a:pt x="2189056" y="826681"/>
                </a:lnTo>
                <a:lnTo>
                  <a:pt x="2183603" y="812975"/>
                </a:lnTo>
                <a:lnTo>
                  <a:pt x="2177279" y="799767"/>
                </a:lnTo>
                <a:lnTo>
                  <a:pt x="2170208" y="787058"/>
                </a:lnTo>
                <a:lnTo>
                  <a:pt x="2162516" y="774847"/>
                </a:lnTo>
                <a:lnTo>
                  <a:pt x="2136613" y="730477"/>
                </a:lnTo>
                <a:lnTo>
                  <a:pt x="2113258" y="684959"/>
                </a:lnTo>
                <a:lnTo>
                  <a:pt x="2092769" y="638102"/>
                </a:lnTo>
                <a:lnTo>
                  <a:pt x="2075465" y="589713"/>
                </a:lnTo>
                <a:lnTo>
                  <a:pt x="2061664" y="539602"/>
                </a:lnTo>
                <a:lnTo>
                  <a:pt x="2052914" y="511961"/>
                </a:lnTo>
                <a:lnTo>
                  <a:pt x="2028447" y="458674"/>
                </a:lnTo>
                <a:lnTo>
                  <a:pt x="1995645" y="397599"/>
                </a:lnTo>
                <a:lnTo>
                  <a:pt x="1975077" y="362171"/>
                </a:lnTo>
                <a:lnTo>
                  <a:pt x="1932945" y="291066"/>
                </a:lnTo>
                <a:lnTo>
                  <a:pt x="1910945" y="256842"/>
                </a:lnTo>
                <a:lnTo>
                  <a:pt x="1887329" y="223615"/>
                </a:lnTo>
                <a:lnTo>
                  <a:pt x="1838727" y="158159"/>
                </a:lnTo>
                <a:lnTo>
                  <a:pt x="1784818" y="115795"/>
                </a:lnTo>
                <a:lnTo>
                  <a:pt x="1753447" y="110873"/>
                </a:lnTo>
                <a:lnTo>
                  <a:pt x="1717970" y="114299"/>
                </a:lnTo>
                <a:lnTo>
                  <a:pt x="1667225" y="125751"/>
                </a:lnTo>
                <a:lnTo>
                  <a:pt x="1618710" y="141476"/>
                </a:lnTo>
                <a:lnTo>
                  <a:pt x="1572743" y="162242"/>
                </a:lnTo>
                <a:lnTo>
                  <a:pt x="1529642" y="188812"/>
                </a:lnTo>
                <a:lnTo>
                  <a:pt x="1489726" y="221954"/>
                </a:lnTo>
                <a:lnTo>
                  <a:pt x="1453565" y="259999"/>
                </a:lnTo>
                <a:lnTo>
                  <a:pt x="1423375" y="303028"/>
                </a:lnTo>
                <a:lnTo>
                  <a:pt x="1396461" y="348031"/>
                </a:lnTo>
                <a:lnTo>
                  <a:pt x="1341599" y="437596"/>
                </a:lnTo>
                <a:lnTo>
                  <a:pt x="1314463" y="482599"/>
                </a:lnTo>
                <a:lnTo>
                  <a:pt x="1288064" y="528046"/>
                </a:lnTo>
                <a:lnTo>
                  <a:pt x="1262808" y="574158"/>
                </a:lnTo>
                <a:lnTo>
                  <a:pt x="1239233" y="619056"/>
                </a:lnTo>
                <a:lnTo>
                  <a:pt x="1216347" y="664283"/>
                </a:lnTo>
                <a:lnTo>
                  <a:pt x="1194246" y="709870"/>
                </a:lnTo>
                <a:lnTo>
                  <a:pt x="1173031" y="755852"/>
                </a:lnTo>
                <a:lnTo>
                  <a:pt x="1152798" y="802260"/>
                </a:lnTo>
                <a:lnTo>
                  <a:pt x="1133647" y="849127"/>
                </a:lnTo>
                <a:lnTo>
                  <a:pt x="1115675" y="896487"/>
                </a:lnTo>
                <a:lnTo>
                  <a:pt x="1098981" y="944372"/>
                </a:lnTo>
                <a:lnTo>
                  <a:pt x="1075805" y="1017527"/>
                </a:lnTo>
                <a:lnTo>
                  <a:pt x="1066578" y="1041990"/>
                </a:lnTo>
                <a:lnTo>
                  <a:pt x="1026614" y="1139498"/>
                </a:lnTo>
                <a:lnTo>
                  <a:pt x="985133" y="1235868"/>
                </a:lnTo>
                <a:lnTo>
                  <a:pt x="965019" y="1284422"/>
                </a:lnTo>
                <a:lnTo>
                  <a:pt x="946306" y="1333567"/>
                </a:lnTo>
                <a:lnTo>
                  <a:pt x="929731" y="1383561"/>
                </a:lnTo>
                <a:lnTo>
                  <a:pt x="916564" y="1413299"/>
                </a:lnTo>
                <a:lnTo>
                  <a:pt x="899044" y="1440047"/>
                </a:lnTo>
                <a:lnTo>
                  <a:pt x="880279" y="1465797"/>
                </a:lnTo>
                <a:lnTo>
                  <a:pt x="863380" y="1492545"/>
                </a:lnTo>
                <a:lnTo>
                  <a:pt x="836011" y="1537941"/>
                </a:lnTo>
                <a:lnTo>
                  <a:pt x="803665" y="1578602"/>
                </a:lnTo>
                <a:lnTo>
                  <a:pt x="766343" y="1614778"/>
                </a:lnTo>
                <a:lnTo>
                  <a:pt x="724045" y="1646717"/>
                </a:lnTo>
                <a:lnTo>
                  <a:pt x="693068" y="1668730"/>
                </a:lnTo>
                <a:lnTo>
                  <a:pt x="663335" y="1692238"/>
                </a:lnTo>
                <a:lnTo>
                  <a:pt x="604615" y="1739752"/>
                </a:lnTo>
                <a:lnTo>
                  <a:pt x="559939" y="1769619"/>
                </a:lnTo>
                <a:lnTo>
                  <a:pt x="513494" y="1793948"/>
                </a:lnTo>
                <a:lnTo>
                  <a:pt x="465280" y="1812519"/>
                </a:lnTo>
                <a:lnTo>
                  <a:pt x="415296" y="1825108"/>
                </a:lnTo>
                <a:lnTo>
                  <a:pt x="363543" y="1831495"/>
                </a:lnTo>
                <a:lnTo>
                  <a:pt x="310020" y="1831458"/>
                </a:lnTo>
                <a:lnTo>
                  <a:pt x="269713" y="1825269"/>
                </a:lnTo>
                <a:lnTo>
                  <a:pt x="230400" y="1813848"/>
                </a:lnTo>
                <a:lnTo>
                  <a:pt x="192083" y="1798937"/>
                </a:lnTo>
                <a:lnTo>
                  <a:pt x="154761" y="1782282"/>
                </a:lnTo>
                <a:lnTo>
                  <a:pt x="98529" y="1752378"/>
                </a:lnTo>
                <a:lnTo>
                  <a:pt x="69854" y="1737800"/>
                </a:lnTo>
                <a:lnTo>
                  <a:pt x="26622" y="1720189"/>
                </a:lnTo>
                <a:lnTo>
                  <a:pt x="3483" y="1683930"/>
                </a:lnTo>
                <a:lnTo>
                  <a:pt x="0" y="1660340"/>
                </a:lnTo>
                <a:lnTo>
                  <a:pt x="2177" y="1649167"/>
                </a:lnTo>
                <a:lnTo>
                  <a:pt x="34647" y="1606844"/>
                </a:lnTo>
                <a:lnTo>
                  <a:pt x="66681" y="1583918"/>
                </a:lnTo>
                <a:lnTo>
                  <a:pt x="103941" y="1571458"/>
                </a:lnTo>
                <a:lnTo>
                  <a:pt x="146799" y="1570960"/>
                </a:lnTo>
                <a:lnTo>
                  <a:pt x="172676" y="1574448"/>
                </a:lnTo>
                <a:lnTo>
                  <a:pt x="198552" y="1578934"/>
                </a:lnTo>
                <a:lnTo>
                  <a:pt x="224429" y="1584416"/>
                </a:lnTo>
                <a:lnTo>
                  <a:pt x="250305" y="1590896"/>
                </a:lnTo>
                <a:lnTo>
                  <a:pt x="281967" y="1597811"/>
                </a:lnTo>
                <a:lnTo>
                  <a:pt x="313504" y="1601362"/>
                </a:lnTo>
                <a:lnTo>
                  <a:pt x="345290" y="1602670"/>
                </a:lnTo>
                <a:lnTo>
                  <a:pt x="377697" y="1602857"/>
                </a:lnTo>
                <a:lnTo>
                  <a:pt x="427444" y="1600273"/>
                </a:lnTo>
                <a:lnTo>
                  <a:pt x="475025" y="1592395"/>
                </a:lnTo>
                <a:lnTo>
                  <a:pt x="520823" y="1579030"/>
                </a:lnTo>
                <a:lnTo>
                  <a:pt x="565219" y="1559987"/>
                </a:lnTo>
                <a:lnTo>
                  <a:pt x="608596" y="1535075"/>
                </a:lnTo>
                <a:lnTo>
                  <a:pt x="666818" y="1496698"/>
                </a:lnTo>
                <a:lnTo>
                  <a:pt x="720064" y="1451343"/>
                </a:lnTo>
                <a:lnTo>
                  <a:pt x="734060" y="1435914"/>
                </a:lnTo>
                <a:lnTo>
                  <a:pt x="748429" y="1420609"/>
                </a:lnTo>
                <a:lnTo>
                  <a:pt x="763544" y="1407048"/>
                </a:lnTo>
                <a:lnTo>
                  <a:pt x="779779" y="1396851"/>
                </a:lnTo>
                <a:lnTo>
                  <a:pt x="810508" y="1375690"/>
                </a:lnTo>
                <a:lnTo>
                  <a:pt x="832528" y="1349171"/>
                </a:lnTo>
                <a:lnTo>
                  <a:pt x="848078" y="1318914"/>
                </a:lnTo>
                <a:lnTo>
                  <a:pt x="859399" y="1286539"/>
                </a:lnTo>
                <a:lnTo>
                  <a:pt x="874230" y="1241849"/>
                </a:lnTo>
                <a:lnTo>
                  <a:pt x="890461" y="1197934"/>
                </a:lnTo>
                <a:lnTo>
                  <a:pt x="924767" y="1111102"/>
                </a:lnTo>
                <a:lnTo>
                  <a:pt x="941661" y="1067519"/>
                </a:lnTo>
                <a:lnTo>
                  <a:pt x="972630" y="982452"/>
                </a:lnTo>
                <a:lnTo>
                  <a:pt x="987289" y="941147"/>
                </a:lnTo>
                <a:lnTo>
                  <a:pt x="1000704" y="899094"/>
                </a:lnTo>
                <a:lnTo>
                  <a:pt x="1023895" y="810541"/>
                </a:lnTo>
                <a:lnTo>
                  <a:pt x="1039606" y="766564"/>
                </a:lnTo>
                <a:lnTo>
                  <a:pt x="1057866" y="723481"/>
                </a:lnTo>
                <a:lnTo>
                  <a:pt x="1118154" y="591722"/>
                </a:lnTo>
                <a:lnTo>
                  <a:pt x="1140194" y="546027"/>
                </a:lnTo>
                <a:lnTo>
                  <a:pt x="1162988" y="500813"/>
                </a:lnTo>
                <a:lnTo>
                  <a:pt x="1186470" y="456025"/>
                </a:lnTo>
                <a:lnTo>
                  <a:pt x="1210574" y="411610"/>
                </a:lnTo>
                <a:lnTo>
                  <a:pt x="1235236" y="367512"/>
                </a:lnTo>
                <a:lnTo>
                  <a:pt x="1260389" y="323676"/>
                </a:lnTo>
                <a:lnTo>
                  <a:pt x="1285968" y="280049"/>
                </a:lnTo>
                <a:lnTo>
                  <a:pt x="1311907" y="236574"/>
                </a:lnTo>
                <a:lnTo>
                  <a:pt x="1343755" y="187897"/>
                </a:lnTo>
                <a:lnTo>
                  <a:pt x="1383565" y="146197"/>
                </a:lnTo>
                <a:lnTo>
                  <a:pt x="1392668" y="138950"/>
                </a:lnTo>
                <a:lnTo>
                  <a:pt x="1401646" y="131079"/>
                </a:lnTo>
                <a:lnTo>
                  <a:pt x="1409877" y="122461"/>
                </a:lnTo>
                <a:lnTo>
                  <a:pt x="1416740" y="112970"/>
                </a:lnTo>
                <a:lnTo>
                  <a:pt x="1439382" y="84998"/>
                </a:lnTo>
                <a:lnTo>
                  <a:pt x="1496609" y="46995"/>
                </a:lnTo>
                <a:lnTo>
                  <a:pt x="1569885" y="18876"/>
                </a:lnTo>
                <a:lnTo>
                  <a:pt x="1612805" y="9137"/>
                </a:lnTo>
                <a:lnTo>
                  <a:pt x="1656223" y="3135"/>
                </a:lnTo>
                <a:lnTo>
                  <a:pt x="1699392" y="0"/>
                </a:lnTo>
                <a:lnTo>
                  <a:pt x="1751601" y="1190"/>
                </a:lnTo>
                <a:lnTo>
                  <a:pt x="1801454" y="10802"/>
                </a:lnTo>
                <a:lnTo>
                  <a:pt x="1848823" y="28325"/>
                </a:lnTo>
                <a:lnTo>
                  <a:pt x="1893580" y="53247"/>
                </a:lnTo>
                <a:lnTo>
                  <a:pt x="1935598" y="85060"/>
                </a:lnTo>
                <a:lnTo>
                  <a:pt x="1971282" y="119263"/>
                </a:lnTo>
                <a:lnTo>
                  <a:pt x="2004104" y="156331"/>
                </a:lnTo>
                <a:lnTo>
                  <a:pt x="2033195" y="196639"/>
                </a:lnTo>
                <a:lnTo>
                  <a:pt x="2057682" y="240561"/>
                </a:lnTo>
                <a:lnTo>
                  <a:pt x="2079283" y="284457"/>
                </a:lnTo>
                <a:lnTo>
                  <a:pt x="2099999" y="328575"/>
                </a:lnTo>
                <a:lnTo>
                  <a:pt x="2119388" y="373136"/>
                </a:lnTo>
                <a:lnTo>
                  <a:pt x="2137007" y="418361"/>
                </a:lnTo>
                <a:lnTo>
                  <a:pt x="2152416" y="464472"/>
                </a:lnTo>
                <a:lnTo>
                  <a:pt x="2165170" y="511691"/>
                </a:lnTo>
                <a:lnTo>
                  <a:pt x="2178605" y="562819"/>
                </a:lnTo>
                <a:lnTo>
                  <a:pt x="2195027" y="612700"/>
                </a:lnTo>
                <a:lnTo>
                  <a:pt x="2214434" y="661585"/>
                </a:lnTo>
                <a:lnTo>
                  <a:pt x="2246780" y="731652"/>
                </a:lnTo>
                <a:lnTo>
                  <a:pt x="2286383" y="771483"/>
                </a:lnTo>
                <a:lnTo>
                  <a:pt x="2302846" y="797109"/>
                </a:lnTo>
                <a:lnTo>
                  <a:pt x="2311845" y="826224"/>
                </a:lnTo>
                <a:lnTo>
                  <a:pt x="2315121" y="858578"/>
                </a:lnTo>
                <a:lnTo>
                  <a:pt x="2316448" y="866740"/>
                </a:lnTo>
                <a:lnTo>
                  <a:pt x="2396503" y="992150"/>
                </a:lnTo>
                <a:lnTo>
                  <a:pt x="2419954" y="1026041"/>
                </a:lnTo>
                <a:lnTo>
                  <a:pt x="2479005" y="1073472"/>
                </a:lnTo>
                <a:lnTo>
                  <a:pt x="2546683" y="1119491"/>
                </a:lnTo>
                <a:lnTo>
                  <a:pt x="2580521" y="1142999"/>
                </a:lnTo>
                <a:lnTo>
                  <a:pt x="2633104" y="1168085"/>
                </a:lnTo>
                <a:lnTo>
                  <a:pt x="2690662" y="1180213"/>
                </a:lnTo>
                <a:lnTo>
                  <a:pt x="2742408" y="1185111"/>
                </a:lnTo>
                <a:lnTo>
                  <a:pt x="2794107" y="1187335"/>
                </a:lnTo>
                <a:lnTo>
                  <a:pt x="2845713" y="1186978"/>
                </a:lnTo>
                <a:lnTo>
                  <a:pt x="2897179" y="1184134"/>
                </a:lnTo>
                <a:lnTo>
                  <a:pt x="2948461" y="1178895"/>
                </a:lnTo>
                <a:lnTo>
                  <a:pt x="2999510" y="1171355"/>
                </a:lnTo>
                <a:lnTo>
                  <a:pt x="3050280" y="1161606"/>
                </a:lnTo>
                <a:lnTo>
                  <a:pt x="3116630" y="1138679"/>
                </a:lnTo>
                <a:lnTo>
                  <a:pt x="3175018" y="1101798"/>
                </a:lnTo>
                <a:lnTo>
                  <a:pt x="3218041" y="1068454"/>
                </a:lnTo>
                <a:lnTo>
                  <a:pt x="3260880" y="1034852"/>
                </a:lnTo>
                <a:lnTo>
                  <a:pt x="3303571" y="1000955"/>
                </a:lnTo>
                <a:lnTo>
                  <a:pt x="3346152" y="966725"/>
                </a:lnTo>
                <a:lnTo>
                  <a:pt x="3388659" y="932126"/>
                </a:lnTo>
                <a:lnTo>
                  <a:pt x="3431129" y="897121"/>
                </a:lnTo>
                <a:lnTo>
                  <a:pt x="3483049" y="849939"/>
                </a:lnTo>
                <a:lnTo>
                  <a:pt x="3555909" y="773102"/>
                </a:lnTo>
                <a:lnTo>
                  <a:pt x="3580085" y="747933"/>
                </a:lnTo>
                <a:lnTo>
                  <a:pt x="3657985" y="672592"/>
                </a:lnTo>
                <a:lnTo>
                  <a:pt x="3716580" y="625077"/>
                </a:lnTo>
                <a:lnTo>
                  <a:pt x="3749610" y="606055"/>
                </a:lnTo>
                <a:lnTo>
                  <a:pt x="3793730" y="585077"/>
                </a:lnTo>
                <a:lnTo>
                  <a:pt x="3838551" y="565502"/>
                </a:lnTo>
                <a:lnTo>
                  <a:pt x="3884136" y="547778"/>
                </a:lnTo>
                <a:lnTo>
                  <a:pt x="3930550" y="532350"/>
                </a:lnTo>
                <a:lnTo>
                  <a:pt x="3977855" y="519665"/>
                </a:lnTo>
                <a:lnTo>
                  <a:pt x="4027576" y="513165"/>
                </a:lnTo>
                <a:lnTo>
                  <a:pt x="4077048" y="514515"/>
                </a:lnTo>
                <a:lnTo>
                  <a:pt x="4126023" y="522095"/>
                </a:lnTo>
                <a:lnTo>
                  <a:pt x="4174251" y="534285"/>
                </a:lnTo>
                <a:lnTo>
                  <a:pt x="4224241" y="551002"/>
                </a:lnTo>
                <a:lnTo>
                  <a:pt x="4272615" y="571333"/>
                </a:lnTo>
                <a:lnTo>
                  <a:pt x="4319246" y="595402"/>
                </a:lnTo>
                <a:lnTo>
                  <a:pt x="4364012" y="623333"/>
                </a:lnTo>
                <a:lnTo>
                  <a:pt x="4397125" y="649021"/>
                </a:lnTo>
                <a:lnTo>
                  <a:pt x="4424888" y="678323"/>
                </a:lnTo>
                <a:lnTo>
                  <a:pt x="4447427" y="711363"/>
                </a:lnTo>
                <a:lnTo>
                  <a:pt x="4464864" y="748265"/>
                </a:lnTo>
                <a:lnTo>
                  <a:pt x="4479399" y="793184"/>
                </a:lnTo>
                <a:lnTo>
                  <a:pt x="4488584" y="838476"/>
                </a:lnTo>
                <a:lnTo>
                  <a:pt x="4491549" y="884516"/>
                </a:lnTo>
                <a:lnTo>
                  <a:pt x="4487423" y="931677"/>
                </a:lnTo>
                <a:lnTo>
                  <a:pt x="4483899" y="954811"/>
                </a:lnTo>
                <a:lnTo>
                  <a:pt x="4481120" y="978194"/>
                </a:lnTo>
                <a:lnTo>
                  <a:pt x="4476807" y="1024712"/>
                </a:lnTo>
                <a:lnTo>
                  <a:pt x="4469493" y="1073664"/>
                </a:lnTo>
                <a:lnTo>
                  <a:pt x="4458739" y="1121596"/>
                </a:lnTo>
                <a:lnTo>
                  <a:pt x="4444609" y="1168443"/>
                </a:lnTo>
                <a:lnTo>
                  <a:pt x="4427167" y="1214142"/>
                </a:lnTo>
                <a:lnTo>
                  <a:pt x="4406477" y="1258628"/>
                </a:lnTo>
                <a:lnTo>
                  <a:pt x="4384083" y="1303214"/>
                </a:lnTo>
                <a:lnTo>
                  <a:pt x="4360695" y="1347177"/>
                </a:lnTo>
                <a:lnTo>
                  <a:pt x="4336311" y="1390393"/>
                </a:lnTo>
                <a:lnTo>
                  <a:pt x="4310932" y="1432736"/>
                </a:lnTo>
                <a:lnTo>
                  <a:pt x="4282558" y="1474457"/>
                </a:lnTo>
                <a:lnTo>
                  <a:pt x="4251144" y="1513271"/>
                </a:lnTo>
                <a:lnTo>
                  <a:pt x="4217059" y="1549528"/>
                </a:lnTo>
                <a:lnTo>
                  <a:pt x="4180677" y="1583576"/>
                </a:lnTo>
                <a:lnTo>
                  <a:pt x="4142368" y="1615764"/>
                </a:lnTo>
                <a:lnTo>
                  <a:pt x="4102504" y="1646442"/>
                </a:lnTo>
                <a:lnTo>
                  <a:pt x="4061456" y="1675956"/>
                </a:lnTo>
                <a:lnTo>
                  <a:pt x="4020485" y="1697720"/>
                </a:lnTo>
                <a:lnTo>
                  <a:pt x="3976528" y="1714499"/>
                </a:lnTo>
                <a:lnTo>
                  <a:pt x="3930592" y="1730788"/>
                </a:lnTo>
                <a:lnTo>
                  <a:pt x="3883892" y="1745291"/>
                </a:lnTo>
                <a:lnTo>
                  <a:pt x="3836938" y="1759092"/>
                </a:lnTo>
                <a:lnTo>
                  <a:pt x="3790238" y="1773276"/>
                </a:lnTo>
                <a:lnTo>
                  <a:pt x="3744302" y="1788927"/>
                </a:lnTo>
                <a:lnTo>
                  <a:pt x="3697857" y="1795572"/>
                </a:lnTo>
                <a:lnTo>
                  <a:pt x="3551293" y="1801888"/>
                </a:lnTo>
                <a:lnTo>
                  <a:pt x="3502395" y="1804801"/>
                </a:lnTo>
                <a:lnTo>
                  <a:pt x="3453689" y="1808863"/>
                </a:lnTo>
                <a:lnTo>
                  <a:pt x="3400982" y="1810130"/>
                </a:lnTo>
                <a:lnTo>
                  <a:pt x="3348524" y="1805042"/>
                </a:lnTo>
                <a:lnTo>
                  <a:pt x="3296564" y="1795219"/>
                </a:lnTo>
                <a:lnTo>
                  <a:pt x="3245350" y="1782282"/>
                </a:lnTo>
                <a:lnTo>
                  <a:pt x="3195271" y="1768482"/>
                </a:lnTo>
                <a:lnTo>
                  <a:pt x="3145018" y="1755372"/>
                </a:lnTo>
                <a:lnTo>
                  <a:pt x="3094612" y="1742852"/>
                </a:lnTo>
                <a:lnTo>
                  <a:pt x="3044075" y="1730825"/>
                </a:lnTo>
                <a:lnTo>
                  <a:pt x="2993428" y="1719192"/>
                </a:lnTo>
                <a:lnTo>
                  <a:pt x="2891895" y="1696712"/>
                </a:lnTo>
                <a:lnTo>
                  <a:pt x="2790188" y="1674627"/>
                </a:lnTo>
                <a:lnTo>
                  <a:pt x="2750170" y="1666341"/>
                </a:lnTo>
                <a:lnTo>
                  <a:pt x="2709904" y="1659176"/>
                </a:lnTo>
                <a:lnTo>
                  <a:pt x="2669638" y="1652760"/>
                </a:lnTo>
                <a:lnTo>
                  <a:pt x="2612494" y="1644224"/>
                </a:lnTo>
                <a:lnTo>
                  <a:pt x="2577743" y="1642231"/>
                </a:lnTo>
                <a:lnTo>
                  <a:pt x="2513839" y="1644121"/>
                </a:lnTo>
                <a:lnTo>
                  <a:pt x="2420286" y="1647402"/>
                </a:lnTo>
                <a:lnTo>
                  <a:pt x="2373509" y="1648045"/>
                </a:lnTo>
                <a:lnTo>
                  <a:pt x="2344439" y="1647547"/>
                </a:lnTo>
                <a:lnTo>
                  <a:pt x="2315121" y="1646052"/>
                </a:lnTo>
                <a:lnTo>
                  <a:pt x="2285802" y="1643560"/>
                </a:lnTo>
                <a:lnTo>
                  <a:pt x="2209905" y="1634521"/>
                </a:lnTo>
                <a:lnTo>
                  <a:pt x="2163333" y="1632352"/>
                </a:lnTo>
                <a:lnTo>
                  <a:pt x="2116951" y="1633755"/>
                </a:lnTo>
                <a:lnTo>
                  <a:pt x="2070697" y="1638923"/>
                </a:lnTo>
                <a:lnTo>
                  <a:pt x="2024507" y="1648045"/>
                </a:lnTo>
                <a:lnTo>
                  <a:pt x="2016545" y="1649375"/>
                </a:lnTo>
                <a:lnTo>
                  <a:pt x="2009910" y="1654691"/>
                </a:lnTo>
                <a:lnTo>
                  <a:pt x="2001948" y="1654691"/>
                </a:lnTo>
                <a:lnTo>
                  <a:pt x="1951460" y="1658736"/>
                </a:lnTo>
                <a:lnTo>
                  <a:pt x="1902226" y="1667036"/>
                </a:lnTo>
                <a:lnTo>
                  <a:pt x="1854036" y="1678963"/>
                </a:lnTo>
                <a:lnTo>
                  <a:pt x="1806681" y="1693889"/>
                </a:lnTo>
                <a:lnTo>
                  <a:pt x="1759954" y="1711186"/>
                </a:lnTo>
                <a:lnTo>
                  <a:pt x="1713644" y="1730227"/>
                </a:lnTo>
                <a:lnTo>
                  <a:pt x="1667544" y="1750384"/>
                </a:lnTo>
                <a:lnTo>
                  <a:pt x="1646208" y="1759293"/>
                </a:lnTo>
                <a:lnTo>
                  <a:pt x="1624250" y="1767828"/>
                </a:lnTo>
                <a:lnTo>
                  <a:pt x="1602044" y="1775615"/>
                </a:lnTo>
                <a:lnTo>
                  <a:pt x="1526902" y="1798106"/>
                </a:lnTo>
                <a:lnTo>
                  <a:pt x="1474962" y="1817170"/>
                </a:lnTo>
                <a:lnTo>
                  <a:pt x="1423769" y="1838726"/>
                </a:lnTo>
                <a:lnTo>
                  <a:pt x="1372949" y="1862026"/>
                </a:lnTo>
                <a:lnTo>
                  <a:pt x="1329062" y="1883823"/>
                </a:lnTo>
                <a:lnTo>
                  <a:pt x="1286832" y="1908171"/>
                </a:lnTo>
                <a:lnTo>
                  <a:pt x="1246640" y="1935709"/>
                </a:lnTo>
                <a:lnTo>
                  <a:pt x="1208868" y="1967075"/>
                </a:lnTo>
                <a:lnTo>
                  <a:pt x="1173899" y="2002907"/>
                </a:lnTo>
                <a:lnTo>
                  <a:pt x="1144165" y="2034950"/>
                </a:lnTo>
                <a:lnTo>
                  <a:pt x="1113188" y="2065872"/>
                </a:lnTo>
                <a:lnTo>
                  <a:pt x="1081713" y="2096544"/>
                </a:lnTo>
                <a:lnTo>
                  <a:pt x="1050487" y="2127840"/>
                </a:lnTo>
                <a:lnTo>
                  <a:pt x="1013516" y="2168124"/>
                </a:lnTo>
                <a:lnTo>
                  <a:pt x="979419" y="2210439"/>
                </a:lnTo>
                <a:lnTo>
                  <a:pt x="947976" y="2254600"/>
                </a:lnTo>
                <a:lnTo>
                  <a:pt x="918967" y="2300422"/>
                </a:lnTo>
                <a:lnTo>
                  <a:pt x="892169" y="2347721"/>
                </a:lnTo>
                <a:lnTo>
                  <a:pt x="867361" y="2396312"/>
                </a:lnTo>
                <a:lnTo>
                  <a:pt x="841319" y="2461270"/>
                </a:lnTo>
                <a:lnTo>
                  <a:pt x="822243" y="2529219"/>
                </a:lnTo>
                <a:lnTo>
                  <a:pt x="816437" y="2593513"/>
                </a:lnTo>
                <a:lnTo>
                  <a:pt x="820190" y="2625473"/>
                </a:lnTo>
                <a:lnTo>
                  <a:pt x="844449" y="2694751"/>
                </a:lnTo>
                <a:lnTo>
                  <a:pt x="869186" y="2726087"/>
                </a:lnTo>
                <a:lnTo>
                  <a:pt x="901635" y="2749699"/>
                </a:lnTo>
                <a:lnTo>
                  <a:pt x="941673" y="2764464"/>
                </a:lnTo>
                <a:lnTo>
                  <a:pt x="999398" y="2772107"/>
                </a:lnTo>
                <a:lnTo>
                  <a:pt x="1028260" y="2772314"/>
                </a:lnTo>
                <a:lnTo>
                  <a:pt x="1057122" y="2769781"/>
                </a:lnTo>
                <a:lnTo>
                  <a:pt x="1108382" y="2762432"/>
                </a:lnTo>
                <a:lnTo>
                  <a:pt x="1159533" y="2754503"/>
                </a:lnTo>
                <a:lnTo>
                  <a:pt x="1210563" y="2745906"/>
                </a:lnTo>
                <a:lnTo>
                  <a:pt x="1261462" y="2736556"/>
                </a:lnTo>
                <a:lnTo>
                  <a:pt x="1312220" y="2726362"/>
                </a:lnTo>
                <a:lnTo>
                  <a:pt x="1362824" y="2715239"/>
                </a:lnTo>
                <a:lnTo>
                  <a:pt x="1413265" y="2703099"/>
                </a:lnTo>
                <a:lnTo>
                  <a:pt x="1463531" y="2689854"/>
                </a:lnTo>
                <a:lnTo>
                  <a:pt x="1513611" y="2675417"/>
                </a:lnTo>
                <a:lnTo>
                  <a:pt x="1562980" y="2660829"/>
                </a:lnTo>
                <a:lnTo>
                  <a:pt x="1612372" y="2646592"/>
                </a:lnTo>
                <a:lnTo>
                  <a:pt x="1661812" y="2632737"/>
                </a:lnTo>
                <a:lnTo>
                  <a:pt x="1711324" y="2619298"/>
                </a:lnTo>
                <a:lnTo>
                  <a:pt x="1760931" y="2606305"/>
                </a:lnTo>
                <a:lnTo>
                  <a:pt x="1810658" y="2593790"/>
                </a:lnTo>
                <a:lnTo>
                  <a:pt x="1860528" y="2581786"/>
                </a:lnTo>
                <a:lnTo>
                  <a:pt x="1910565" y="2570324"/>
                </a:lnTo>
                <a:lnTo>
                  <a:pt x="1960794" y="2559437"/>
                </a:lnTo>
                <a:lnTo>
                  <a:pt x="2011237" y="2549155"/>
                </a:lnTo>
                <a:lnTo>
                  <a:pt x="2062514" y="2538358"/>
                </a:lnTo>
                <a:lnTo>
                  <a:pt x="2113639" y="2526731"/>
                </a:lnTo>
                <a:lnTo>
                  <a:pt x="2164621" y="2514323"/>
                </a:lnTo>
                <a:lnTo>
                  <a:pt x="2215468" y="2501181"/>
                </a:lnTo>
                <a:lnTo>
                  <a:pt x="2266187" y="2487353"/>
                </a:lnTo>
                <a:lnTo>
                  <a:pt x="2316787" y="2472888"/>
                </a:lnTo>
                <a:lnTo>
                  <a:pt x="2367276" y="2457832"/>
                </a:lnTo>
                <a:lnTo>
                  <a:pt x="2417661" y="2442234"/>
                </a:lnTo>
                <a:lnTo>
                  <a:pt x="2467950" y="2426142"/>
                </a:lnTo>
                <a:lnTo>
                  <a:pt x="2671022" y="2359077"/>
                </a:lnTo>
                <a:lnTo>
                  <a:pt x="2772936" y="2324542"/>
                </a:lnTo>
                <a:lnTo>
                  <a:pt x="2794832" y="2317315"/>
                </a:lnTo>
                <a:lnTo>
                  <a:pt x="2816727" y="2309590"/>
                </a:lnTo>
                <a:lnTo>
                  <a:pt x="2838623" y="2301367"/>
                </a:lnTo>
                <a:lnTo>
                  <a:pt x="2907552" y="2273945"/>
                </a:lnTo>
                <a:lnTo>
                  <a:pt x="2954782" y="2256455"/>
                </a:lnTo>
                <a:lnTo>
                  <a:pt x="3002208" y="2240171"/>
                </a:lnTo>
                <a:lnTo>
                  <a:pt x="3049830" y="2225089"/>
                </a:lnTo>
                <a:lnTo>
                  <a:pt x="3097645" y="2211202"/>
                </a:lnTo>
                <a:lnTo>
                  <a:pt x="3145654" y="2198507"/>
                </a:lnTo>
                <a:lnTo>
                  <a:pt x="3193853" y="2186999"/>
                </a:lnTo>
                <a:lnTo>
                  <a:pt x="3242243" y="2176674"/>
                </a:lnTo>
                <a:lnTo>
                  <a:pt x="3290822" y="2167526"/>
                </a:lnTo>
                <a:lnTo>
                  <a:pt x="3339590" y="2159552"/>
                </a:lnTo>
                <a:lnTo>
                  <a:pt x="3388544" y="2152745"/>
                </a:lnTo>
                <a:lnTo>
                  <a:pt x="3437684" y="2147103"/>
                </a:lnTo>
                <a:lnTo>
                  <a:pt x="3487008" y="2142620"/>
                </a:lnTo>
                <a:lnTo>
                  <a:pt x="3536516" y="2139291"/>
                </a:lnTo>
                <a:lnTo>
                  <a:pt x="3586206" y="2137112"/>
                </a:lnTo>
                <a:lnTo>
                  <a:pt x="3636078" y="2136078"/>
                </a:lnTo>
                <a:lnTo>
                  <a:pt x="3686129" y="2136185"/>
                </a:lnTo>
                <a:lnTo>
                  <a:pt x="3736359" y="2137428"/>
                </a:lnTo>
                <a:lnTo>
                  <a:pt x="3786766" y="2139802"/>
                </a:lnTo>
                <a:lnTo>
                  <a:pt x="3930427" y="2148219"/>
                </a:lnTo>
                <a:lnTo>
                  <a:pt x="4074382" y="2157523"/>
                </a:lnTo>
                <a:lnTo>
                  <a:pt x="4218042" y="2167712"/>
                </a:lnTo>
                <a:lnTo>
                  <a:pt x="4270459" y="2172013"/>
                </a:lnTo>
                <a:lnTo>
                  <a:pt x="4322875" y="2176868"/>
                </a:lnTo>
                <a:lnTo>
                  <a:pt x="4375292" y="2182166"/>
                </a:lnTo>
                <a:lnTo>
                  <a:pt x="4480125" y="2193647"/>
                </a:lnTo>
                <a:lnTo>
                  <a:pt x="4532542" y="2199610"/>
                </a:lnTo>
                <a:lnTo>
                  <a:pt x="4581089" y="2205724"/>
                </a:lnTo>
                <a:lnTo>
                  <a:pt x="4629509" y="2213113"/>
                </a:lnTo>
                <a:lnTo>
                  <a:pt x="4677673" y="2222098"/>
                </a:lnTo>
                <a:lnTo>
                  <a:pt x="4725456" y="2232996"/>
                </a:lnTo>
                <a:lnTo>
                  <a:pt x="4772729" y="2246127"/>
                </a:lnTo>
                <a:lnTo>
                  <a:pt x="4809201" y="2255555"/>
                </a:lnTo>
                <a:lnTo>
                  <a:pt x="4846544" y="2262741"/>
                </a:lnTo>
                <a:lnTo>
                  <a:pt x="4884135" y="2268929"/>
                </a:lnTo>
                <a:lnTo>
                  <a:pt x="4921354" y="2275367"/>
                </a:lnTo>
                <a:lnTo>
                  <a:pt x="4967343" y="2283923"/>
                </a:lnTo>
                <a:lnTo>
                  <a:pt x="5059818" y="2300038"/>
                </a:lnTo>
                <a:lnTo>
                  <a:pt x="5105807" y="2308594"/>
                </a:lnTo>
                <a:lnTo>
                  <a:pt x="5152846" y="2318948"/>
                </a:lnTo>
                <a:lnTo>
                  <a:pt x="5199464" y="2330876"/>
                </a:lnTo>
                <a:lnTo>
                  <a:pt x="5245741" y="2344081"/>
                </a:lnTo>
                <a:lnTo>
                  <a:pt x="5291753" y="2358268"/>
                </a:lnTo>
                <a:lnTo>
                  <a:pt x="5337579" y="2373139"/>
                </a:lnTo>
                <a:lnTo>
                  <a:pt x="5474713" y="2418906"/>
                </a:lnTo>
                <a:lnTo>
                  <a:pt x="5524595" y="2435164"/>
                </a:lnTo>
                <a:lnTo>
                  <a:pt x="5574695" y="2451032"/>
                </a:lnTo>
                <a:lnTo>
                  <a:pt x="5624981" y="2466496"/>
                </a:lnTo>
                <a:lnTo>
                  <a:pt x="5675423" y="2481539"/>
                </a:lnTo>
                <a:lnTo>
                  <a:pt x="5725989" y="2496145"/>
                </a:lnTo>
                <a:lnTo>
                  <a:pt x="5776648" y="2510300"/>
                </a:lnTo>
                <a:lnTo>
                  <a:pt x="5827369" y="2523988"/>
                </a:lnTo>
                <a:lnTo>
                  <a:pt x="5878122" y="2537193"/>
                </a:lnTo>
                <a:lnTo>
                  <a:pt x="5905499" y="2543501"/>
                </a:lnTo>
                <a:lnTo>
                  <a:pt x="5905499" y="2668691"/>
                </a:lnTo>
                <a:lnTo>
                  <a:pt x="5860508" y="2657304"/>
                </a:lnTo>
                <a:lnTo>
                  <a:pt x="5810446" y="2643517"/>
                </a:lnTo>
                <a:lnTo>
                  <a:pt x="5672438" y="2603448"/>
                </a:lnTo>
                <a:lnTo>
                  <a:pt x="5580432" y="2576152"/>
                </a:lnTo>
                <a:lnTo>
                  <a:pt x="5488427" y="2547981"/>
                </a:lnTo>
                <a:lnTo>
                  <a:pt x="5442424" y="2533458"/>
                </a:lnTo>
                <a:lnTo>
                  <a:pt x="5396421" y="2518585"/>
                </a:lnTo>
                <a:lnTo>
                  <a:pt x="5346871" y="2502900"/>
                </a:lnTo>
                <a:lnTo>
                  <a:pt x="5297265" y="2487817"/>
                </a:lnTo>
                <a:lnTo>
                  <a:pt x="5247551" y="2473446"/>
                </a:lnTo>
                <a:lnTo>
                  <a:pt x="5197673" y="2459894"/>
                </a:lnTo>
                <a:lnTo>
                  <a:pt x="5147576" y="2447273"/>
                </a:lnTo>
                <a:lnTo>
                  <a:pt x="5097207" y="2435690"/>
                </a:lnTo>
                <a:lnTo>
                  <a:pt x="5046509" y="2425256"/>
                </a:lnTo>
                <a:lnTo>
                  <a:pt x="4995430" y="2416081"/>
                </a:lnTo>
                <a:lnTo>
                  <a:pt x="4943913" y="2408272"/>
                </a:lnTo>
                <a:lnTo>
                  <a:pt x="4889403" y="2399073"/>
                </a:lnTo>
                <a:lnTo>
                  <a:pt x="4835265" y="2386509"/>
                </a:lnTo>
                <a:lnTo>
                  <a:pt x="4727612" y="2357768"/>
                </a:lnTo>
                <a:lnTo>
                  <a:pt x="4682207" y="2346348"/>
                </a:lnTo>
                <a:lnTo>
                  <a:pt x="4636675" y="2336269"/>
                </a:lnTo>
                <a:lnTo>
                  <a:pt x="4590888" y="2327911"/>
                </a:lnTo>
                <a:lnTo>
                  <a:pt x="4544719" y="2321660"/>
                </a:lnTo>
                <a:lnTo>
                  <a:pt x="4498041" y="2317896"/>
                </a:lnTo>
                <a:lnTo>
                  <a:pt x="4451471" y="2314448"/>
                </a:lnTo>
                <a:lnTo>
                  <a:pt x="4358830" y="2304065"/>
                </a:lnTo>
                <a:lnTo>
                  <a:pt x="4312260" y="2300618"/>
                </a:lnTo>
                <a:lnTo>
                  <a:pt x="4259180" y="2297900"/>
                </a:lnTo>
                <a:lnTo>
                  <a:pt x="4206100" y="2294328"/>
                </a:lnTo>
                <a:lnTo>
                  <a:pt x="4153020" y="2290133"/>
                </a:lnTo>
                <a:lnTo>
                  <a:pt x="3993780" y="2276104"/>
                </a:lnTo>
                <a:lnTo>
                  <a:pt x="3940700" y="2271712"/>
                </a:lnTo>
                <a:lnTo>
                  <a:pt x="3887620" y="2267845"/>
                </a:lnTo>
                <a:lnTo>
                  <a:pt x="3834540" y="2264733"/>
                </a:lnTo>
                <a:lnTo>
                  <a:pt x="3783186" y="2262824"/>
                </a:lnTo>
                <a:lnTo>
                  <a:pt x="3731840" y="2261905"/>
                </a:lnTo>
                <a:lnTo>
                  <a:pt x="3680511" y="2262006"/>
                </a:lnTo>
                <a:lnTo>
                  <a:pt x="3629205" y="2263159"/>
                </a:lnTo>
                <a:lnTo>
                  <a:pt x="3577931" y="2265397"/>
                </a:lnTo>
                <a:lnTo>
                  <a:pt x="3526696" y="2268752"/>
                </a:lnTo>
                <a:lnTo>
                  <a:pt x="3475510" y="2273255"/>
                </a:lnTo>
                <a:lnTo>
                  <a:pt x="3424379" y="2278938"/>
                </a:lnTo>
                <a:lnTo>
                  <a:pt x="3373312" y="2285833"/>
                </a:lnTo>
                <a:lnTo>
                  <a:pt x="3322317" y="2293973"/>
                </a:lnTo>
                <a:lnTo>
                  <a:pt x="3270054" y="2304616"/>
                </a:lnTo>
                <a:lnTo>
                  <a:pt x="3218237" y="2318194"/>
                </a:lnTo>
                <a:lnTo>
                  <a:pt x="3166675" y="2333494"/>
                </a:lnTo>
                <a:lnTo>
                  <a:pt x="3115177" y="2349304"/>
                </a:lnTo>
                <a:lnTo>
                  <a:pt x="3049618" y="2368629"/>
                </a:lnTo>
                <a:lnTo>
                  <a:pt x="3021751" y="2378057"/>
                </a:lnTo>
                <a:lnTo>
                  <a:pt x="2961627" y="2399586"/>
                </a:lnTo>
                <a:lnTo>
                  <a:pt x="2915373" y="2415705"/>
                </a:lnTo>
                <a:lnTo>
                  <a:pt x="2868991" y="2431249"/>
                </a:lnTo>
                <a:lnTo>
                  <a:pt x="2822419" y="2446092"/>
                </a:lnTo>
                <a:lnTo>
                  <a:pt x="2726387" y="2475045"/>
                </a:lnTo>
                <a:lnTo>
                  <a:pt x="2677500" y="2490940"/>
                </a:lnTo>
                <a:lnTo>
                  <a:pt x="2628931" y="2507474"/>
                </a:lnTo>
                <a:lnTo>
                  <a:pt x="2532750" y="2541179"/>
                </a:lnTo>
                <a:lnTo>
                  <a:pt x="2489043" y="2555967"/>
                </a:lnTo>
                <a:lnTo>
                  <a:pt x="2438859" y="2571662"/>
                </a:lnTo>
                <a:lnTo>
                  <a:pt x="2384175" y="2587795"/>
                </a:lnTo>
                <a:lnTo>
                  <a:pt x="2326968" y="2603895"/>
                </a:lnTo>
                <a:lnTo>
                  <a:pt x="2269216" y="2619492"/>
                </a:lnTo>
                <a:lnTo>
                  <a:pt x="2212894" y="2634116"/>
                </a:lnTo>
                <a:lnTo>
                  <a:pt x="2159979" y="2647295"/>
                </a:lnTo>
                <a:lnTo>
                  <a:pt x="2112449" y="2658560"/>
                </a:lnTo>
                <a:lnTo>
                  <a:pt x="2072281" y="2667441"/>
                </a:lnTo>
                <a:lnTo>
                  <a:pt x="1975015" y="2687585"/>
                </a:lnTo>
                <a:lnTo>
                  <a:pt x="1926608" y="2698046"/>
                </a:lnTo>
                <a:lnTo>
                  <a:pt x="1878372" y="2708974"/>
                </a:lnTo>
                <a:lnTo>
                  <a:pt x="1830323" y="2720526"/>
                </a:lnTo>
                <a:lnTo>
                  <a:pt x="1782476" y="2732856"/>
                </a:lnTo>
                <a:lnTo>
                  <a:pt x="1734846" y="2746121"/>
                </a:lnTo>
                <a:lnTo>
                  <a:pt x="1687450" y="2760476"/>
                </a:lnTo>
                <a:lnTo>
                  <a:pt x="1640466" y="2775336"/>
                </a:lnTo>
                <a:lnTo>
                  <a:pt x="1593296" y="2789770"/>
                </a:lnTo>
                <a:lnTo>
                  <a:pt x="1545952" y="2803744"/>
                </a:lnTo>
                <a:lnTo>
                  <a:pt x="1498444" y="2817226"/>
                </a:lnTo>
                <a:lnTo>
                  <a:pt x="1450783" y="2830184"/>
                </a:lnTo>
                <a:lnTo>
                  <a:pt x="1402980" y="2842583"/>
                </a:lnTo>
                <a:lnTo>
                  <a:pt x="1355046" y="2854391"/>
                </a:lnTo>
                <a:lnTo>
                  <a:pt x="1306992" y="2865576"/>
                </a:lnTo>
                <a:lnTo>
                  <a:pt x="1221962" y="2883975"/>
                </a:lnTo>
                <a:lnTo>
                  <a:pt x="1147235" y="2897225"/>
                </a:lnTo>
                <a:lnTo>
                  <a:pt x="1108877" y="2901357"/>
                </a:lnTo>
                <a:lnTo>
                  <a:pt x="1060736" y="2902133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1998" y="5881699"/>
            <a:ext cx="3695699" cy="36956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7435" y="2955818"/>
            <a:ext cx="4152900" cy="2148205"/>
          </a:xfrm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8310"/>
              </a:lnSpc>
              <a:spcBef>
                <a:spcPts val="290"/>
              </a:spcBef>
            </a:pPr>
            <a:r>
              <a:rPr dirty="0" spc="850">
                <a:solidFill>
                  <a:srgbClr val="994B37"/>
                </a:solidFill>
              </a:rPr>
              <a:t>A</a:t>
            </a:r>
            <a:r>
              <a:rPr dirty="0" spc="-215">
                <a:solidFill>
                  <a:srgbClr val="994B37"/>
                </a:solidFill>
              </a:rPr>
              <a:t>l</a:t>
            </a:r>
            <a:r>
              <a:rPr dirty="0" spc="55">
                <a:solidFill>
                  <a:srgbClr val="994B37"/>
                </a:solidFill>
              </a:rPr>
              <a:t>e</a:t>
            </a:r>
            <a:r>
              <a:rPr dirty="0" spc="65">
                <a:solidFill>
                  <a:srgbClr val="994B37"/>
                </a:solidFill>
              </a:rPr>
              <a:t>x</a:t>
            </a:r>
            <a:r>
              <a:rPr dirty="0" spc="-45">
                <a:solidFill>
                  <a:srgbClr val="994B37"/>
                </a:solidFill>
              </a:rPr>
              <a:t>a</a:t>
            </a:r>
            <a:r>
              <a:rPr dirty="0" spc="95">
                <a:solidFill>
                  <a:srgbClr val="994B37"/>
                </a:solidFill>
              </a:rPr>
              <a:t>n</a:t>
            </a:r>
            <a:r>
              <a:rPr dirty="0" spc="180">
                <a:solidFill>
                  <a:srgbClr val="994B37"/>
                </a:solidFill>
              </a:rPr>
              <a:t>d</a:t>
            </a:r>
            <a:r>
              <a:rPr dirty="0" spc="55">
                <a:solidFill>
                  <a:srgbClr val="994B37"/>
                </a:solidFill>
              </a:rPr>
              <a:t>e</a:t>
            </a:r>
            <a:r>
              <a:rPr dirty="0" spc="-40">
                <a:solidFill>
                  <a:srgbClr val="994B37"/>
                </a:solidFill>
              </a:rPr>
              <a:t>r  </a:t>
            </a:r>
            <a:r>
              <a:rPr dirty="0" spc="185">
                <a:solidFill>
                  <a:srgbClr val="994B37"/>
                </a:solidFill>
              </a:rPr>
              <a:t>Vi</a:t>
            </a:r>
            <a:r>
              <a:rPr dirty="0" spc="185">
                <a:solidFill>
                  <a:srgbClr val="994B37"/>
                </a:solidFill>
              </a:rPr>
              <a:t>l</a:t>
            </a:r>
            <a:r>
              <a:rPr dirty="0" spc="-415">
                <a:solidFill>
                  <a:srgbClr val="994B37"/>
                </a:solidFill>
              </a:rPr>
              <a:t> </a:t>
            </a:r>
            <a:r>
              <a:rPr dirty="0" spc="90">
                <a:solidFill>
                  <a:srgbClr val="994B37"/>
                </a:solidFill>
              </a:rPr>
              <a:t>atoro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445" y="1070774"/>
            <a:ext cx="13239283" cy="81465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Andres Gálvez</dc:creator>
  <cp:keywords>DAEqOyjJANc,BAD4Cr-DWAE</cp:keywords>
  <dc:title>Modelos ágiles</dc:title>
  <dcterms:created xsi:type="dcterms:W3CDTF">2021-11-14T22:14:39Z</dcterms:created>
  <dcterms:modified xsi:type="dcterms:W3CDTF">2021-11-14T22:14:39Z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2021-11-05T00:00:00Z</vt:filetime>
  </property>
  <property fmtid="{D5CDD505-2E9C-101B-9397-08002B2CF9AE}" pid="3" name="Creator">
    <vt:lpwstr>Canva</vt:lpwstr>
  </property>
  <property fmtid="{D5CDD505-2E9C-101B-9397-08002B2CF9AE}" pid="4" name="LastSaved">
    <vt:filetime>2021-11-14T00:00:00Z</vt:filetime>
  </property>
</Properties>
</file>