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3" r:id="rId4"/>
    <p:sldId id="258" r:id="rId5"/>
    <p:sldId id="259" r:id="rId6"/>
    <p:sldId id="260" r:id="rId7"/>
    <p:sldId id="268" r:id="rId8"/>
    <p:sldId id="261" r:id="rId9"/>
    <p:sldId id="269" r:id="rId10"/>
    <p:sldId id="264" r:id="rId11"/>
    <p:sldId id="270" r:id="rId12"/>
    <p:sldId id="262" r:id="rId13"/>
    <p:sldId id="272" r:id="rId14"/>
    <p:sldId id="279" r:id="rId15"/>
    <p:sldId id="280" r:id="rId16"/>
    <p:sldId id="277" r:id="rId17"/>
    <p:sldId id="278" r:id="rId18"/>
    <p:sldId id="281" r:id="rId19"/>
    <p:sldId id="282" r:id="rId20"/>
    <p:sldId id="267" r:id="rId21"/>
    <p:sldId id="274" r:id="rId22"/>
    <p:sldId id="275" r:id="rId23"/>
    <p:sldId id="27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0C8F90F5-CB49-4FA8-BB9F-52773F6A19EF}" type="datetimeFigureOut">
              <a:rPr lang="es-419" smtClean="0"/>
              <a:t>3/11/2019</a:t>
            </a:fld>
            <a:endParaRPr lang="es-419"/>
          </a:p>
        </p:txBody>
      </p:sp>
      <p:sp>
        <p:nvSpPr>
          <p:cNvPr id="5" name="Footer Placeholder 4"/>
          <p:cNvSpPr>
            <a:spLocks noGrp="1"/>
          </p:cNvSpPr>
          <p:nvPr>
            <p:ph type="ftr" sz="quarter" idx="11"/>
          </p:nvPr>
        </p:nvSpPr>
        <p:spPr>
          <a:xfrm>
            <a:off x="2692397" y="5037663"/>
            <a:ext cx="5214635" cy="279400"/>
          </a:xfrm>
        </p:spPr>
        <p:txBody>
          <a:bodyPr/>
          <a:lstStyle/>
          <a:p>
            <a:endParaRPr lang="es-419"/>
          </a:p>
        </p:txBody>
      </p:sp>
      <p:sp>
        <p:nvSpPr>
          <p:cNvPr id="6" name="Slide Number Placeholder 5"/>
          <p:cNvSpPr>
            <a:spLocks noGrp="1"/>
          </p:cNvSpPr>
          <p:nvPr>
            <p:ph type="sldNum" sz="quarter" idx="12"/>
          </p:nvPr>
        </p:nvSpPr>
        <p:spPr>
          <a:xfrm>
            <a:off x="8956900" y="5037663"/>
            <a:ext cx="551167" cy="279400"/>
          </a:xfrm>
        </p:spPr>
        <p:txBody>
          <a:bodyPr/>
          <a:lstStyle/>
          <a:p>
            <a:fld id="{818A2877-2D51-463F-B7B2-0C1AEB3B055C}" type="slidenum">
              <a:rPr lang="es-419" smtClean="0"/>
              <a:t>‹Nº›</a:t>
            </a:fld>
            <a:endParaRPr lang="es-419"/>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10536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C8F90F5-CB49-4FA8-BB9F-52773F6A19EF}" type="datetimeFigureOut">
              <a:rPr lang="es-419" smtClean="0"/>
              <a:t>3/11/2019</a:t>
            </a:fld>
            <a:endParaRPr lang="es-419"/>
          </a:p>
        </p:txBody>
      </p:sp>
      <p:sp>
        <p:nvSpPr>
          <p:cNvPr id="6" name="Footer Placeholder 5"/>
          <p:cNvSpPr>
            <a:spLocks noGrp="1"/>
          </p:cNvSpPr>
          <p:nvPr>
            <p:ph type="ftr" sz="quarter" idx="11"/>
          </p:nvPr>
        </p:nvSpPr>
        <p:spPr/>
        <p:txBody>
          <a:bodyPr/>
          <a:lstStyle/>
          <a:p>
            <a:endParaRPr lang="es-419"/>
          </a:p>
        </p:txBody>
      </p:sp>
      <p:sp>
        <p:nvSpPr>
          <p:cNvPr id="7" name="Slide Number Placeholder 6"/>
          <p:cNvSpPr>
            <a:spLocks noGrp="1"/>
          </p:cNvSpPr>
          <p:nvPr>
            <p:ph type="sldNum" sz="quarter" idx="12"/>
          </p:nvPr>
        </p:nvSpPr>
        <p:spPr/>
        <p:txBody>
          <a:bodyPr/>
          <a:lstStyle/>
          <a:p>
            <a:fld id="{818A2877-2D51-463F-B7B2-0C1AEB3B055C}" type="slidenum">
              <a:rPr lang="es-419" smtClean="0"/>
              <a:t>‹Nº›</a:t>
            </a:fld>
            <a:endParaRPr lang="es-419"/>
          </a:p>
        </p:txBody>
      </p:sp>
    </p:spTree>
    <p:extLst>
      <p:ext uri="{BB962C8B-B14F-4D97-AF65-F5344CB8AC3E}">
        <p14:creationId xmlns:p14="http://schemas.microsoft.com/office/powerpoint/2010/main" val="1014748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C8F90F5-CB49-4FA8-BB9F-52773F6A19EF}" type="datetimeFigureOut">
              <a:rPr lang="es-419" smtClean="0"/>
              <a:t>3/11/2019</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818A2877-2D51-463F-B7B2-0C1AEB3B055C}" type="slidenum">
              <a:rPr lang="es-419" smtClean="0"/>
              <a:t>‹Nº›</a:t>
            </a:fld>
            <a:endParaRPr lang="es-419"/>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797490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C8F90F5-CB49-4FA8-BB9F-52773F6A19EF}" type="datetimeFigureOut">
              <a:rPr lang="es-419" smtClean="0"/>
              <a:t>3/11/2019</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818A2877-2D51-463F-B7B2-0C1AEB3B055C}" type="slidenum">
              <a:rPr lang="es-419" smtClean="0"/>
              <a:t>‹Nº›</a:t>
            </a:fld>
            <a:endParaRPr lang="es-419"/>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07870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C8F90F5-CB49-4FA8-BB9F-52773F6A19EF}" type="datetimeFigureOut">
              <a:rPr lang="es-419" smtClean="0"/>
              <a:t>3/11/2019</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818A2877-2D51-463F-B7B2-0C1AEB3B055C}" type="slidenum">
              <a:rPr lang="es-419" smtClean="0"/>
              <a:t>‹Nº›</a:t>
            </a:fld>
            <a:endParaRPr lang="es-419"/>
          </a:p>
        </p:txBody>
      </p:sp>
    </p:spTree>
    <p:extLst>
      <p:ext uri="{BB962C8B-B14F-4D97-AF65-F5344CB8AC3E}">
        <p14:creationId xmlns:p14="http://schemas.microsoft.com/office/powerpoint/2010/main" val="39477867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C8F90F5-CB49-4FA8-BB9F-52773F6A19EF}" type="datetimeFigureOut">
              <a:rPr lang="es-419" smtClean="0"/>
              <a:t>3/11/2019</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818A2877-2D51-463F-B7B2-0C1AEB3B055C}" type="slidenum">
              <a:rPr lang="es-419" smtClean="0"/>
              <a:t>‹Nº›</a:t>
            </a:fld>
            <a:endParaRPr lang="es-419"/>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558267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C8F90F5-CB49-4FA8-BB9F-52773F6A19EF}" type="datetimeFigureOut">
              <a:rPr lang="es-419" smtClean="0"/>
              <a:t>3/11/2019</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818A2877-2D51-463F-B7B2-0C1AEB3B055C}" type="slidenum">
              <a:rPr lang="es-419" smtClean="0"/>
              <a:t>‹Nº›</a:t>
            </a:fld>
            <a:endParaRPr lang="es-419"/>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50849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C8F90F5-CB49-4FA8-BB9F-52773F6A19EF}" type="datetimeFigureOut">
              <a:rPr lang="es-419" smtClean="0"/>
              <a:t>3/11/2019</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818A2877-2D51-463F-B7B2-0C1AEB3B055C}" type="slidenum">
              <a:rPr lang="es-419" smtClean="0"/>
              <a:t>‹Nº›</a:t>
            </a:fld>
            <a:endParaRPr lang="es-419"/>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08360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C8F90F5-CB49-4FA8-BB9F-52773F6A19EF}" type="datetimeFigureOut">
              <a:rPr lang="es-419" smtClean="0"/>
              <a:t>3/11/2019</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818A2877-2D51-463F-B7B2-0C1AEB3B055C}" type="slidenum">
              <a:rPr lang="es-419" smtClean="0"/>
              <a:t>‹Nº›</a:t>
            </a:fld>
            <a:endParaRPr lang="es-419"/>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1666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C8F90F5-CB49-4FA8-BB9F-52773F6A19EF}" type="datetimeFigureOut">
              <a:rPr lang="es-419" smtClean="0"/>
              <a:t>3/11/2019</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818A2877-2D51-463F-B7B2-0C1AEB3B055C}" type="slidenum">
              <a:rPr lang="es-419" smtClean="0"/>
              <a:t>‹Nº›</a:t>
            </a:fld>
            <a:endParaRPr lang="es-419"/>
          </a:p>
        </p:txBody>
      </p:sp>
    </p:spTree>
    <p:extLst>
      <p:ext uri="{BB962C8B-B14F-4D97-AF65-F5344CB8AC3E}">
        <p14:creationId xmlns:p14="http://schemas.microsoft.com/office/powerpoint/2010/main" val="1716647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C8F90F5-CB49-4FA8-BB9F-52773F6A19EF}" type="datetimeFigureOut">
              <a:rPr lang="es-419" smtClean="0"/>
              <a:t>3/11/2019</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818A2877-2D51-463F-B7B2-0C1AEB3B055C}" type="slidenum">
              <a:rPr lang="es-419" smtClean="0"/>
              <a:t>‹Nº›</a:t>
            </a:fld>
            <a:endParaRPr lang="es-419"/>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29983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C8F90F5-CB49-4FA8-BB9F-52773F6A19EF}" type="datetimeFigureOut">
              <a:rPr lang="es-419" smtClean="0"/>
              <a:t>3/11/2019</a:t>
            </a:fld>
            <a:endParaRPr lang="es-419"/>
          </a:p>
        </p:txBody>
      </p:sp>
      <p:sp>
        <p:nvSpPr>
          <p:cNvPr id="6" name="Footer Placeholder 5"/>
          <p:cNvSpPr>
            <a:spLocks noGrp="1"/>
          </p:cNvSpPr>
          <p:nvPr>
            <p:ph type="ftr" sz="quarter" idx="11"/>
          </p:nvPr>
        </p:nvSpPr>
        <p:spPr/>
        <p:txBody>
          <a:bodyPr/>
          <a:lstStyle/>
          <a:p>
            <a:endParaRPr lang="es-419"/>
          </a:p>
        </p:txBody>
      </p:sp>
      <p:sp>
        <p:nvSpPr>
          <p:cNvPr id="7" name="Slide Number Placeholder 6"/>
          <p:cNvSpPr>
            <a:spLocks noGrp="1"/>
          </p:cNvSpPr>
          <p:nvPr>
            <p:ph type="sldNum" sz="quarter" idx="12"/>
          </p:nvPr>
        </p:nvSpPr>
        <p:spPr/>
        <p:txBody>
          <a:bodyPr/>
          <a:lstStyle/>
          <a:p>
            <a:fld id="{818A2877-2D51-463F-B7B2-0C1AEB3B055C}" type="slidenum">
              <a:rPr lang="es-419" smtClean="0"/>
              <a:t>‹Nº›</a:t>
            </a:fld>
            <a:endParaRPr lang="es-419"/>
          </a:p>
        </p:txBody>
      </p:sp>
    </p:spTree>
    <p:extLst>
      <p:ext uri="{BB962C8B-B14F-4D97-AF65-F5344CB8AC3E}">
        <p14:creationId xmlns:p14="http://schemas.microsoft.com/office/powerpoint/2010/main" val="2240741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C8F90F5-CB49-4FA8-BB9F-52773F6A19EF}" type="datetimeFigureOut">
              <a:rPr lang="es-419" smtClean="0"/>
              <a:t>3/11/2019</a:t>
            </a:fld>
            <a:endParaRPr lang="es-419"/>
          </a:p>
        </p:txBody>
      </p:sp>
      <p:sp>
        <p:nvSpPr>
          <p:cNvPr id="8" name="Footer Placeholder 7"/>
          <p:cNvSpPr>
            <a:spLocks noGrp="1"/>
          </p:cNvSpPr>
          <p:nvPr>
            <p:ph type="ftr" sz="quarter" idx="11"/>
          </p:nvPr>
        </p:nvSpPr>
        <p:spPr/>
        <p:txBody>
          <a:bodyPr/>
          <a:lstStyle/>
          <a:p>
            <a:endParaRPr lang="es-419"/>
          </a:p>
        </p:txBody>
      </p:sp>
      <p:sp>
        <p:nvSpPr>
          <p:cNvPr id="9" name="Slide Number Placeholder 8"/>
          <p:cNvSpPr>
            <a:spLocks noGrp="1"/>
          </p:cNvSpPr>
          <p:nvPr>
            <p:ph type="sldNum" sz="quarter" idx="12"/>
          </p:nvPr>
        </p:nvSpPr>
        <p:spPr/>
        <p:txBody>
          <a:bodyPr/>
          <a:lstStyle/>
          <a:p>
            <a:fld id="{818A2877-2D51-463F-B7B2-0C1AEB3B055C}" type="slidenum">
              <a:rPr lang="es-419" smtClean="0"/>
              <a:t>‹Nº›</a:t>
            </a:fld>
            <a:endParaRPr lang="es-419"/>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19135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C8F90F5-CB49-4FA8-BB9F-52773F6A19EF}" type="datetimeFigureOut">
              <a:rPr lang="es-419" smtClean="0"/>
              <a:t>3/11/2019</a:t>
            </a:fld>
            <a:endParaRPr lang="es-419"/>
          </a:p>
        </p:txBody>
      </p:sp>
      <p:sp>
        <p:nvSpPr>
          <p:cNvPr id="4" name="Footer Placeholder 3"/>
          <p:cNvSpPr>
            <a:spLocks noGrp="1"/>
          </p:cNvSpPr>
          <p:nvPr>
            <p:ph type="ftr" sz="quarter" idx="11"/>
          </p:nvPr>
        </p:nvSpPr>
        <p:spPr/>
        <p:txBody>
          <a:bodyPr/>
          <a:lstStyle/>
          <a:p>
            <a:endParaRPr lang="es-419"/>
          </a:p>
        </p:txBody>
      </p:sp>
      <p:sp>
        <p:nvSpPr>
          <p:cNvPr id="5" name="Slide Number Placeholder 4"/>
          <p:cNvSpPr>
            <a:spLocks noGrp="1"/>
          </p:cNvSpPr>
          <p:nvPr>
            <p:ph type="sldNum" sz="quarter" idx="12"/>
          </p:nvPr>
        </p:nvSpPr>
        <p:spPr/>
        <p:txBody>
          <a:bodyPr/>
          <a:lstStyle/>
          <a:p>
            <a:fld id="{818A2877-2D51-463F-B7B2-0C1AEB3B055C}" type="slidenum">
              <a:rPr lang="es-419" smtClean="0"/>
              <a:t>‹Nº›</a:t>
            </a:fld>
            <a:endParaRPr lang="es-419"/>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961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8F90F5-CB49-4FA8-BB9F-52773F6A19EF}" type="datetimeFigureOut">
              <a:rPr lang="es-419" smtClean="0"/>
              <a:t>3/11/2019</a:t>
            </a:fld>
            <a:endParaRPr lang="es-419"/>
          </a:p>
        </p:txBody>
      </p:sp>
      <p:sp>
        <p:nvSpPr>
          <p:cNvPr id="3" name="Footer Placeholder 2"/>
          <p:cNvSpPr>
            <a:spLocks noGrp="1"/>
          </p:cNvSpPr>
          <p:nvPr>
            <p:ph type="ftr" sz="quarter" idx="11"/>
          </p:nvPr>
        </p:nvSpPr>
        <p:spPr/>
        <p:txBody>
          <a:bodyPr/>
          <a:lstStyle/>
          <a:p>
            <a:endParaRPr lang="es-419"/>
          </a:p>
        </p:txBody>
      </p:sp>
      <p:sp>
        <p:nvSpPr>
          <p:cNvPr id="4" name="Slide Number Placeholder 3"/>
          <p:cNvSpPr>
            <a:spLocks noGrp="1"/>
          </p:cNvSpPr>
          <p:nvPr>
            <p:ph type="sldNum" sz="quarter" idx="12"/>
          </p:nvPr>
        </p:nvSpPr>
        <p:spPr/>
        <p:txBody>
          <a:bodyPr/>
          <a:lstStyle/>
          <a:p>
            <a:fld id="{818A2877-2D51-463F-B7B2-0C1AEB3B055C}" type="slidenum">
              <a:rPr lang="es-419" smtClean="0"/>
              <a:t>‹Nº›</a:t>
            </a:fld>
            <a:endParaRPr lang="es-419"/>
          </a:p>
        </p:txBody>
      </p:sp>
    </p:spTree>
    <p:extLst>
      <p:ext uri="{BB962C8B-B14F-4D97-AF65-F5344CB8AC3E}">
        <p14:creationId xmlns:p14="http://schemas.microsoft.com/office/powerpoint/2010/main" val="2334226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C8F90F5-CB49-4FA8-BB9F-52773F6A19EF}" type="datetimeFigureOut">
              <a:rPr lang="es-419" smtClean="0"/>
              <a:t>3/11/2019</a:t>
            </a:fld>
            <a:endParaRPr lang="es-419"/>
          </a:p>
        </p:txBody>
      </p:sp>
      <p:sp>
        <p:nvSpPr>
          <p:cNvPr id="6" name="Footer Placeholder 5"/>
          <p:cNvSpPr>
            <a:spLocks noGrp="1"/>
          </p:cNvSpPr>
          <p:nvPr>
            <p:ph type="ftr" sz="quarter" idx="11"/>
          </p:nvPr>
        </p:nvSpPr>
        <p:spPr/>
        <p:txBody>
          <a:bodyPr/>
          <a:lstStyle/>
          <a:p>
            <a:endParaRPr lang="es-419"/>
          </a:p>
        </p:txBody>
      </p:sp>
      <p:sp>
        <p:nvSpPr>
          <p:cNvPr id="7" name="Slide Number Placeholder 6"/>
          <p:cNvSpPr>
            <a:spLocks noGrp="1"/>
          </p:cNvSpPr>
          <p:nvPr>
            <p:ph type="sldNum" sz="quarter" idx="12"/>
          </p:nvPr>
        </p:nvSpPr>
        <p:spPr/>
        <p:txBody>
          <a:bodyPr/>
          <a:lstStyle/>
          <a:p>
            <a:fld id="{818A2877-2D51-463F-B7B2-0C1AEB3B055C}" type="slidenum">
              <a:rPr lang="es-419" smtClean="0"/>
              <a:t>‹Nº›</a:t>
            </a:fld>
            <a:endParaRPr lang="es-419"/>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60284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C8F90F5-CB49-4FA8-BB9F-52773F6A19EF}" type="datetimeFigureOut">
              <a:rPr lang="es-419" smtClean="0"/>
              <a:t>3/11/2019</a:t>
            </a:fld>
            <a:endParaRPr lang="es-419"/>
          </a:p>
        </p:txBody>
      </p:sp>
      <p:sp>
        <p:nvSpPr>
          <p:cNvPr id="6" name="Footer Placeholder 5"/>
          <p:cNvSpPr>
            <a:spLocks noGrp="1"/>
          </p:cNvSpPr>
          <p:nvPr>
            <p:ph type="ftr" sz="quarter" idx="11"/>
          </p:nvPr>
        </p:nvSpPr>
        <p:spPr/>
        <p:txBody>
          <a:bodyPr/>
          <a:lstStyle/>
          <a:p>
            <a:endParaRPr lang="es-419"/>
          </a:p>
        </p:txBody>
      </p:sp>
      <p:sp>
        <p:nvSpPr>
          <p:cNvPr id="7" name="Slide Number Placeholder 6"/>
          <p:cNvSpPr>
            <a:spLocks noGrp="1"/>
          </p:cNvSpPr>
          <p:nvPr>
            <p:ph type="sldNum" sz="quarter" idx="12"/>
          </p:nvPr>
        </p:nvSpPr>
        <p:spPr/>
        <p:txBody>
          <a:bodyPr/>
          <a:lstStyle/>
          <a:p>
            <a:fld id="{818A2877-2D51-463F-B7B2-0C1AEB3B055C}" type="slidenum">
              <a:rPr lang="es-419" smtClean="0"/>
              <a:t>‹Nº›</a:t>
            </a:fld>
            <a:endParaRPr lang="es-419"/>
          </a:p>
        </p:txBody>
      </p:sp>
    </p:spTree>
    <p:extLst>
      <p:ext uri="{BB962C8B-B14F-4D97-AF65-F5344CB8AC3E}">
        <p14:creationId xmlns:p14="http://schemas.microsoft.com/office/powerpoint/2010/main" val="3600881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C8F90F5-CB49-4FA8-BB9F-52773F6A19EF}" type="datetimeFigureOut">
              <a:rPr lang="es-419" smtClean="0"/>
              <a:t>3/11/2019</a:t>
            </a:fld>
            <a:endParaRPr lang="es-419"/>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419"/>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18A2877-2D51-463F-B7B2-0C1AEB3B055C}" type="slidenum">
              <a:rPr lang="es-419" smtClean="0"/>
              <a:t>‹Nº›</a:t>
            </a:fld>
            <a:endParaRPr lang="es-419"/>
          </a:p>
        </p:txBody>
      </p:sp>
    </p:spTree>
    <p:extLst>
      <p:ext uri="{BB962C8B-B14F-4D97-AF65-F5344CB8AC3E}">
        <p14:creationId xmlns:p14="http://schemas.microsoft.com/office/powerpoint/2010/main" val="27950118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 Target="slide16.xml"/><Relationship Id="rId3" Type="http://schemas.openxmlformats.org/officeDocument/2006/relationships/slide" Target="slide6.xml"/><Relationship Id="rId7" Type="http://schemas.openxmlformats.org/officeDocument/2006/relationships/slide" Target="slide14.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20.xml"/><Relationship Id="rId11" Type="http://schemas.openxmlformats.org/officeDocument/2006/relationships/slide" Target="slide17.xml"/><Relationship Id="rId5" Type="http://schemas.openxmlformats.org/officeDocument/2006/relationships/slide" Target="slide10.xml"/><Relationship Id="rId10" Type="http://schemas.openxmlformats.org/officeDocument/2006/relationships/slide" Target="slide15.xml"/><Relationship Id="rId4" Type="http://schemas.openxmlformats.org/officeDocument/2006/relationships/slide" Target="slide8.xml"/><Relationship Id="rId9" Type="http://schemas.openxmlformats.org/officeDocument/2006/relationships/slide" Target="slide18.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1EBA38-856F-46AC-961B-ED8F854802EA}"/>
              </a:ext>
            </a:extLst>
          </p:cNvPr>
          <p:cNvSpPr>
            <a:spLocks noGrp="1"/>
          </p:cNvSpPr>
          <p:nvPr>
            <p:ph type="ctrTitle"/>
          </p:nvPr>
        </p:nvSpPr>
        <p:spPr>
          <a:xfrm>
            <a:off x="2692398" y="1871131"/>
            <a:ext cx="7023102" cy="1515533"/>
          </a:xfrm>
        </p:spPr>
        <p:txBody>
          <a:bodyPr/>
          <a:lstStyle/>
          <a:p>
            <a:r>
              <a:rPr lang="es-419" dirty="0"/>
              <a:t>Manual Técnico Proyecto </a:t>
            </a:r>
            <a:r>
              <a:rPr lang="es-419" dirty="0" err="1"/>
              <a:t>MeIA</a:t>
            </a:r>
            <a:r>
              <a:rPr lang="es-419" dirty="0"/>
              <a:t> Segunda Entrega</a:t>
            </a:r>
          </a:p>
        </p:txBody>
      </p:sp>
      <p:sp>
        <p:nvSpPr>
          <p:cNvPr id="3" name="Subtítulo 2">
            <a:extLst>
              <a:ext uri="{FF2B5EF4-FFF2-40B4-BE49-F238E27FC236}">
                <a16:creationId xmlns:a16="http://schemas.microsoft.com/office/drawing/2014/main" id="{4A004EC4-1A2C-4607-B1AF-A40F03640045}"/>
              </a:ext>
            </a:extLst>
          </p:cNvPr>
          <p:cNvSpPr>
            <a:spLocks noGrp="1"/>
          </p:cNvSpPr>
          <p:nvPr>
            <p:ph type="subTitle" idx="1"/>
          </p:nvPr>
        </p:nvSpPr>
        <p:spPr/>
        <p:txBody>
          <a:bodyPr/>
          <a:lstStyle/>
          <a:p>
            <a:r>
              <a:rPr lang="es-419" dirty="0"/>
              <a:t>Manejo e Implementación de Archivos</a:t>
            </a:r>
          </a:p>
          <a:p>
            <a:r>
              <a:rPr lang="es-419" dirty="0"/>
              <a:t>Segundo Ciclo 2019</a:t>
            </a:r>
          </a:p>
        </p:txBody>
      </p:sp>
    </p:spTree>
    <p:extLst>
      <p:ext uri="{BB962C8B-B14F-4D97-AF65-F5344CB8AC3E}">
        <p14:creationId xmlns:p14="http://schemas.microsoft.com/office/powerpoint/2010/main" val="3604594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9C79EBB8-D2CB-48B5-B1E9-CA8F4DB1EDDD}"/>
              </a:ext>
            </a:extLst>
          </p:cNvPr>
          <p:cNvSpPr>
            <a:spLocks noGrp="1"/>
          </p:cNvSpPr>
          <p:nvPr>
            <p:ph type="title"/>
          </p:nvPr>
        </p:nvSpPr>
        <p:spPr>
          <a:xfrm>
            <a:off x="952108" y="954756"/>
            <a:ext cx="2730414" cy="4946003"/>
          </a:xfrm>
        </p:spPr>
        <p:txBody>
          <a:bodyPr>
            <a:normAutofit/>
          </a:bodyPr>
          <a:lstStyle/>
          <a:p>
            <a:r>
              <a:rPr lang="es-419" sz="3100">
                <a:solidFill>
                  <a:srgbClr val="FFFFFF"/>
                </a:solidFill>
              </a:rPr>
              <a:t>Menú de Búsqueda (Administrador)</a:t>
            </a:r>
          </a:p>
        </p:txBody>
      </p:sp>
      <p:sp>
        <p:nvSpPr>
          <p:cNvPr id="14" name="Rectangle 13">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2F5F1126-B82D-4533-A458-8B4563025DFE}"/>
              </a:ext>
            </a:extLst>
          </p:cNvPr>
          <p:cNvSpPr>
            <a:spLocks noGrp="1"/>
          </p:cNvSpPr>
          <p:nvPr>
            <p:ph idx="1"/>
          </p:nvPr>
        </p:nvSpPr>
        <p:spPr>
          <a:xfrm>
            <a:off x="5140934" y="469900"/>
            <a:ext cx="5953630" cy="5405968"/>
          </a:xfrm>
        </p:spPr>
        <p:txBody>
          <a:bodyPr anchor="ctr">
            <a:normAutofit/>
          </a:bodyPr>
          <a:lstStyle/>
          <a:p>
            <a:r>
              <a:rPr lang="es-419" dirty="0"/>
              <a:t>En este menú se podrá buscar un usuario, desplegando toda la información de dicho usuario la cual  también podremos modificar.</a:t>
            </a:r>
          </a:p>
          <a:p>
            <a:r>
              <a:rPr lang="es-419" dirty="0"/>
              <a:t>Se puede dar de baja al usuario buscado.</a:t>
            </a:r>
          </a:p>
        </p:txBody>
      </p:sp>
    </p:spTree>
    <p:extLst>
      <p:ext uri="{BB962C8B-B14F-4D97-AF65-F5344CB8AC3E}">
        <p14:creationId xmlns:p14="http://schemas.microsoft.com/office/powerpoint/2010/main" val="3484247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Captura de pantalla de computadora&#10;&#10;Descripción generada automáticamente">
            <a:extLst>
              <a:ext uri="{FF2B5EF4-FFF2-40B4-BE49-F238E27FC236}">
                <a16:creationId xmlns:a16="http://schemas.microsoft.com/office/drawing/2014/main" id="{A886991D-E7CE-48A1-9966-2F6AA79F4D3F}"/>
              </a:ext>
            </a:extLst>
          </p:cNvPr>
          <p:cNvPicPr>
            <a:picLocks noChangeAspect="1"/>
          </p:cNvPicPr>
          <p:nvPr/>
        </p:nvPicPr>
        <p:blipFill rotWithShape="1">
          <a:blip r:embed="rId2">
            <a:extLst>
              <a:ext uri="{28A0092B-C50C-407E-A947-70E740481C1C}">
                <a14:useLocalDpi xmlns:a14="http://schemas.microsoft.com/office/drawing/2010/main" val="0"/>
              </a:ext>
            </a:extLst>
          </a:blip>
          <a:srcRect l="17298" t="22137" r="46411" b="7291"/>
          <a:stretch/>
        </p:blipFill>
        <p:spPr>
          <a:xfrm>
            <a:off x="3546522" y="641571"/>
            <a:ext cx="5098955" cy="5574857"/>
          </a:xfrm>
          <a:prstGeom prst="rect">
            <a:avLst/>
          </a:prstGeom>
        </p:spPr>
      </p:pic>
    </p:spTree>
    <p:extLst>
      <p:ext uri="{BB962C8B-B14F-4D97-AF65-F5344CB8AC3E}">
        <p14:creationId xmlns:p14="http://schemas.microsoft.com/office/powerpoint/2010/main" val="3780640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E1820D0-A55B-4D72-AB91-26ECC31CD4B4}"/>
              </a:ext>
            </a:extLst>
          </p:cNvPr>
          <p:cNvSpPr>
            <a:spLocks noGrp="1"/>
          </p:cNvSpPr>
          <p:nvPr>
            <p:ph type="title"/>
          </p:nvPr>
        </p:nvSpPr>
        <p:spPr>
          <a:xfrm>
            <a:off x="952108" y="954756"/>
            <a:ext cx="2730414" cy="4946003"/>
          </a:xfrm>
        </p:spPr>
        <p:txBody>
          <a:bodyPr>
            <a:normAutofit/>
          </a:bodyPr>
          <a:lstStyle/>
          <a:p>
            <a:r>
              <a:rPr lang="es-419">
                <a:solidFill>
                  <a:srgbClr val="FFFFFF"/>
                </a:solidFill>
              </a:rPr>
              <a:t>Menú de Usuario</a:t>
            </a:r>
          </a:p>
        </p:txBody>
      </p:sp>
      <p:sp>
        <p:nvSpPr>
          <p:cNvPr id="14" name="Rectangle 13">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DB0E3F15-173F-4AB3-9F64-8315799F028C}"/>
              </a:ext>
            </a:extLst>
          </p:cNvPr>
          <p:cNvSpPr>
            <a:spLocks noGrp="1"/>
          </p:cNvSpPr>
          <p:nvPr>
            <p:ph idx="1"/>
          </p:nvPr>
        </p:nvSpPr>
        <p:spPr>
          <a:xfrm>
            <a:off x="5140934" y="469900"/>
            <a:ext cx="5953630" cy="5405968"/>
          </a:xfrm>
        </p:spPr>
        <p:txBody>
          <a:bodyPr anchor="ctr">
            <a:normAutofit/>
          </a:bodyPr>
          <a:lstStyle/>
          <a:p>
            <a:r>
              <a:rPr lang="es-419" dirty="0"/>
              <a:t>En este menú el usuario se le mostrara una foto del usuario con su nombre de usuario y su rol, tendrá la opción de Modificar todos los datos del usuario.</a:t>
            </a:r>
          </a:p>
          <a:p>
            <a:r>
              <a:rPr lang="es-419" dirty="0"/>
              <a:t>Tendrá la opción de darse de baja.</a:t>
            </a:r>
          </a:p>
        </p:txBody>
      </p:sp>
    </p:spTree>
    <p:extLst>
      <p:ext uri="{BB962C8B-B14F-4D97-AF65-F5344CB8AC3E}">
        <p14:creationId xmlns:p14="http://schemas.microsoft.com/office/powerpoint/2010/main" val="659980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Captura de pantalla de computadora&#10;&#10;Descripción generada automáticamente">
            <a:extLst>
              <a:ext uri="{FF2B5EF4-FFF2-40B4-BE49-F238E27FC236}">
                <a16:creationId xmlns:a16="http://schemas.microsoft.com/office/drawing/2014/main" id="{C62606D6-CC4B-4183-A726-72054AF3CE54}"/>
              </a:ext>
            </a:extLst>
          </p:cNvPr>
          <p:cNvPicPr>
            <a:picLocks noChangeAspect="1"/>
          </p:cNvPicPr>
          <p:nvPr/>
        </p:nvPicPr>
        <p:blipFill rotWithShape="1">
          <a:blip r:embed="rId2">
            <a:extLst>
              <a:ext uri="{28A0092B-C50C-407E-A947-70E740481C1C}">
                <a14:useLocalDpi xmlns:a14="http://schemas.microsoft.com/office/drawing/2010/main" val="0"/>
              </a:ext>
            </a:extLst>
          </a:blip>
          <a:srcRect l="29758" t="10279" r="29476" b="7100"/>
          <a:stretch/>
        </p:blipFill>
        <p:spPr>
          <a:xfrm>
            <a:off x="3628103" y="707923"/>
            <a:ext cx="4970208" cy="5663380"/>
          </a:xfrm>
          <a:prstGeom prst="rect">
            <a:avLst/>
          </a:prstGeom>
        </p:spPr>
      </p:pic>
    </p:spTree>
    <p:extLst>
      <p:ext uri="{BB962C8B-B14F-4D97-AF65-F5344CB8AC3E}">
        <p14:creationId xmlns:p14="http://schemas.microsoft.com/office/powerpoint/2010/main" val="1903780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0" name="Picture 9">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Rectangle 10">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3" name="Picture 12">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5" name="Straight Connector 14">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17" name="Rectangle 16">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063468DC-E480-457A-944C-DC0289D9C944}"/>
              </a:ext>
            </a:extLst>
          </p:cNvPr>
          <p:cNvSpPr>
            <a:spLocks noGrp="1"/>
          </p:cNvSpPr>
          <p:nvPr>
            <p:ph type="title"/>
          </p:nvPr>
        </p:nvSpPr>
        <p:spPr>
          <a:xfrm>
            <a:off x="952108" y="954756"/>
            <a:ext cx="2730414" cy="4946003"/>
          </a:xfrm>
        </p:spPr>
        <p:txBody>
          <a:bodyPr vert="horz" lIns="91440" tIns="45720" rIns="91440" bIns="45720" rtlCol="0" anchor="ctr">
            <a:normAutofit/>
          </a:bodyPr>
          <a:lstStyle/>
          <a:p>
            <a:r>
              <a:rPr lang="es-GT" sz="4400" dirty="0">
                <a:solidFill>
                  <a:srgbClr val="FFFFFF"/>
                </a:solidFill>
              </a:rPr>
              <a:t>Ingreso de un nuevo material de reciclaje</a:t>
            </a:r>
            <a:endParaRPr lang="es-GT" sz="4400" kern="1200" cap="none" dirty="0">
              <a:ln w="3175" cmpd="sng">
                <a:noFill/>
              </a:ln>
              <a:solidFill>
                <a:srgbClr val="FFFFFF"/>
              </a:solidFill>
              <a:effectLst/>
              <a:latin typeface="+mj-lt"/>
              <a:ea typeface="+mj-ea"/>
              <a:cs typeface="+mj-cs"/>
            </a:endParaRPr>
          </a:p>
        </p:txBody>
      </p:sp>
      <p:sp>
        <p:nvSpPr>
          <p:cNvPr id="23" name="Rectangle 22">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Marcador de texto 3">
            <a:extLst>
              <a:ext uri="{FF2B5EF4-FFF2-40B4-BE49-F238E27FC236}">
                <a16:creationId xmlns:a16="http://schemas.microsoft.com/office/drawing/2014/main" id="{235414E6-3D30-46F5-91CD-450DC6AC329E}"/>
              </a:ext>
            </a:extLst>
          </p:cNvPr>
          <p:cNvSpPr>
            <a:spLocks noGrp="1"/>
          </p:cNvSpPr>
          <p:nvPr>
            <p:ph type="body" sz="half" idx="2"/>
          </p:nvPr>
        </p:nvSpPr>
        <p:spPr>
          <a:xfrm>
            <a:off x="5140934" y="469900"/>
            <a:ext cx="5953630" cy="5405968"/>
          </a:xfrm>
        </p:spPr>
        <p:txBody>
          <a:bodyPr vert="horz" lIns="91440" tIns="45720" rIns="91440" bIns="45720" rtlCol="0" anchor="ctr">
            <a:normAutofit/>
          </a:bodyPr>
          <a:lstStyle/>
          <a:p>
            <a:pPr algn="l">
              <a:buFont typeface="Arial"/>
              <a:buChar char="•"/>
            </a:pPr>
            <a:r>
              <a:rPr lang="es-GT" dirty="0"/>
              <a:t>Esta vista tiene como objetivo poder ingresar materiales de reciclaje para poder tener una colección de ellos para los cuales se podrán hacer donaciones mas adelante</a:t>
            </a:r>
          </a:p>
          <a:p>
            <a:pPr algn="l">
              <a:buFont typeface="Arial"/>
              <a:buChar char="•"/>
            </a:pPr>
            <a:r>
              <a:rPr lang="es-GT" dirty="0"/>
              <a:t>Es necesario indicar el Nombre del Material, el Tipo de Material, ingresar una Foto del material y el tiempo que tarda en degradarse este material. </a:t>
            </a:r>
            <a:endParaRPr lang="es-GT" kern="1200" cap="none" dirty="0">
              <a:solidFill>
                <a:schemeClr val="tx1">
                  <a:lumMod val="85000"/>
                  <a:lumOff val="15000"/>
                </a:schemeClr>
              </a:solidFill>
              <a:effectLst/>
              <a:latin typeface="+mn-lt"/>
              <a:ea typeface="+mn-ea"/>
              <a:cs typeface="+mn-cs"/>
            </a:endParaRPr>
          </a:p>
        </p:txBody>
      </p:sp>
    </p:spTree>
    <p:extLst>
      <p:ext uri="{BB962C8B-B14F-4D97-AF65-F5344CB8AC3E}">
        <p14:creationId xmlns:p14="http://schemas.microsoft.com/office/powerpoint/2010/main" val="1788203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Captura de pantalla de un celular&#10;&#10;Descripción generada automáticamente">
            <a:extLst>
              <a:ext uri="{FF2B5EF4-FFF2-40B4-BE49-F238E27FC236}">
                <a16:creationId xmlns:a16="http://schemas.microsoft.com/office/drawing/2014/main" id="{73EB90FD-66BF-4A55-8CE6-E45F900BEF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4797" y="625151"/>
            <a:ext cx="6350289" cy="5632430"/>
          </a:xfrm>
          <a:prstGeom prst="rect">
            <a:avLst/>
          </a:prstGeom>
        </p:spPr>
      </p:pic>
    </p:spTree>
    <p:extLst>
      <p:ext uri="{BB962C8B-B14F-4D97-AF65-F5344CB8AC3E}">
        <p14:creationId xmlns:p14="http://schemas.microsoft.com/office/powerpoint/2010/main" val="1227585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0" name="Picture 9">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Rectangle 10">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3" name="Picture 12">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5" name="Straight Connector 14">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17" name="Rectangle 16">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9F2FAE2F-B501-4F02-9069-56A8CA821080}"/>
              </a:ext>
            </a:extLst>
          </p:cNvPr>
          <p:cNvSpPr>
            <a:spLocks noGrp="1"/>
          </p:cNvSpPr>
          <p:nvPr>
            <p:ph type="title"/>
          </p:nvPr>
        </p:nvSpPr>
        <p:spPr>
          <a:xfrm>
            <a:off x="952108" y="954756"/>
            <a:ext cx="2730414" cy="4946003"/>
          </a:xfrm>
        </p:spPr>
        <p:txBody>
          <a:bodyPr vert="horz" lIns="91440" tIns="45720" rIns="91440" bIns="45720" rtlCol="0" anchor="ctr">
            <a:normAutofit/>
          </a:bodyPr>
          <a:lstStyle/>
          <a:p>
            <a:r>
              <a:rPr lang="es-GT" sz="4400" kern="1200" cap="none" dirty="0">
                <a:ln w="3175" cmpd="sng">
                  <a:noFill/>
                </a:ln>
                <a:solidFill>
                  <a:srgbClr val="FFFFFF"/>
                </a:solidFill>
                <a:effectLst/>
                <a:latin typeface="+mj-lt"/>
                <a:ea typeface="+mj-ea"/>
                <a:cs typeface="+mj-cs"/>
              </a:rPr>
              <a:t>Listado</a:t>
            </a:r>
            <a:r>
              <a:rPr lang="en-US" sz="4400" kern="1200" cap="none" dirty="0">
                <a:ln w="3175" cmpd="sng">
                  <a:noFill/>
                </a:ln>
                <a:solidFill>
                  <a:srgbClr val="FFFFFF"/>
                </a:solidFill>
                <a:effectLst/>
                <a:latin typeface="+mj-lt"/>
                <a:ea typeface="+mj-ea"/>
                <a:cs typeface="+mj-cs"/>
              </a:rPr>
              <a:t> de </a:t>
            </a:r>
            <a:r>
              <a:rPr lang="es-GT" sz="4400" kern="1200" cap="none" dirty="0">
                <a:ln w="3175" cmpd="sng">
                  <a:noFill/>
                </a:ln>
                <a:solidFill>
                  <a:srgbClr val="FFFFFF"/>
                </a:solidFill>
                <a:effectLst/>
                <a:latin typeface="+mj-lt"/>
                <a:ea typeface="+mj-ea"/>
                <a:cs typeface="+mj-cs"/>
              </a:rPr>
              <a:t>materiales</a:t>
            </a:r>
            <a:r>
              <a:rPr lang="en-US" sz="4400" kern="1200" cap="none" dirty="0">
                <a:ln w="3175" cmpd="sng">
                  <a:noFill/>
                </a:ln>
                <a:solidFill>
                  <a:srgbClr val="FFFFFF"/>
                </a:solidFill>
                <a:effectLst/>
                <a:latin typeface="+mj-lt"/>
                <a:ea typeface="+mj-ea"/>
                <a:cs typeface="+mj-cs"/>
              </a:rPr>
              <a:t> </a:t>
            </a:r>
            <a:r>
              <a:rPr lang="es-GT" sz="4400" kern="1200" cap="none" dirty="0">
                <a:ln w="3175" cmpd="sng">
                  <a:noFill/>
                </a:ln>
                <a:solidFill>
                  <a:srgbClr val="FFFFFF"/>
                </a:solidFill>
                <a:effectLst/>
                <a:latin typeface="+mj-lt"/>
                <a:ea typeface="+mj-ea"/>
                <a:cs typeface="+mj-cs"/>
              </a:rPr>
              <a:t>reciclables</a:t>
            </a:r>
          </a:p>
        </p:txBody>
      </p:sp>
      <p:sp>
        <p:nvSpPr>
          <p:cNvPr id="23" name="Rectangle 22">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Marcador de texto 3">
            <a:extLst>
              <a:ext uri="{FF2B5EF4-FFF2-40B4-BE49-F238E27FC236}">
                <a16:creationId xmlns:a16="http://schemas.microsoft.com/office/drawing/2014/main" id="{57CE038A-E60A-48BF-9809-716C976F0CFA}"/>
              </a:ext>
            </a:extLst>
          </p:cNvPr>
          <p:cNvSpPr>
            <a:spLocks noGrp="1"/>
          </p:cNvSpPr>
          <p:nvPr>
            <p:ph type="body" sz="half" idx="2"/>
          </p:nvPr>
        </p:nvSpPr>
        <p:spPr>
          <a:xfrm>
            <a:off x="5140934" y="469900"/>
            <a:ext cx="5953630" cy="5405968"/>
          </a:xfrm>
        </p:spPr>
        <p:txBody>
          <a:bodyPr vert="horz" lIns="91440" tIns="45720" rIns="91440" bIns="45720" rtlCol="0" anchor="ctr">
            <a:normAutofit/>
          </a:bodyPr>
          <a:lstStyle/>
          <a:p>
            <a:pPr algn="just">
              <a:buFont typeface="Arial"/>
              <a:buChar char="•"/>
            </a:pPr>
            <a:r>
              <a:rPr lang="es-GT" dirty="0"/>
              <a:t>En esta vista se pueden ver los distintos materiales reciclables que se pueden donar y/o usar en la aplicación. </a:t>
            </a:r>
          </a:p>
          <a:p>
            <a:pPr algn="just">
              <a:buFont typeface="Arial"/>
              <a:buChar char="•"/>
            </a:pPr>
            <a:r>
              <a:rPr lang="es-GT" kern="1200" cap="none" dirty="0">
                <a:solidFill>
                  <a:schemeClr val="tx1">
                    <a:lumMod val="85000"/>
                    <a:lumOff val="15000"/>
                  </a:schemeClr>
                </a:solidFill>
                <a:effectLst/>
                <a:latin typeface="+mn-lt"/>
                <a:ea typeface="+mn-ea"/>
                <a:cs typeface="+mn-cs"/>
              </a:rPr>
              <a:t>En esta vista se puede buscar un material que este presente en la aplicación</a:t>
            </a:r>
            <a:r>
              <a:rPr lang="es-GT" dirty="0"/>
              <a:t>, así como modificar la información de este, esta operación solo es disponible para los administradores.</a:t>
            </a:r>
          </a:p>
          <a:p>
            <a:pPr algn="just">
              <a:buFont typeface="Arial"/>
              <a:buChar char="•"/>
            </a:pPr>
            <a:r>
              <a:rPr lang="es-GT" kern="1200" cap="none" dirty="0">
                <a:solidFill>
                  <a:schemeClr val="tx1">
                    <a:lumMod val="85000"/>
                    <a:lumOff val="15000"/>
                  </a:schemeClr>
                </a:solidFill>
                <a:effectLst/>
                <a:latin typeface="+mn-lt"/>
                <a:ea typeface="+mn-ea"/>
                <a:cs typeface="+mn-cs"/>
              </a:rPr>
              <a:t>En esta vista se puede ver el Nombre, </a:t>
            </a:r>
            <a:r>
              <a:rPr lang="es-GT" dirty="0"/>
              <a:t>Tipo del material así como una fotografía de este también incluyendo el tiempo de degradación.</a:t>
            </a:r>
            <a:endParaRPr lang="es-GT" kern="1200" cap="none" dirty="0">
              <a:solidFill>
                <a:schemeClr val="tx1">
                  <a:lumMod val="85000"/>
                  <a:lumOff val="15000"/>
                </a:schemeClr>
              </a:solidFill>
              <a:effectLst/>
              <a:latin typeface="+mn-lt"/>
              <a:ea typeface="+mn-ea"/>
              <a:cs typeface="+mn-cs"/>
            </a:endParaRPr>
          </a:p>
        </p:txBody>
      </p:sp>
    </p:spTree>
    <p:extLst>
      <p:ext uri="{BB962C8B-B14F-4D97-AF65-F5344CB8AC3E}">
        <p14:creationId xmlns:p14="http://schemas.microsoft.com/office/powerpoint/2010/main" val="3338715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Captura de pantalla de un celular&#10;&#10;Descripción generada automáticamente">
            <a:extLst>
              <a:ext uri="{FF2B5EF4-FFF2-40B4-BE49-F238E27FC236}">
                <a16:creationId xmlns:a16="http://schemas.microsoft.com/office/drawing/2014/main" id="{0501EA09-8A84-4515-8E67-47008139CF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804" y="615462"/>
            <a:ext cx="5799442" cy="5635869"/>
          </a:xfrm>
          <a:prstGeom prst="rect">
            <a:avLst/>
          </a:prstGeom>
        </p:spPr>
      </p:pic>
    </p:spTree>
    <p:extLst>
      <p:ext uri="{BB962C8B-B14F-4D97-AF65-F5344CB8AC3E}">
        <p14:creationId xmlns:p14="http://schemas.microsoft.com/office/powerpoint/2010/main" val="23253992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0" name="Picture 9">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Rectangle 10">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3" name="Picture 12">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5" name="Straight Connector 14">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17" name="Rectangle 16">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2160CDB5-6979-4D45-86CB-D532589C2C13}"/>
              </a:ext>
            </a:extLst>
          </p:cNvPr>
          <p:cNvSpPr>
            <a:spLocks noGrp="1"/>
          </p:cNvSpPr>
          <p:nvPr>
            <p:ph type="title"/>
          </p:nvPr>
        </p:nvSpPr>
        <p:spPr>
          <a:xfrm>
            <a:off x="952108" y="954756"/>
            <a:ext cx="2730414" cy="4946003"/>
          </a:xfrm>
        </p:spPr>
        <p:txBody>
          <a:bodyPr vert="horz" lIns="91440" tIns="45720" rIns="91440" bIns="45720" rtlCol="0" anchor="ctr">
            <a:normAutofit/>
          </a:bodyPr>
          <a:lstStyle/>
          <a:p>
            <a:r>
              <a:rPr lang="es-GT" sz="4400" kern="1200" cap="none" dirty="0">
                <a:ln w="3175" cmpd="sng">
                  <a:noFill/>
                </a:ln>
                <a:solidFill>
                  <a:srgbClr val="FFFFFF"/>
                </a:solidFill>
                <a:effectLst/>
                <a:latin typeface="+mj-lt"/>
                <a:ea typeface="+mj-ea"/>
                <a:cs typeface="+mj-cs"/>
              </a:rPr>
              <a:t>Ingreso de donación de materiales</a:t>
            </a:r>
          </a:p>
        </p:txBody>
      </p:sp>
      <p:sp>
        <p:nvSpPr>
          <p:cNvPr id="23" name="Rectangle 22">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Marcador de texto 3">
            <a:extLst>
              <a:ext uri="{FF2B5EF4-FFF2-40B4-BE49-F238E27FC236}">
                <a16:creationId xmlns:a16="http://schemas.microsoft.com/office/drawing/2014/main" id="{FE44242B-53F0-41D3-8B7F-8BF6A2C2D759}"/>
              </a:ext>
            </a:extLst>
          </p:cNvPr>
          <p:cNvSpPr>
            <a:spLocks noGrp="1"/>
          </p:cNvSpPr>
          <p:nvPr>
            <p:ph type="body" sz="half" idx="2"/>
          </p:nvPr>
        </p:nvSpPr>
        <p:spPr>
          <a:xfrm>
            <a:off x="5140934" y="469900"/>
            <a:ext cx="5953630" cy="5405968"/>
          </a:xfrm>
        </p:spPr>
        <p:txBody>
          <a:bodyPr vert="horz" lIns="91440" tIns="45720" rIns="91440" bIns="45720" rtlCol="0" anchor="ctr">
            <a:normAutofit/>
          </a:bodyPr>
          <a:lstStyle/>
          <a:p>
            <a:pPr algn="just">
              <a:buFont typeface="Arial"/>
              <a:buChar char="•"/>
            </a:pPr>
            <a:r>
              <a:rPr lang="es-GT" kern="1200" cap="none" dirty="0">
                <a:solidFill>
                  <a:schemeClr val="tx1">
                    <a:lumMod val="85000"/>
                    <a:lumOff val="15000"/>
                  </a:schemeClr>
                </a:solidFill>
                <a:effectLst/>
                <a:latin typeface="+mn-lt"/>
                <a:ea typeface="+mn-ea"/>
                <a:cs typeface="+mn-cs"/>
              </a:rPr>
              <a:t>En esta función se podrá ingresar un material de la lista de materiales para donación</a:t>
            </a:r>
            <a:r>
              <a:rPr lang="es-GT" dirty="0"/>
              <a:t>, es decir se donara una cantidad especifica del material, indicando el peso de la donación, la fecha de la transacción así como el usuario que lo dono</a:t>
            </a:r>
            <a:endParaRPr lang="es-GT" kern="1200" cap="none" dirty="0">
              <a:solidFill>
                <a:schemeClr val="tx1">
                  <a:lumMod val="85000"/>
                  <a:lumOff val="15000"/>
                </a:schemeClr>
              </a:solidFill>
              <a:effectLst/>
              <a:latin typeface="+mn-lt"/>
              <a:ea typeface="+mn-ea"/>
              <a:cs typeface="+mn-cs"/>
            </a:endParaRPr>
          </a:p>
        </p:txBody>
      </p:sp>
    </p:spTree>
    <p:extLst>
      <p:ext uri="{BB962C8B-B14F-4D97-AF65-F5344CB8AC3E}">
        <p14:creationId xmlns:p14="http://schemas.microsoft.com/office/powerpoint/2010/main" val="339035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2821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4F806E-C2F9-4E02-9BC5-E1B91B7D6961}"/>
              </a:ext>
            </a:extLst>
          </p:cNvPr>
          <p:cNvSpPr>
            <a:spLocks noGrp="1"/>
          </p:cNvSpPr>
          <p:nvPr>
            <p:ph type="title"/>
          </p:nvPr>
        </p:nvSpPr>
        <p:spPr/>
        <p:txBody>
          <a:bodyPr/>
          <a:lstStyle/>
          <a:p>
            <a:r>
              <a:rPr lang="es-419" dirty="0"/>
              <a:t>INTRODUCCION</a:t>
            </a:r>
          </a:p>
        </p:txBody>
      </p:sp>
      <p:sp>
        <p:nvSpPr>
          <p:cNvPr id="3" name="Marcador de contenido 2">
            <a:extLst>
              <a:ext uri="{FF2B5EF4-FFF2-40B4-BE49-F238E27FC236}">
                <a16:creationId xmlns:a16="http://schemas.microsoft.com/office/drawing/2014/main" id="{2B85ECA6-84E8-4356-B2B1-57483C5CC3F0}"/>
              </a:ext>
            </a:extLst>
          </p:cNvPr>
          <p:cNvSpPr>
            <a:spLocks noGrp="1"/>
          </p:cNvSpPr>
          <p:nvPr>
            <p:ph idx="1"/>
          </p:nvPr>
        </p:nvSpPr>
        <p:spPr/>
        <p:txBody>
          <a:bodyPr/>
          <a:lstStyle/>
          <a:p>
            <a:r>
              <a:rPr lang="es-419" dirty="0"/>
              <a:t>El siguiente manual sirve al usuario para mostrar el funcionamiento del proyecto que consiste en desarrollar una herramienta simulando una comunidad de reciclaje. Dicho software administrara datos de la comunidad de personas que lleven material de reciclaje a la empresa.</a:t>
            </a:r>
          </a:p>
        </p:txBody>
      </p:sp>
    </p:spTree>
    <p:extLst>
      <p:ext uri="{BB962C8B-B14F-4D97-AF65-F5344CB8AC3E}">
        <p14:creationId xmlns:p14="http://schemas.microsoft.com/office/powerpoint/2010/main" val="31103112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223DAA1D-15D6-4956-827C-C74B59A9058D}"/>
              </a:ext>
            </a:extLst>
          </p:cNvPr>
          <p:cNvSpPr>
            <a:spLocks noGrp="1"/>
          </p:cNvSpPr>
          <p:nvPr>
            <p:ph type="title"/>
          </p:nvPr>
        </p:nvSpPr>
        <p:spPr>
          <a:xfrm>
            <a:off x="952108" y="954756"/>
            <a:ext cx="2730414" cy="4946003"/>
          </a:xfrm>
        </p:spPr>
        <p:txBody>
          <a:bodyPr>
            <a:normAutofit/>
          </a:bodyPr>
          <a:lstStyle/>
          <a:p>
            <a:r>
              <a:rPr lang="es-419" sz="3700">
                <a:solidFill>
                  <a:srgbClr val="FFFFFF"/>
                </a:solidFill>
              </a:rPr>
              <a:t>Restricciones</a:t>
            </a:r>
          </a:p>
        </p:txBody>
      </p:sp>
      <p:sp>
        <p:nvSpPr>
          <p:cNvPr id="14" name="Rectangle 13">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E36674A9-AFB3-480C-BEEA-0B749F0EC41E}"/>
              </a:ext>
            </a:extLst>
          </p:cNvPr>
          <p:cNvSpPr>
            <a:spLocks noGrp="1"/>
          </p:cNvSpPr>
          <p:nvPr>
            <p:ph idx="1"/>
          </p:nvPr>
        </p:nvSpPr>
        <p:spPr>
          <a:xfrm>
            <a:off x="5140934" y="469900"/>
            <a:ext cx="5953630" cy="5405968"/>
          </a:xfrm>
        </p:spPr>
        <p:txBody>
          <a:bodyPr anchor="ctr">
            <a:normAutofit fontScale="92500" lnSpcReduction="10000"/>
          </a:bodyPr>
          <a:lstStyle/>
          <a:p>
            <a:r>
              <a:rPr lang="es-419" dirty="0"/>
              <a:t>Los criterios para evaluar si una contraseña cumple o no con los requerimientos son los siguientes:</a:t>
            </a:r>
          </a:p>
          <a:p>
            <a:r>
              <a:rPr lang="es-419" dirty="0"/>
              <a:t>Largo de la contraseña ingresada (+)</a:t>
            </a:r>
          </a:p>
          <a:p>
            <a:r>
              <a:rPr lang="es-419" dirty="0"/>
              <a:t>Total de mayúsculas ingresadas (+)</a:t>
            </a:r>
          </a:p>
          <a:p>
            <a:r>
              <a:rPr lang="es-419" dirty="0"/>
              <a:t>Total de letras ingresadas (+)</a:t>
            </a:r>
          </a:p>
          <a:p>
            <a:r>
              <a:rPr lang="es-419" dirty="0"/>
              <a:t>Total de números ingresados (+)</a:t>
            </a:r>
          </a:p>
          <a:p>
            <a:r>
              <a:rPr lang="es-419" dirty="0"/>
              <a:t>Total de símbolos ingresados (+)</a:t>
            </a:r>
          </a:p>
          <a:p>
            <a:r>
              <a:rPr lang="es-419" dirty="0"/>
              <a:t>Si solo ingreso letras en la contraseña (-)</a:t>
            </a:r>
          </a:p>
          <a:p>
            <a:r>
              <a:rPr lang="es-419" dirty="0"/>
              <a:t>Si solo ingreso números en la contraseña (-)</a:t>
            </a:r>
          </a:p>
          <a:p>
            <a:r>
              <a:rPr lang="es-419" dirty="0">
                <a:solidFill>
                  <a:srgbClr val="FF0000"/>
                </a:solidFill>
              </a:rPr>
              <a:t>Nota</a:t>
            </a:r>
            <a:r>
              <a:rPr lang="es-419" dirty="0"/>
              <a:t>: los símbolos mas quiere decir que entre mas mejor, en cambio el menos quiere decir que es peor</a:t>
            </a:r>
          </a:p>
        </p:txBody>
      </p:sp>
    </p:spTree>
    <p:extLst>
      <p:ext uri="{BB962C8B-B14F-4D97-AF65-F5344CB8AC3E}">
        <p14:creationId xmlns:p14="http://schemas.microsoft.com/office/powerpoint/2010/main" val="31583660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F8CA8A-6F85-480A-8664-148EC48C8C91}"/>
              </a:ext>
            </a:extLst>
          </p:cNvPr>
          <p:cNvSpPr>
            <a:spLocks noGrp="1"/>
          </p:cNvSpPr>
          <p:nvPr>
            <p:ph type="title"/>
          </p:nvPr>
        </p:nvSpPr>
        <p:spPr/>
        <p:txBody>
          <a:bodyPr/>
          <a:lstStyle/>
          <a:p>
            <a:r>
              <a:rPr lang="es-419" dirty="0"/>
              <a:t>Requerimientos de Hardware</a:t>
            </a:r>
          </a:p>
        </p:txBody>
      </p:sp>
    </p:spTree>
    <p:extLst>
      <p:ext uri="{BB962C8B-B14F-4D97-AF65-F5344CB8AC3E}">
        <p14:creationId xmlns:p14="http://schemas.microsoft.com/office/powerpoint/2010/main" val="31784914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4" descr="Captura de pantalla de computadora&#10;&#10;Descripción generada automáticamente">
            <a:extLst>
              <a:ext uri="{FF2B5EF4-FFF2-40B4-BE49-F238E27FC236}">
                <a16:creationId xmlns:a16="http://schemas.microsoft.com/office/drawing/2014/main" id="{B44A370C-15BE-41F9-AC58-48B366E04533}"/>
              </a:ext>
            </a:extLst>
          </p:cNvPr>
          <p:cNvPicPr>
            <a:picLocks noChangeAspect="1"/>
          </p:cNvPicPr>
          <p:nvPr/>
        </p:nvPicPr>
        <p:blipFill rotWithShape="1">
          <a:blip r:embed="rId2">
            <a:extLst>
              <a:ext uri="{28A0092B-C50C-407E-A947-70E740481C1C}">
                <a14:useLocalDpi xmlns:a14="http://schemas.microsoft.com/office/drawing/2010/main" val="0"/>
              </a:ext>
            </a:extLst>
          </a:blip>
          <a:srcRect l="5819" t="14077" r="66460" b="16057"/>
          <a:stretch/>
        </p:blipFill>
        <p:spPr>
          <a:xfrm>
            <a:off x="1326611" y="448996"/>
            <a:ext cx="4206050" cy="5960003"/>
          </a:xfrm>
          <a:prstGeom prst="rect">
            <a:avLst/>
          </a:prstGeom>
        </p:spPr>
      </p:pic>
      <p:pic>
        <p:nvPicPr>
          <p:cNvPr id="5" name="Marcador de contenido 4" descr="Captura de pantalla de computadora&#10;&#10;Descripción generada automáticamente">
            <a:extLst>
              <a:ext uri="{FF2B5EF4-FFF2-40B4-BE49-F238E27FC236}">
                <a16:creationId xmlns:a16="http://schemas.microsoft.com/office/drawing/2014/main" id="{BB44B91C-CBF2-4B03-8A64-1EBE0326B7D0}"/>
              </a:ext>
            </a:extLst>
          </p:cNvPr>
          <p:cNvPicPr>
            <a:picLocks noChangeAspect="1"/>
          </p:cNvPicPr>
          <p:nvPr/>
        </p:nvPicPr>
        <p:blipFill rotWithShape="1">
          <a:blip r:embed="rId2">
            <a:extLst>
              <a:ext uri="{28A0092B-C50C-407E-A947-70E740481C1C}">
                <a14:useLocalDpi xmlns:a14="http://schemas.microsoft.com/office/drawing/2010/main" val="0"/>
              </a:ext>
            </a:extLst>
          </a:blip>
          <a:srcRect l="42790" t="14077" r="27148" b="7547"/>
          <a:stretch/>
        </p:blipFill>
        <p:spPr>
          <a:xfrm>
            <a:off x="6217920" y="346422"/>
            <a:ext cx="4206050" cy="6165153"/>
          </a:xfrm>
          <a:prstGeom prst="rect">
            <a:avLst/>
          </a:prstGeom>
        </p:spPr>
      </p:pic>
    </p:spTree>
    <p:extLst>
      <p:ext uri="{BB962C8B-B14F-4D97-AF65-F5344CB8AC3E}">
        <p14:creationId xmlns:p14="http://schemas.microsoft.com/office/powerpoint/2010/main" val="42920446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152C2C-EBCF-461C-A4E4-575803CB4559}"/>
              </a:ext>
            </a:extLst>
          </p:cNvPr>
          <p:cNvSpPr>
            <a:spLocks noGrp="1"/>
          </p:cNvSpPr>
          <p:nvPr>
            <p:ph type="title"/>
          </p:nvPr>
        </p:nvSpPr>
        <p:spPr/>
        <p:txBody>
          <a:bodyPr/>
          <a:lstStyle/>
          <a:p>
            <a:r>
              <a:rPr lang="es-419" dirty="0"/>
              <a:t>Requerimientos de Software</a:t>
            </a:r>
          </a:p>
        </p:txBody>
      </p:sp>
      <p:pic>
        <p:nvPicPr>
          <p:cNvPr id="6" name="Marcador de contenido 5" descr="Captura de pantalla de computadora&#10;&#10;Descripción generada automáticamente">
            <a:extLst>
              <a:ext uri="{FF2B5EF4-FFF2-40B4-BE49-F238E27FC236}">
                <a16:creationId xmlns:a16="http://schemas.microsoft.com/office/drawing/2014/main" id="{1F9E6587-15D4-4A07-96C5-3DE2FC0FA77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151" t="50966" r="26956" b="11526"/>
          <a:stretch/>
        </p:blipFill>
        <p:spPr>
          <a:xfrm>
            <a:off x="1408341" y="2578815"/>
            <a:ext cx="9375318" cy="2869809"/>
          </a:xfrm>
        </p:spPr>
      </p:pic>
    </p:spTree>
    <p:extLst>
      <p:ext uri="{BB962C8B-B14F-4D97-AF65-F5344CB8AC3E}">
        <p14:creationId xmlns:p14="http://schemas.microsoft.com/office/powerpoint/2010/main" val="2929331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2E9672-4D97-474C-AE6B-4C82E0D3182F}"/>
              </a:ext>
            </a:extLst>
          </p:cNvPr>
          <p:cNvSpPr>
            <a:spLocks noGrp="1"/>
          </p:cNvSpPr>
          <p:nvPr>
            <p:ph type="title"/>
          </p:nvPr>
        </p:nvSpPr>
        <p:spPr/>
        <p:txBody>
          <a:bodyPr/>
          <a:lstStyle/>
          <a:p>
            <a:r>
              <a:rPr lang="es-419" dirty="0"/>
              <a:t>INDICE</a:t>
            </a:r>
          </a:p>
        </p:txBody>
      </p:sp>
      <p:sp>
        <p:nvSpPr>
          <p:cNvPr id="3" name="Marcador de contenido 2">
            <a:extLst>
              <a:ext uri="{FF2B5EF4-FFF2-40B4-BE49-F238E27FC236}">
                <a16:creationId xmlns:a16="http://schemas.microsoft.com/office/drawing/2014/main" id="{36D1EB72-0999-4AAE-950E-3336B3DC698C}"/>
              </a:ext>
            </a:extLst>
          </p:cNvPr>
          <p:cNvSpPr>
            <a:spLocks noGrp="1"/>
          </p:cNvSpPr>
          <p:nvPr>
            <p:ph idx="1"/>
          </p:nvPr>
        </p:nvSpPr>
        <p:spPr>
          <a:xfrm>
            <a:off x="1295401" y="2556932"/>
            <a:ext cx="4800599" cy="3318936"/>
          </a:xfrm>
        </p:spPr>
        <p:txBody>
          <a:bodyPr>
            <a:normAutofit/>
          </a:bodyPr>
          <a:lstStyle/>
          <a:p>
            <a:r>
              <a:rPr lang="es-419" dirty="0">
                <a:hlinkClick r:id="rId2" action="ppaction://hlinksldjump"/>
              </a:rPr>
              <a:t>Login</a:t>
            </a:r>
            <a:endParaRPr lang="es-419" dirty="0"/>
          </a:p>
          <a:p>
            <a:r>
              <a:rPr lang="es-419" dirty="0">
                <a:hlinkClick r:id="rId3" action="ppaction://hlinksldjump"/>
              </a:rPr>
              <a:t>Menú de Registro</a:t>
            </a:r>
            <a:endParaRPr lang="es-419" dirty="0"/>
          </a:p>
          <a:p>
            <a:r>
              <a:rPr lang="es-419" dirty="0">
                <a:hlinkClick r:id="rId4" action="ppaction://hlinksldjump"/>
              </a:rPr>
              <a:t>Menú de Administrador</a:t>
            </a:r>
            <a:endParaRPr lang="es-419" dirty="0"/>
          </a:p>
          <a:p>
            <a:r>
              <a:rPr lang="es-419" dirty="0">
                <a:hlinkClick r:id="rId5" action="ppaction://hlinksldjump"/>
              </a:rPr>
              <a:t>Menú de Búsqueda (Administrador)</a:t>
            </a:r>
            <a:endParaRPr lang="es-419" dirty="0"/>
          </a:p>
          <a:p>
            <a:r>
              <a:rPr lang="es-419" dirty="0">
                <a:hlinkClick r:id="rId6" action="ppaction://hlinksldjump"/>
              </a:rPr>
              <a:t>Menú de Usuario</a:t>
            </a:r>
            <a:endParaRPr lang="es-419" dirty="0"/>
          </a:p>
          <a:p>
            <a:r>
              <a:rPr lang="es-419" dirty="0">
                <a:hlinkClick r:id="rId7" action="ppaction://hlinksldjump"/>
              </a:rPr>
              <a:t>Ingreso de Materiales </a:t>
            </a:r>
            <a:endParaRPr lang="es-419" dirty="0"/>
          </a:p>
        </p:txBody>
      </p:sp>
      <p:sp>
        <p:nvSpPr>
          <p:cNvPr id="4" name="Marcador de contenido 2">
            <a:extLst>
              <a:ext uri="{FF2B5EF4-FFF2-40B4-BE49-F238E27FC236}">
                <a16:creationId xmlns:a16="http://schemas.microsoft.com/office/drawing/2014/main" id="{3B746FAF-CF8F-4BB1-BD6A-4B4633FC6D31}"/>
              </a:ext>
            </a:extLst>
          </p:cNvPr>
          <p:cNvSpPr txBox="1">
            <a:spLocks/>
          </p:cNvSpPr>
          <p:nvPr/>
        </p:nvSpPr>
        <p:spPr>
          <a:xfrm>
            <a:off x="6096000" y="2556932"/>
            <a:ext cx="4800599" cy="3318936"/>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s-419" dirty="0">
                <a:hlinkClick r:id="rId8" action="ppaction://hlinksldjump"/>
              </a:rPr>
              <a:t>Listado de Materiales </a:t>
            </a:r>
            <a:endParaRPr lang="es-419" dirty="0">
              <a:hlinkClick r:id="rId7" action="ppaction://hlinksldjump"/>
            </a:endParaRPr>
          </a:p>
          <a:p>
            <a:r>
              <a:rPr lang="es-419" dirty="0">
                <a:hlinkClick r:id="rId9" action="ppaction://hlinksldjump"/>
              </a:rPr>
              <a:t>Donación de Materiales</a:t>
            </a:r>
            <a:endParaRPr lang="es-419" dirty="0">
              <a:hlinkClick r:id="rId7" action="ppaction://hlinksldjump"/>
            </a:endParaRPr>
          </a:p>
          <a:p>
            <a:r>
              <a:rPr lang="es-419" dirty="0">
                <a:hlinkClick r:id="rId7" action="ppaction://hlinksldjump"/>
              </a:rPr>
              <a:t>Restricciones</a:t>
            </a:r>
            <a:endParaRPr lang="es-419" dirty="0"/>
          </a:p>
          <a:p>
            <a:r>
              <a:rPr lang="es-419" dirty="0">
                <a:hlinkClick r:id="rId10" action="ppaction://hlinksldjump"/>
              </a:rPr>
              <a:t>Requerimientos de Hardware</a:t>
            </a:r>
            <a:endParaRPr lang="es-419" dirty="0"/>
          </a:p>
          <a:p>
            <a:r>
              <a:rPr lang="es-419" dirty="0">
                <a:hlinkClick r:id="rId11" action="ppaction://hlinksldjump"/>
              </a:rPr>
              <a:t>Requerimientos de Software</a:t>
            </a:r>
            <a:endParaRPr lang="es-419" dirty="0"/>
          </a:p>
          <a:p>
            <a:endParaRPr lang="es-419" dirty="0"/>
          </a:p>
        </p:txBody>
      </p:sp>
    </p:spTree>
    <p:extLst>
      <p:ext uri="{BB962C8B-B14F-4D97-AF65-F5344CB8AC3E}">
        <p14:creationId xmlns:p14="http://schemas.microsoft.com/office/powerpoint/2010/main" val="3022729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6D0C5449-AC88-4FC1-8448-25C4ED1E18BA}"/>
              </a:ext>
            </a:extLst>
          </p:cNvPr>
          <p:cNvSpPr>
            <a:spLocks noGrp="1"/>
          </p:cNvSpPr>
          <p:nvPr>
            <p:ph type="title"/>
          </p:nvPr>
        </p:nvSpPr>
        <p:spPr>
          <a:xfrm>
            <a:off x="952108" y="954756"/>
            <a:ext cx="2730414" cy="4946003"/>
          </a:xfrm>
        </p:spPr>
        <p:txBody>
          <a:bodyPr>
            <a:normAutofit/>
          </a:bodyPr>
          <a:lstStyle/>
          <a:p>
            <a:r>
              <a:rPr lang="es-419" dirty="0" err="1">
                <a:solidFill>
                  <a:srgbClr val="FFFFFF"/>
                </a:solidFill>
              </a:rPr>
              <a:t>Login</a:t>
            </a:r>
            <a:endParaRPr lang="es-419">
              <a:solidFill>
                <a:srgbClr val="FFFFFF"/>
              </a:solidFill>
            </a:endParaRPr>
          </a:p>
        </p:txBody>
      </p:sp>
      <p:sp>
        <p:nvSpPr>
          <p:cNvPr id="14" name="Rectangle 13">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CED80CE3-90A8-443E-B1F1-4691AA2F97C9}"/>
              </a:ext>
            </a:extLst>
          </p:cNvPr>
          <p:cNvSpPr>
            <a:spLocks noGrp="1"/>
          </p:cNvSpPr>
          <p:nvPr>
            <p:ph idx="1"/>
          </p:nvPr>
        </p:nvSpPr>
        <p:spPr>
          <a:xfrm>
            <a:off x="5140934" y="469900"/>
            <a:ext cx="5953630" cy="5405968"/>
          </a:xfrm>
        </p:spPr>
        <p:txBody>
          <a:bodyPr anchor="ctr">
            <a:normAutofit/>
          </a:bodyPr>
          <a:lstStyle/>
          <a:p>
            <a:r>
              <a:rPr lang="es-419" dirty="0"/>
              <a:t>Al inicial la aplicación la primera pantalla que se le mostrara será el menú de login, en el cual podrá colocar su usuario y contraseña si posee una cuenta, si tanto el usuario como la contraseña ingresadas son correctas al presionar el botón Iniciar Sesión le desplegara un </a:t>
            </a:r>
            <a:r>
              <a:rPr lang="es-419">
                <a:hlinkClick r:id="" action="ppaction://noaction"/>
              </a:rPr>
              <a:t>Menú de Administrador</a:t>
            </a:r>
            <a:r>
              <a:rPr lang="es-419" dirty="0"/>
              <a:t> si su rol como usuario es administrador o el </a:t>
            </a:r>
            <a:r>
              <a:rPr lang="es-419">
                <a:hlinkClick r:id="" action="ppaction://noaction"/>
              </a:rPr>
              <a:t>Menú de Usuario</a:t>
            </a:r>
            <a:r>
              <a:rPr lang="es-419" dirty="0"/>
              <a:t> si su rol es usuario.</a:t>
            </a:r>
          </a:p>
          <a:p>
            <a:r>
              <a:rPr lang="es-419" dirty="0"/>
              <a:t>De lo contrario si no posee una cuenta pude dar clic en el botón Regístrate Aquí el cual le desplegara un </a:t>
            </a:r>
            <a:r>
              <a:rPr lang="es-419">
                <a:hlinkClick r:id="" action="ppaction://noaction"/>
              </a:rPr>
              <a:t>Menú de Registro</a:t>
            </a:r>
            <a:r>
              <a:rPr lang="es-419" dirty="0"/>
              <a:t> en el cual podrá ingresar sus datos para adquirir una cuenta</a:t>
            </a:r>
          </a:p>
        </p:txBody>
      </p:sp>
    </p:spTree>
    <p:extLst>
      <p:ext uri="{BB962C8B-B14F-4D97-AF65-F5344CB8AC3E}">
        <p14:creationId xmlns:p14="http://schemas.microsoft.com/office/powerpoint/2010/main" val="2603012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Captura de pantalla de computadora&#10;&#10;Descripción generada automáticamente">
            <a:extLst>
              <a:ext uri="{FF2B5EF4-FFF2-40B4-BE49-F238E27FC236}">
                <a16:creationId xmlns:a16="http://schemas.microsoft.com/office/drawing/2014/main" id="{017123A5-CBD1-4B25-8010-730AEFA5CEC8}"/>
              </a:ext>
            </a:extLst>
          </p:cNvPr>
          <p:cNvPicPr>
            <a:picLocks noChangeAspect="1"/>
          </p:cNvPicPr>
          <p:nvPr/>
        </p:nvPicPr>
        <p:blipFill rotWithShape="1">
          <a:blip r:embed="rId2">
            <a:extLst>
              <a:ext uri="{28A0092B-C50C-407E-A947-70E740481C1C}">
                <a14:useLocalDpi xmlns:a14="http://schemas.microsoft.com/office/drawing/2010/main" val="0"/>
              </a:ext>
            </a:extLst>
          </a:blip>
          <a:srcRect l="17298" t="22782" r="59718" b="31389"/>
          <a:stretch/>
        </p:blipFill>
        <p:spPr>
          <a:xfrm>
            <a:off x="3765754" y="816673"/>
            <a:ext cx="4660492" cy="5224653"/>
          </a:xfrm>
          <a:prstGeom prst="rect">
            <a:avLst/>
          </a:prstGeom>
        </p:spPr>
      </p:pic>
    </p:spTree>
    <p:extLst>
      <p:ext uri="{BB962C8B-B14F-4D97-AF65-F5344CB8AC3E}">
        <p14:creationId xmlns:p14="http://schemas.microsoft.com/office/powerpoint/2010/main" val="3424868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A76F36D0-E590-4568-800B-9EEBB99D9EE7}"/>
              </a:ext>
            </a:extLst>
          </p:cNvPr>
          <p:cNvSpPr>
            <a:spLocks noGrp="1"/>
          </p:cNvSpPr>
          <p:nvPr>
            <p:ph type="title"/>
          </p:nvPr>
        </p:nvSpPr>
        <p:spPr>
          <a:xfrm>
            <a:off x="952108" y="954756"/>
            <a:ext cx="2730414" cy="4946003"/>
          </a:xfrm>
        </p:spPr>
        <p:txBody>
          <a:bodyPr>
            <a:normAutofit/>
          </a:bodyPr>
          <a:lstStyle/>
          <a:p>
            <a:r>
              <a:rPr lang="es-419">
                <a:solidFill>
                  <a:srgbClr val="FFFFFF"/>
                </a:solidFill>
              </a:rPr>
              <a:t>Menú de Registro</a:t>
            </a:r>
          </a:p>
        </p:txBody>
      </p:sp>
      <p:sp>
        <p:nvSpPr>
          <p:cNvPr id="14" name="Rectangle 13">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24197A34-78C4-4E30-8614-AB48AB351A29}"/>
              </a:ext>
            </a:extLst>
          </p:cNvPr>
          <p:cNvSpPr>
            <a:spLocks noGrp="1"/>
          </p:cNvSpPr>
          <p:nvPr>
            <p:ph idx="1"/>
          </p:nvPr>
        </p:nvSpPr>
        <p:spPr>
          <a:xfrm>
            <a:off x="5140934" y="469900"/>
            <a:ext cx="5953630" cy="5405968"/>
          </a:xfrm>
        </p:spPr>
        <p:txBody>
          <a:bodyPr anchor="ctr">
            <a:normAutofit/>
          </a:bodyPr>
          <a:lstStyle/>
          <a:p>
            <a:pPr>
              <a:lnSpc>
                <a:spcPct val="90000"/>
              </a:lnSpc>
            </a:pPr>
            <a:r>
              <a:rPr lang="es-419" dirty="0"/>
              <a:t>En este menú podrá ingresar los datos que se le piden para poder adquirir una cuenta en la empresa. Existen ciertas </a:t>
            </a:r>
            <a:r>
              <a:rPr lang="es-419">
                <a:hlinkClick r:id="" action="ppaction://noaction"/>
              </a:rPr>
              <a:t>restricciones</a:t>
            </a:r>
            <a:r>
              <a:rPr lang="es-419" dirty="0"/>
              <a:t> al momento de registrarse, entre las mas importantes se encuentran: No se permite ingresar un usuario ya existente y la contraseña que ingrese tiene que cumplir con las expectativas de seguridad.</a:t>
            </a:r>
            <a:endParaRPr lang="es-419"/>
          </a:p>
          <a:p>
            <a:pPr>
              <a:lnSpc>
                <a:spcPct val="90000"/>
              </a:lnSpc>
            </a:pPr>
            <a:r>
              <a:rPr lang="es-419" dirty="0"/>
              <a:t>Al llenar todos los campos correctamente y presionar el botón registrarse le desplegará el </a:t>
            </a:r>
            <a:r>
              <a:rPr lang="es-419">
                <a:hlinkClick r:id="" action="ppaction://noaction"/>
              </a:rPr>
              <a:t>Menú de Administrador</a:t>
            </a:r>
            <a:r>
              <a:rPr lang="es-419" dirty="0"/>
              <a:t> o de </a:t>
            </a:r>
            <a:r>
              <a:rPr lang="es-419">
                <a:hlinkClick r:id="" action="ppaction://noaction"/>
              </a:rPr>
              <a:t>Usuario</a:t>
            </a:r>
            <a:r>
              <a:rPr lang="es-419" dirty="0"/>
              <a:t> dependiendo su rol.</a:t>
            </a:r>
            <a:endParaRPr lang="es-419"/>
          </a:p>
          <a:p>
            <a:pPr>
              <a:lnSpc>
                <a:spcPct val="90000"/>
              </a:lnSpc>
            </a:pPr>
            <a:r>
              <a:rPr lang="es-419"/>
              <a:t>Nota:</a:t>
            </a:r>
            <a:r>
              <a:rPr lang="es-419" dirty="0"/>
              <a:t> Por defecto el primer usuario que se registra es administrador.</a:t>
            </a:r>
            <a:endParaRPr lang="es-419"/>
          </a:p>
        </p:txBody>
      </p:sp>
    </p:spTree>
    <p:extLst>
      <p:ext uri="{BB962C8B-B14F-4D97-AF65-F5344CB8AC3E}">
        <p14:creationId xmlns:p14="http://schemas.microsoft.com/office/powerpoint/2010/main" val="283859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descr="Captura de pantalla de computadora&#10;&#10;Descripción generada automáticamente">
            <a:extLst>
              <a:ext uri="{FF2B5EF4-FFF2-40B4-BE49-F238E27FC236}">
                <a16:creationId xmlns:a16="http://schemas.microsoft.com/office/drawing/2014/main" id="{7ABE31F0-F6D3-4D6D-A294-B72D73F1F2E4}"/>
              </a:ext>
            </a:extLst>
          </p:cNvPr>
          <p:cNvPicPr>
            <a:picLocks noChangeAspect="1"/>
          </p:cNvPicPr>
          <p:nvPr/>
        </p:nvPicPr>
        <p:blipFill rotWithShape="1">
          <a:blip r:embed="rId2">
            <a:extLst>
              <a:ext uri="{28A0092B-C50C-407E-A947-70E740481C1C}">
                <a14:useLocalDpi xmlns:a14="http://schemas.microsoft.com/office/drawing/2010/main" val="0"/>
              </a:ext>
            </a:extLst>
          </a:blip>
          <a:srcRect l="27943" t="7076" r="27540" b="5570"/>
          <a:stretch/>
        </p:blipFill>
        <p:spPr>
          <a:xfrm>
            <a:off x="3406877" y="486697"/>
            <a:ext cx="5427408" cy="5987845"/>
          </a:xfrm>
          <a:prstGeom prst="rect">
            <a:avLst/>
          </a:prstGeom>
        </p:spPr>
      </p:pic>
    </p:spTree>
    <p:extLst>
      <p:ext uri="{BB962C8B-B14F-4D97-AF65-F5344CB8AC3E}">
        <p14:creationId xmlns:p14="http://schemas.microsoft.com/office/powerpoint/2010/main" val="1515714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7911472F-47BB-40D9-8BCB-D80CAB3090D6}"/>
              </a:ext>
            </a:extLst>
          </p:cNvPr>
          <p:cNvSpPr>
            <a:spLocks noGrp="1"/>
          </p:cNvSpPr>
          <p:nvPr>
            <p:ph type="title"/>
          </p:nvPr>
        </p:nvSpPr>
        <p:spPr>
          <a:xfrm>
            <a:off x="952108" y="954756"/>
            <a:ext cx="2730414" cy="4946003"/>
          </a:xfrm>
        </p:spPr>
        <p:txBody>
          <a:bodyPr>
            <a:normAutofit/>
          </a:bodyPr>
          <a:lstStyle/>
          <a:p>
            <a:r>
              <a:rPr lang="es-419" sz="3400">
                <a:solidFill>
                  <a:srgbClr val="FFFFFF"/>
                </a:solidFill>
              </a:rPr>
              <a:t>Menú de Administrador</a:t>
            </a:r>
          </a:p>
        </p:txBody>
      </p:sp>
      <p:sp>
        <p:nvSpPr>
          <p:cNvPr id="14" name="Rectangle 13">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5680884F-4680-4E11-9DC5-6648DC4D5533}"/>
              </a:ext>
            </a:extLst>
          </p:cNvPr>
          <p:cNvSpPr>
            <a:spLocks noGrp="1"/>
          </p:cNvSpPr>
          <p:nvPr>
            <p:ph idx="1"/>
          </p:nvPr>
        </p:nvSpPr>
        <p:spPr>
          <a:xfrm>
            <a:off x="5140934" y="469900"/>
            <a:ext cx="5953630" cy="5918200"/>
          </a:xfrm>
        </p:spPr>
        <p:txBody>
          <a:bodyPr anchor="ctr">
            <a:normAutofit fontScale="92500"/>
          </a:bodyPr>
          <a:lstStyle/>
          <a:p>
            <a:r>
              <a:rPr lang="es-419" sz="2200" dirty="0"/>
              <a:t>En este menú se tiene los permisos de ingresar otro usuario, buscar y modificar los datos de un usuario, realizar un respaldo de la información que consiste en copiar todos los archivos que se encuentran en la carpeta MEIA y pasarlos a una ubicación que definamos y cambiar los datos que se muestran ahí.</a:t>
            </a:r>
          </a:p>
          <a:p>
            <a:r>
              <a:rPr lang="es-419" sz="2200" dirty="0"/>
              <a:t>Al presionar el botón ingresar nuevo usuario abrirá el </a:t>
            </a:r>
            <a:r>
              <a:rPr lang="es-419" sz="2200" dirty="0">
                <a:hlinkClick r:id="" action="ppaction://noaction"/>
              </a:rPr>
              <a:t>Menú de Registro</a:t>
            </a:r>
            <a:r>
              <a:rPr lang="es-419" sz="2200" dirty="0"/>
              <a:t>.</a:t>
            </a:r>
          </a:p>
          <a:p>
            <a:r>
              <a:rPr lang="es-419" sz="2200" dirty="0"/>
              <a:t>Al presionar el botón búsqueda de usuarios le desplegara el </a:t>
            </a:r>
            <a:r>
              <a:rPr lang="es-419" sz="2200" dirty="0">
                <a:hlinkClick r:id="" action="ppaction://noaction"/>
              </a:rPr>
              <a:t>Menú de Búsqueda</a:t>
            </a:r>
            <a:r>
              <a:rPr lang="es-419" sz="2200" dirty="0"/>
              <a:t> del administrador.</a:t>
            </a:r>
          </a:p>
          <a:p>
            <a:r>
              <a:rPr lang="es-419" sz="2200" dirty="0"/>
              <a:t>Al presionar el botón Respaldo de la información se selecciona únicamente la carpeta destino a la cual queremos copiar toda nuestra información almacenada en la carpeta MEIA, y automáticamente hará el respaldo dejando constancia en la bitácora de </a:t>
            </a:r>
            <a:r>
              <a:rPr lang="es-419" sz="2200" dirty="0" err="1"/>
              <a:t>backup</a:t>
            </a:r>
            <a:r>
              <a:rPr lang="es-419" sz="2200" dirty="0"/>
              <a:t>.</a:t>
            </a:r>
          </a:p>
        </p:txBody>
      </p:sp>
    </p:spTree>
    <p:extLst>
      <p:ext uri="{BB962C8B-B14F-4D97-AF65-F5344CB8AC3E}">
        <p14:creationId xmlns:p14="http://schemas.microsoft.com/office/powerpoint/2010/main" val="474943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Captura de pantalla de computadora&#10;&#10;Descripción generada automáticamente">
            <a:extLst>
              <a:ext uri="{FF2B5EF4-FFF2-40B4-BE49-F238E27FC236}">
                <a16:creationId xmlns:a16="http://schemas.microsoft.com/office/drawing/2014/main" id="{5D70555B-6BB8-48B2-83CA-46D358C258FD}"/>
              </a:ext>
            </a:extLst>
          </p:cNvPr>
          <p:cNvPicPr>
            <a:picLocks noChangeAspect="1"/>
          </p:cNvPicPr>
          <p:nvPr/>
        </p:nvPicPr>
        <p:blipFill rotWithShape="1">
          <a:blip r:embed="rId2">
            <a:extLst>
              <a:ext uri="{28A0092B-C50C-407E-A947-70E740481C1C}">
                <a14:useLocalDpi xmlns:a14="http://schemas.microsoft.com/office/drawing/2010/main" val="0"/>
              </a:ext>
            </a:extLst>
          </a:blip>
          <a:srcRect l="17177" t="22998" r="51371" b="40210"/>
          <a:stretch/>
        </p:blipFill>
        <p:spPr>
          <a:xfrm>
            <a:off x="2910348" y="1333821"/>
            <a:ext cx="6371303" cy="4190357"/>
          </a:xfrm>
          <a:prstGeom prst="rect">
            <a:avLst/>
          </a:prstGeom>
        </p:spPr>
      </p:pic>
    </p:spTree>
    <p:extLst>
      <p:ext uri="{BB962C8B-B14F-4D97-AF65-F5344CB8AC3E}">
        <p14:creationId xmlns:p14="http://schemas.microsoft.com/office/powerpoint/2010/main" val="336174971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á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á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á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otalTime>17</TotalTime>
  <Words>785</Words>
  <Application>Microsoft Office PowerPoint</Application>
  <PresentationFormat>Panorámica</PresentationFormat>
  <Paragraphs>56</Paragraphs>
  <Slides>23</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23</vt:i4>
      </vt:variant>
    </vt:vector>
  </HeadingPairs>
  <TitlesOfParts>
    <vt:vector size="26" baseType="lpstr">
      <vt:lpstr>Arial</vt:lpstr>
      <vt:lpstr>Garamond</vt:lpstr>
      <vt:lpstr>Orgánico</vt:lpstr>
      <vt:lpstr>Manual Técnico Proyecto MeIA Segunda Entrega</vt:lpstr>
      <vt:lpstr>INTRODUCCION</vt:lpstr>
      <vt:lpstr>INDICE</vt:lpstr>
      <vt:lpstr>Login</vt:lpstr>
      <vt:lpstr>Presentación de PowerPoint</vt:lpstr>
      <vt:lpstr>Menú de Registro</vt:lpstr>
      <vt:lpstr>Presentación de PowerPoint</vt:lpstr>
      <vt:lpstr>Menú de Administrador</vt:lpstr>
      <vt:lpstr>Presentación de PowerPoint</vt:lpstr>
      <vt:lpstr>Menú de Búsqueda (Administrador)</vt:lpstr>
      <vt:lpstr>Presentación de PowerPoint</vt:lpstr>
      <vt:lpstr>Menú de Usuario</vt:lpstr>
      <vt:lpstr>Presentación de PowerPoint</vt:lpstr>
      <vt:lpstr>Ingreso de un nuevo material de reciclaje</vt:lpstr>
      <vt:lpstr>Presentación de PowerPoint</vt:lpstr>
      <vt:lpstr>Listado de materiales reciclables</vt:lpstr>
      <vt:lpstr>Presentación de PowerPoint</vt:lpstr>
      <vt:lpstr>Ingreso de donación de materiales</vt:lpstr>
      <vt:lpstr>Presentación de PowerPoint</vt:lpstr>
      <vt:lpstr>Restricciones</vt:lpstr>
      <vt:lpstr>Requerimientos de Hardware</vt:lpstr>
      <vt:lpstr>Presentación de PowerPoint</vt:lpstr>
      <vt:lpstr>Requerimientos de Software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Manual Técnico del Proyecto No.1</dc:title>
  <dc:creator>Luis</dc:creator>
  <cp:lastModifiedBy>Luis</cp:lastModifiedBy>
  <cp:revision>4</cp:revision>
  <dcterms:created xsi:type="dcterms:W3CDTF">2019-11-03T21:01:27Z</dcterms:created>
  <dcterms:modified xsi:type="dcterms:W3CDTF">2019-11-03T21:19:56Z</dcterms:modified>
</cp:coreProperties>
</file>