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47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11A2-F039-7486-FE98-C1E1621D6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C7206-B20C-ABDB-0523-F400F32A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0493-3A69-C7EE-546F-B3560A67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E292-D7E9-308D-0495-24EE5093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F267-1AE0-C5F9-4E47-170D6B22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A39D-12EF-BDDF-B41A-14DCA249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5C0FB-BD99-508E-53C3-1705A99AB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B2B9-8A8C-8870-FC34-AA1FBE63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21BE-4569-54D8-9932-FFF5BB75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F9E48-3A8B-5C79-4EAD-9E5723A6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3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D27E-D88C-00E2-B2CA-D2CE18CD8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566B9-FBA4-F706-A295-C476B021D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D0D5-A8BB-724A-DB8B-703D6EF3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F47B-5F5B-3263-7BBC-00673FFD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0854-6244-3074-D05A-6F977D1C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C46A-4160-A78C-E10D-B28DEB4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A301-B095-AC5A-0448-5A42FE05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77BC-A171-4CC7-3037-19AD86F7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26C1-2D99-F4D6-9328-191FCED0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9F42-F6ED-C943-B6D1-B7385247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C99C-8B93-095A-F886-E409058E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17B4F-CC7F-30E9-9CA1-CCDDC67D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6046-C259-332E-EB8C-2213720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69266-CC59-4866-60EE-E25B5E05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5F34-14C9-5578-A216-0332E60B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4462-B288-7CE5-7C5F-D4954FCE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5A2A-57C0-940B-1AD3-CD4D9F81A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F26B9-464C-E1A9-129B-ACF549665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23530-CF3D-15F2-7FED-B9F24B5C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9F028-B46A-7B27-A726-86E972DC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6BFB1-5ECB-366E-4811-D8BB333C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6CF-9C3C-9464-F720-47CC76EE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E0F8-2A9F-A679-E045-A171C4DE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7C281-E9AB-2929-4457-A6BDF1419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6C0DD-53A6-7523-5E23-3A33688B2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D51E4-0401-9C4C-8274-FC6643F4A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22D5C-029D-9A63-5653-F283E54B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0CE2C-48AA-44EB-8765-49886223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15A81-C84C-642F-4650-B9532E14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9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F0D3-6A9C-DD00-1BD2-518D3532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FED43-3BCB-795F-4B70-942C8BE7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51834-33BB-29AC-1350-D623C402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97805-9573-4A53-41B5-47FE8BC0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2B3E5-C803-99D3-821A-D8997264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DFF85-930E-0D3D-57A2-458A7A63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84E4-068D-906F-7D4F-AD9C7649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81DC-BFF5-CBCF-DAAA-290C902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2CC4-E827-EA40-10A7-8802FDDC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CA230-64B4-8748-D15E-131BFA987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719F6-871F-AD57-33CB-05324B71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F1A06-2071-C962-76D0-C4E97079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E2F66-436F-59D6-A3E8-4A5D389E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9DA5-447A-FC93-EF43-B2D3703C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0C9FE-E552-855F-1127-76AEA5E05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BEBF3-971B-19F3-65A6-4686FB22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E7B60-4900-7BDC-1322-9E207207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10C45-6B54-6427-3C88-37E5DA7C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9D701-5CFB-C540-9E1B-85005FEB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E684C-4522-2E99-E123-0C6A1105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A0F4-B43D-E7AE-D050-2C60C63B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D471-2FA7-C898-D423-8CE0377DC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5CD25-BEBC-4C02-845A-8898736F7A1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0FA9-994B-B68D-E1CD-9810DC054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E7E1-5743-514E-72AC-0B2246ED9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CC6C8-AF13-4E47-BB64-9E98C01FF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0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F28A94B-516E-9D33-A45E-A71289FB6F03}"/>
              </a:ext>
            </a:extLst>
          </p:cNvPr>
          <p:cNvGrpSpPr/>
          <p:nvPr/>
        </p:nvGrpSpPr>
        <p:grpSpPr>
          <a:xfrm>
            <a:off x="104135" y="520065"/>
            <a:ext cx="11826256" cy="5594985"/>
            <a:chOff x="104135" y="520065"/>
            <a:chExt cx="11826256" cy="5594985"/>
          </a:xfrm>
        </p:grpSpPr>
        <p:pic>
          <p:nvPicPr>
            <p:cNvPr id="1030" name="Picture 6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4114D591-3CA8-5971-22D8-6EC850ACD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" t="996" r="1730" b="1619"/>
            <a:stretch>
              <a:fillRect/>
            </a:stretch>
          </p:blipFill>
          <p:spPr bwMode="auto">
            <a:xfrm>
              <a:off x="4120897" y="1698625"/>
              <a:ext cx="1473200" cy="3308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8F3B7594-4080-961C-2414-F69C727CD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"/>
            <a:stretch>
              <a:fillRect/>
            </a:stretch>
          </p:blipFill>
          <p:spPr bwMode="auto">
            <a:xfrm>
              <a:off x="104135" y="520065"/>
              <a:ext cx="1822450" cy="546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E5EE623E-33BD-6207-8B01-ABACB8440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8"/>
            <a:stretch>
              <a:fillRect/>
            </a:stretch>
          </p:blipFill>
          <p:spPr bwMode="auto">
            <a:xfrm>
              <a:off x="8207509" y="590550"/>
              <a:ext cx="1746250" cy="5524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69436707-EB6E-966B-BDEC-F668382FA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3691" y="1463675"/>
              <a:ext cx="1536700" cy="3384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0BDBD7D5-D0EA-B552-E8E4-C612859EFC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516" y="2009775"/>
              <a:ext cx="1314450" cy="28384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1" descr="A screenshot of a computer error message&#10;&#10;AI-generated content may be incorrect.">
              <a:extLst>
                <a:ext uri="{FF2B5EF4-FFF2-40B4-BE49-F238E27FC236}">
                  <a16:creationId xmlns:a16="http://schemas.microsoft.com/office/drawing/2014/main" id="{C29D12EE-1B09-4F95-4978-CE0F2D475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8" b="-2"/>
            <a:stretch>
              <a:fillRect/>
            </a:stretch>
          </p:blipFill>
          <p:spPr bwMode="auto">
            <a:xfrm>
              <a:off x="6034028" y="723900"/>
              <a:ext cx="1733550" cy="518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0A46175-0C4B-3D98-B441-6868695BA748}"/>
                </a:ext>
              </a:extLst>
            </p:cNvPr>
            <p:cNvCxnSpPr>
              <a:stCxn id="1029" idx="3"/>
            </p:cNvCxnSpPr>
            <p:nvPr/>
          </p:nvCxnSpPr>
          <p:spPr>
            <a:xfrm>
              <a:off x="1926585" y="3250565"/>
              <a:ext cx="4399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B69A9F-2155-1BC2-8996-74D7D950E40E}"/>
                </a:ext>
              </a:extLst>
            </p:cNvPr>
            <p:cNvCxnSpPr/>
            <p:nvPr/>
          </p:nvCxnSpPr>
          <p:spPr>
            <a:xfrm>
              <a:off x="3680966" y="3250565"/>
              <a:ext cx="4399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F3A230-385D-5716-59EF-7470F84C2BB0}"/>
                </a:ext>
              </a:extLst>
            </p:cNvPr>
            <p:cNvCxnSpPr/>
            <p:nvPr/>
          </p:nvCxnSpPr>
          <p:spPr>
            <a:xfrm>
              <a:off x="5594097" y="3250565"/>
              <a:ext cx="4399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BA841B6-746C-0473-BA47-575411952DA0}"/>
                </a:ext>
              </a:extLst>
            </p:cNvPr>
            <p:cNvCxnSpPr/>
            <p:nvPr/>
          </p:nvCxnSpPr>
          <p:spPr>
            <a:xfrm>
              <a:off x="7767578" y="3250565"/>
              <a:ext cx="4399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994C4B-C787-3B4C-09B4-4F655CA47682}"/>
                </a:ext>
              </a:extLst>
            </p:cNvPr>
            <p:cNvCxnSpPr/>
            <p:nvPr/>
          </p:nvCxnSpPr>
          <p:spPr>
            <a:xfrm>
              <a:off x="9953760" y="3250565"/>
              <a:ext cx="4399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934E126B-8D07-DDAB-8D8A-C62DD980157F}"/>
                </a:ext>
              </a:extLst>
            </p:cNvPr>
            <p:cNvCxnSpPr>
              <a:stCxn id="1027" idx="2"/>
              <a:endCxn id="1026" idx="2"/>
            </p:cNvCxnSpPr>
            <p:nvPr/>
          </p:nvCxnSpPr>
          <p:spPr>
            <a:xfrm rot="5400000">
              <a:off x="7092891" y="779075"/>
              <a:ext cx="12700" cy="8138300"/>
            </a:xfrm>
            <a:prstGeom prst="bentConnector3">
              <a:avLst>
                <a:gd name="adj1" fmla="val 113696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74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Chutchanan Maneerueang (Jame)</dc:creator>
  <cp:lastModifiedBy>Chutchanan Maneerueang (Jame)</cp:lastModifiedBy>
  <cp:revision>1</cp:revision>
  <dcterms:created xsi:type="dcterms:W3CDTF">2025-08-20T03:09:43Z</dcterms:created>
  <dcterms:modified xsi:type="dcterms:W3CDTF">2025-08-20T08:34:42Z</dcterms:modified>
</cp:coreProperties>
</file>