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712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09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31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64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839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363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783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911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34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42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9388E1-90C7-4510-9D37-6C5D4CB70920}" type="datetimeFigureOut">
              <a:rPr lang="th-TH" smtClean="0"/>
              <a:t>29/08/62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7913BC2-0076-4029-A59A-DA84CA3FA5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42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BD9E11-D2EB-482B-B7FF-211B888C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05000"/>
            <a:ext cx="6815669" cy="2276554"/>
          </a:xfrm>
        </p:spPr>
        <p:txBody>
          <a:bodyPr/>
          <a:lstStyle/>
          <a:p>
            <a:r>
              <a:rPr lang="th-TH" b="1" dirty="0"/>
              <a:t>ติ่งเกาหลี</a:t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6588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4F7D794-E525-4E74-AD69-FC093517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90525"/>
            <a:ext cx="9601196" cy="5485344"/>
          </a:xfrm>
        </p:spPr>
        <p:txBody>
          <a:bodyPr/>
          <a:lstStyle/>
          <a:p>
            <a:pPr marL="0" indent="0" algn="ctr">
              <a:buNone/>
            </a:pPr>
            <a:r>
              <a:rPr lang="th-TH" sz="3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ติ่งเกาหลีคืออะไร</a:t>
            </a:r>
            <a:r>
              <a:rPr lang="en-US" sz="3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?</a:t>
            </a:r>
            <a:endParaRPr lang="en-US" sz="3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ความหมาย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	กลุ่มบุคคลที่มีความคลั่งไคล้ในตัวศิลปิน หรือศิลปินวง</a:t>
            </a:r>
            <a:r>
              <a:rPr lang="th-TH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นั้นๆ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อย่างมาก โดยชอบแบบไม่ลืมหูลืมตา </a:t>
            </a:r>
          </a:p>
          <a:p>
            <a:pPr marL="0" indent="0">
              <a:buNone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ถึงขั้น “สาวก”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400" dirty="0">
                <a:latin typeface="Cordia New" panose="020B0304020202020204" pitchFamily="34" charset="-34"/>
                <a:cs typeface="Cordia New" panose="020B0304020202020204" pitchFamily="34" charset="-34"/>
              </a:rPr>
              <a:t>    </a:t>
            </a:r>
          </a:p>
          <a:p>
            <a:pPr marL="0" indent="0">
              <a:buNone/>
            </a:pP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การซัพพอร์ต </a:t>
            </a: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(Support)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พรีอัลบั้ม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การปั่นวิว</a:t>
            </a:r>
            <a:r>
              <a:rPr lang="th-TH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ยูทูป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/การสตรีมเพลง เช่น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melon never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spotify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โหวตออนไลน์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โปรเจคป้าย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MRT</a:t>
            </a:r>
          </a:p>
          <a:p>
            <a:pPr marL="0" indent="0">
              <a:buNone/>
            </a:pPr>
            <a:endParaRPr lang="th-TH" b="1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71B3206-46DB-4CF5-8F48-D2306D5BE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25" y="4200525"/>
            <a:ext cx="3822700" cy="1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76C6B65-96F9-4530-9CBB-AA1D7A94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62025"/>
            <a:ext cx="9601196" cy="53911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ประเภทติ่งเกาหลี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แฟนคลับ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ออลแฟน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แฟนคลับที่ชื่นชอบ/สนับสนุนศิลปินทั้งวง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แกอินแฟน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แฟนคลับที่ชื่นชอบ/สนับสนุนเฉพาะศิลปินที่ตนชื่นชอบเพียงคนเดียว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อักแกแฟน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ชื่นชอบเพียงเมมเบอร์ตนเองโดยไม่สนใจคนอื่น ถึงขนาดใส่ร้ายเมมเบอร์คน</a:t>
            </a:r>
            <a:r>
              <a:rPr lang="th-TH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อื่นๆ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เพื่อให้เมมเบอร์ที่ตนเองชอบดูดี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ซาแซงแฟน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กลุ่มแฟนคลับที่ลุกล้ำความเป็นส่วนตัวของศิลปิน พยายามทำร้ายศิลปินทุกทางเพื่อให้ศิลปินจำตนเองได้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แอนตี้แฟน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กลุ่มแฟนคลับที่มักจะขุดคุ้ยข่าวเสียหาย เพื่อทำให้ศิลปินเสียชื่อเสียง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370C537-9E81-452B-89B2-2F164E5E9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6" y="504824"/>
            <a:ext cx="3439916" cy="18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2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1BBD6FE-0353-4E1B-B8EB-4F9B9116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61950"/>
            <a:ext cx="9601196" cy="54695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3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เป็นติ่งเกาหลีดียังไง</a:t>
            </a:r>
            <a:r>
              <a:rPr lang="en-US" sz="3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?</a:t>
            </a:r>
            <a:endParaRPr lang="en-US" sz="3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360000" lvl="0" indent="0"/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ด้านการเรียนและภาษา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360000" lvl="0" indent="0"/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ด้านการดำเนินชีวิต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360000" lvl="0" indent="0"/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ด้านความสามารถพิเศษ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100" dirty="0">
                <a:latin typeface="Cordia New" panose="020B0304020202020204" pitchFamily="34" charset="-34"/>
                <a:cs typeface="Cordia New" panose="020B0304020202020204" pitchFamily="34" charset="-34"/>
              </a:rPr>
              <a:t>   </a:t>
            </a:r>
          </a:p>
          <a:p>
            <a:pPr marL="0" indent="0" algn="ctr">
              <a:buNone/>
            </a:pPr>
            <a:r>
              <a:rPr lang="th-TH" sz="30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ติ่งเกาหลีควรรู้อะไร</a:t>
            </a:r>
            <a:endParaRPr lang="en-US" sz="3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Boy </a:t>
            </a:r>
            <a:r>
              <a:rPr lang="en-US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Grop</a:t>
            </a: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&amp; Girls Group &amp; Solo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360000" indent="0">
              <a:buFont typeface="+mj-lt"/>
              <a:buAutoNum type="arabicPeriod"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Boy Group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: BTS,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Wanna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One, X1, EXO, GOT7,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MonstaX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360000" indent="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Girls Group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: BLACKPINK, ITZY, TWICE, IZ*ONE, Red Velvet</a:t>
            </a:r>
          </a:p>
          <a:p>
            <a:pPr marL="360000" indent="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Solo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: Jennie,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Summi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Chungha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Hyuna, Taemin 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1391D2E-4B9A-497D-99A3-53678EDC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837" y="4277817"/>
            <a:ext cx="2986088" cy="1990725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694F40F-10BC-45A4-A3C1-925924216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6623">
            <a:off x="8396621" y="971721"/>
            <a:ext cx="27146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C5C7550-C99B-4A1A-B827-AAEBCB41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4325"/>
            <a:ext cx="10058400" cy="585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ซีรี</a:t>
            </a:r>
            <a:r>
              <a:rPr lang="th-TH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ย์</a:t>
            </a: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เกาหลี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504000" lvl="0"/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Romantic Drama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Heirs, You Who Came From the Stars</a:t>
            </a:r>
          </a:p>
          <a:p>
            <a:pPr marL="504000" lvl="0"/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Romantic Fantasy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: Goblin, A Korean Odyssey </a:t>
            </a:r>
          </a:p>
          <a:p>
            <a:pPr marL="504000" lvl="0"/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Romantic comedy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Strong women do bong soon, Fairy weightlifting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kim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bok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joo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504000" lvl="0"/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Action Romantic Drama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Descendant of Sun</a:t>
            </a:r>
          </a:p>
          <a:p>
            <a:pPr marL="0" indent="0">
              <a:buNone/>
            </a:pPr>
            <a:r>
              <a:rPr lang="en-US" sz="1000" dirty="0">
                <a:latin typeface="Cordia New" panose="020B0304020202020204" pitchFamily="34" charset="-34"/>
                <a:cs typeface="Cordia New" panose="020B0304020202020204" pitchFamily="34" charset="-34"/>
              </a:rPr>
              <a:t>     </a:t>
            </a:r>
          </a:p>
          <a:p>
            <a:pPr marL="0" indent="0">
              <a:buNone/>
            </a:pP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ค่ายเพลงเกาหลี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504000"/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ค่ายเพลงเกาหลี เช่น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SM, JYP,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Bighit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YG, YMC, Starship</a:t>
            </a:r>
          </a:p>
          <a:p>
            <a:pPr marL="504000"/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ค่ายเพลงจีนในเกาหลี เช่น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Yuehua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 YH, Label V</a:t>
            </a:r>
          </a:p>
          <a:p>
            <a:pPr marL="504000"/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ไอดอลเจ้าของค่ายเพลง เช่น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KONNECT, Brid3, P Nation, AOMG</a:t>
            </a:r>
          </a:p>
          <a:p>
            <a:pPr marL="0" indent="0">
              <a:buNone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 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66C18FC-A208-4FB5-A37C-262661097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0" y="2459831"/>
            <a:ext cx="3686219" cy="1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8689B8B-059D-44F3-9E72-46C2750BE67B}"/>
              </a:ext>
            </a:extLst>
          </p:cNvPr>
          <p:cNvSpPr txBox="1"/>
          <p:nvPr/>
        </p:nvSpPr>
        <p:spPr>
          <a:xfrm>
            <a:off x="7943850" y="5867400"/>
            <a:ext cx="3248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3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  ผู้จัดทำ</a:t>
            </a:r>
          </a:p>
          <a:p>
            <a:pPr algn="r"/>
            <a:r>
              <a:rPr lang="th-TH" sz="2300" dirty="0">
                <a:latin typeface="Cordia New" panose="020B0304020202020204" pitchFamily="34" charset="-34"/>
                <a:cs typeface="Cordia New" panose="020B0304020202020204" pitchFamily="34" charset="-34"/>
              </a:rPr>
              <a:t>นางสาว ชุติมา </a:t>
            </a:r>
            <a:r>
              <a:rPr lang="th-TH" sz="23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อนันต</a:t>
            </a:r>
            <a:r>
              <a:rPr lang="th-TH" sz="2300" dirty="0">
                <a:latin typeface="Cordia New" panose="020B0304020202020204" pitchFamily="34" charset="-34"/>
                <a:cs typeface="Cordia New" panose="020B0304020202020204" pitchFamily="34" charset="-34"/>
              </a:rPr>
              <a:t>กูล </a:t>
            </a:r>
            <a:r>
              <a:rPr lang="en-US" sz="2300" dirty="0">
                <a:latin typeface="Cordia New" panose="020B0304020202020204" pitchFamily="34" charset="-34"/>
                <a:cs typeface="Cordia New" panose="020B0304020202020204" pitchFamily="34" charset="-34"/>
              </a:rPr>
              <a:t>: 61111415</a:t>
            </a:r>
            <a:endParaRPr lang="th-TH" sz="23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th-TH" dirty="0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14261E7-709E-4AA5-8943-22D86EFBA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59" y="450759"/>
            <a:ext cx="6361391" cy="3835401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7C89154-9BF9-483A-8577-CB3A469BD201}"/>
              </a:ext>
            </a:extLst>
          </p:cNvPr>
          <p:cNvSpPr txBox="1"/>
          <p:nvPr/>
        </p:nvSpPr>
        <p:spPr>
          <a:xfrm>
            <a:off x="299542" y="4114890"/>
            <a:ext cx="66389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ngsana New" panose="02020603050405020304" pitchFamily="18" charset="-34"/>
                <a:cs typeface="+mj-cs"/>
              </a:rPr>
              <a:t>THANK YOU</a:t>
            </a:r>
            <a:endParaRPr lang="th-TH" sz="11500" dirty="0">
              <a:latin typeface="Angsana New" panose="02020603050405020304" pitchFamily="18" charset="-34"/>
              <a:cs typeface="+mj-cs"/>
            </a:endParaRPr>
          </a:p>
        </p:txBody>
      </p:sp>
      <p:sp>
        <p:nvSpPr>
          <p:cNvPr id="10" name="หน้ายิ้ม 9">
            <a:extLst>
              <a:ext uri="{FF2B5EF4-FFF2-40B4-BE49-F238E27FC236}">
                <a16:creationId xmlns:a16="http://schemas.microsoft.com/office/drawing/2014/main" id="{015799C1-7495-49CF-9502-9EB14D017C56}"/>
              </a:ext>
            </a:extLst>
          </p:cNvPr>
          <p:cNvSpPr/>
          <p:nvPr/>
        </p:nvSpPr>
        <p:spPr>
          <a:xfrm>
            <a:off x="6288149" y="4675443"/>
            <a:ext cx="930153" cy="912212"/>
          </a:xfrm>
          <a:prstGeom prst="smileyF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8741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แบบไม้">
  <a:themeElements>
    <a:clrScheme name="แบบไม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แบบไม้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แบบไม้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TM03090434[[fn=แบบไม้]]</Template>
  <TotalTime>67</TotalTime>
  <Words>178</Words>
  <Application>Microsoft Office PowerPoint</Application>
  <PresentationFormat>แบบจอกว้าง</PresentationFormat>
  <Paragraphs>42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Angsana New</vt:lpstr>
      <vt:lpstr>Cordia New</vt:lpstr>
      <vt:lpstr>Rockwell</vt:lpstr>
      <vt:lpstr>Rockwell Condensed</vt:lpstr>
      <vt:lpstr>Wingdings</vt:lpstr>
      <vt:lpstr>แบบไม้</vt:lpstr>
      <vt:lpstr>ติ่งเกาหลี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ติ่งเกาหลี</dc:title>
  <dc:creator>user</dc:creator>
  <cp:lastModifiedBy>user</cp:lastModifiedBy>
  <cp:revision>8</cp:revision>
  <dcterms:created xsi:type="dcterms:W3CDTF">2019-08-28T19:05:55Z</dcterms:created>
  <dcterms:modified xsi:type="dcterms:W3CDTF">2019-08-28T20:13:00Z</dcterms:modified>
</cp:coreProperties>
</file>