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6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485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794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2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0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7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867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1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26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3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377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81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2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532E2E2-60BC-4184-8978-75EC2FD84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1867989"/>
            <a:ext cx="6815669" cy="3110410"/>
          </a:xfrm>
        </p:spPr>
        <p:txBody>
          <a:bodyPr/>
          <a:lstStyle/>
          <a:p>
            <a:r>
              <a:rPr lang="en-US" sz="5400" dirty="0"/>
              <a:t>Is it better to get nutrients from food or supplements?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365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34304C3-70FC-46B5-8DD9-38C78F44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40971"/>
            <a:ext cx="9601196" cy="46348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Food</a:t>
            </a:r>
            <a:r>
              <a:rPr lang="en-US" dirty="0"/>
              <a:t> is something that we eat in and therefore benefits the body in various areas. Does not cause penalties such as meat, rice, flour, vegetables, fruits, milk, etc. except medicines</a:t>
            </a:r>
            <a:r>
              <a:rPr lang="th-TH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b="1" dirty="0"/>
              <a:t>		Nutrients</a:t>
            </a:r>
            <a:r>
              <a:rPr lang="en-US" dirty="0"/>
              <a:t> are substances derived from food. That is ingested into the body Will be used to benefit the various parts of the body. Such as giving energy to life.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b="1" dirty="0"/>
              <a:t>		Supplement</a:t>
            </a:r>
            <a:r>
              <a:rPr lang="en-US" dirty="0"/>
              <a:t> is a nutrient used to eat more from the main meal to meet the needs of the body.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4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C5D714A-6DA3-4D67-B00E-F0781675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32856"/>
            <a:ext cx="9601196" cy="424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Types of supplements 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1. Health care category </a:t>
            </a:r>
          </a:p>
          <a:p>
            <a:pPr marL="0" indent="0">
              <a:buNone/>
            </a:pPr>
            <a:r>
              <a:rPr lang="en-US" dirty="0"/>
              <a:t>2. Type of prevention and treatment of diseases </a:t>
            </a:r>
          </a:p>
          <a:p>
            <a:pPr marL="0" indent="0">
              <a:buNone/>
            </a:pPr>
            <a:r>
              <a:rPr lang="en-US" dirty="0"/>
              <a:t>3. Type of weight control, weight loss </a:t>
            </a:r>
          </a:p>
          <a:p>
            <a:pPr marL="0" indent="0">
              <a:buNone/>
            </a:pPr>
            <a:r>
              <a:rPr lang="en-US" dirty="0"/>
              <a:t>4. Power-up type to work </a:t>
            </a:r>
          </a:p>
          <a:p>
            <a:pPr marL="0" indent="0">
              <a:buNone/>
            </a:pPr>
            <a:r>
              <a:rPr lang="en-US" dirty="0"/>
              <a:t>5. Products that add or add nutrients</a:t>
            </a:r>
          </a:p>
          <a:p>
            <a:endParaRPr lang="en-US" dirty="0"/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AECBE61-7827-49D6-862A-D1B0DD69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98" y="3930287"/>
            <a:ext cx="2900499" cy="17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247265B-0D30-4DA1-8D48-75E3C0CD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93669"/>
            <a:ext cx="9601196" cy="4282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Why should you take supplements?</a:t>
            </a:r>
          </a:p>
          <a:p>
            <a:pPr marL="0" indent="0" algn="ctr">
              <a:buNone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substitute nutrients That the body cannot create enough to meet the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to treat or relieve symptoms Of certain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prevent some diseases to occur slowly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effect on the beauty of the body, such as eating vitamin Chi, helping to reduce the pigment formation of the skin.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109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01E716C-0D6D-408D-BC88-33341AF5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67543"/>
            <a:ext cx="9601196" cy="43083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Dangers of supplements</a:t>
            </a:r>
          </a:p>
          <a:p>
            <a:pPr marL="0" indent="0" algn="ctr">
              <a:buNone/>
            </a:pPr>
            <a:endParaRPr lang="en-US" sz="1100" dirty="0"/>
          </a:p>
          <a:p>
            <a:r>
              <a:rPr lang="en-US" dirty="0"/>
              <a:t>If overeating causes vomiting waves</a:t>
            </a:r>
          </a:p>
          <a:p>
            <a:r>
              <a:rPr lang="en-US" dirty="0"/>
              <a:t>If overeating causes chemical accumulation</a:t>
            </a:r>
          </a:p>
          <a:p>
            <a:r>
              <a:rPr lang="en-US" dirty="0"/>
              <a:t>If the supplement produced is not standardized Cause harm to the body and if severe to death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F539E2A-34BD-49B9-B0D9-EE305E44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4221239"/>
            <a:ext cx="3151674" cy="1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51DD350-F923-4CC8-A748-81292173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80606"/>
            <a:ext cx="9601196" cy="4295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Safe food consumption guidelines</a:t>
            </a:r>
          </a:p>
          <a:p>
            <a:pPr marL="0" indent="0" algn="ctr">
              <a:buNone/>
            </a:pPr>
            <a:endParaRPr lang="en-US" sz="1100" dirty="0"/>
          </a:p>
          <a:p>
            <a:r>
              <a:rPr lang="en-US" dirty="0"/>
              <a:t>Before taking any type of supplement Should consider and seek medical advice </a:t>
            </a:r>
          </a:p>
          <a:p>
            <a:r>
              <a:rPr lang="en-US" dirty="0"/>
              <a:t>Study the information on the product label. </a:t>
            </a:r>
          </a:p>
          <a:p>
            <a:r>
              <a:rPr lang="en-US" dirty="0"/>
              <a:t>Do not consume supplements to treat the illness they suspect. </a:t>
            </a:r>
          </a:p>
          <a:p>
            <a:r>
              <a:rPr lang="en-US" dirty="0"/>
              <a:t>After consuming supplements If side effects are found, any illness should go to see a doctor for immediate treatment.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41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C94F14-6912-41A3-9116-89E1CEF5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Therefore, to eat supplementary food to be effective and safe Consumers should therefore look for information from reliable sources. And even if you are a person with a previous disease, you should consult your doctor or pharmacist first for the safety of yourself.</a:t>
            </a:r>
          </a:p>
          <a:p>
            <a:pPr marL="0" indent="0">
              <a:buNone/>
            </a:pPr>
            <a:endParaRPr lang="th-TH" b="1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D424B49-7C4E-4306-8DAA-C5F6FBED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0459">
            <a:off x="7660884" y="4467808"/>
            <a:ext cx="2720224" cy="16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DD7CF5C-E3C2-4F98-9129-4756B9F0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97280"/>
            <a:ext cx="9601196" cy="47785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Group members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837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ชีวภาพ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ชีวภาพ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ชีวภาพ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246</Words>
  <Application>Microsoft Office PowerPoint</Application>
  <PresentationFormat>แบบจอกว้าง</PresentationFormat>
  <Paragraphs>33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1" baseType="lpstr">
      <vt:lpstr>Arial</vt:lpstr>
      <vt:lpstr>Garamond</vt:lpstr>
      <vt:lpstr>ชีวภาพ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SWE-PC</dc:creator>
  <cp:lastModifiedBy>SWE-PC</cp:lastModifiedBy>
  <cp:revision>5</cp:revision>
  <dcterms:created xsi:type="dcterms:W3CDTF">2019-08-13T09:13:18Z</dcterms:created>
  <dcterms:modified xsi:type="dcterms:W3CDTF">2019-08-13T09:39:51Z</dcterms:modified>
</cp:coreProperties>
</file>