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31FAE39-9BA9-4B6D-839E-AE4CE483B66D}" type="datetimeFigureOut">
              <a:rPr lang="th-TH" smtClean="0"/>
              <a:t>13/08/62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8296A6B-797B-4FA3-99DE-A15D8958B0A7}" type="slidenum">
              <a:rPr lang="th-TH" smtClean="0"/>
              <a:t>‹#›</a:t>
            </a:fld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719346" y="612250"/>
            <a:ext cx="7084612" cy="30930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xmlns="" id="{6532E2E2-60BC-4184-8978-75EC2FD84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3817" y="603574"/>
            <a:ext cx="6815669" cy="3110410"/>
          </a:xfrm>
        </p:spPr>
        <p:txBody>
          <a:bodyPr/>
          <a:lstStyle/>
          <a:p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Is it better to get nutrients from food or supplements?</a:t>
            </a:r>
          </a:p>
          <a:p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3139">
            <a:off x="904077" y="4077200"/>
            <a:ext cx="2961486" cy="17929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2103">
            <a:off x="8654827" y="3991749"/>
            <a:ext cx="2926512" cy="20119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12" y="3554326"/>
            <a:ext cx="2952750" cy="1962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55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334304C3-70FC-46B5-8DD9-38C78F44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3" y="533306"/>
            <a:ext cx="9601196" cy="4634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	Food</a:t>
            </a:r>
            <a:r>
              <a:rPr lang="en-US" dirty="0"/>
              <a:t> is something that we eat in and therefore benefits </a:t>
            </a:r>
            <a:r>
              <a:rPr lang="en-US" dirty="0" smtClean="0"/>
              <a:t>the </a:t>
            </a:r>
            <a:r>
              <a:rPr lang="en-US" dirty="0"/>
              <a:t>body in various areas. Does not cause penalties such as </a:t>
            </a:r>
            <a:r>
              <a:rPr lang="en-US" dirty="0" smtClean="0"/>
              <a:t>meat</a:t>
            </a:r>
            <a:r>
              <a:rPr lang="en-US" dirty="0"/>
              <a:t>, rice, flour, vegetables, fruits, milk, etc. except </a:t>
            </a:r>
            <a:r>
              <a:rPr lang="en-US" dirty="0" smtClean="0"/>
              <a:t>medicines</a:t>
            </a:r>
            <a:r>
              <a:rPr lang="th-TH" dirty="0" smtClean="0"/>
              <a:t>.</a:t>
            </a:r>
            <a:endParaRPr lang="th-TH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b="1" dirty="0"/>
              <a:t>		Nutrients</a:t>
            </a:r>
            <a:r>
              <a:rPr lang="en-US" dirty="0"/>
              <a:t> are substances derived from food. That is ingested into the body Will be used to benefit the various parts of the body. Such as giving energy to life.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b="1" dirty="0"/>
              <a:t>		Supplement</a:t>
            </a:r>
            <a:r>
              <a:rPr lang="en-US" dirty="0"/>
              <a:t> is a nutrient used to eat more from the main meal to meet the needs of the body.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7" y="4521968"/>
            <a:ext cx="2453971" cy="138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32" y="4257163"/>
            <a:ext cx="3185326" cy="19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9C5D714A-6DA3-4D67-B00E-F0781675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90546"/>
            <a:ext cx="9601196" cy="49853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Types of supplements 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1. Health care category </a:t>
            </a:r>
          </a:p>
          <a:p>
            <a:pPr marL="0" indent="0">
              <a:buNone/>
            </a:pPr>
            <a:r>
              <a:rPr lang="en-US" dirty="0"/>
              <a:t>2. Type of prevention and treatment of diseases </a:t>
            </a:r>
          </a:p>
          <a:p>
            <a:pPr marL="0" indent="0">
              <a:buNone/>
            </a:pPr>
            <a:r>
              <a:rPr lang="en-US" dirty="0"/>
              <a:t>3. Type of weight control, weight loss </a:t>
            </a:r>
          </a:p>
          <a:p>
            <a:pPr marL="0" indent="0">
              <a:buNone/>
            </a:pPr>
            <a:r>
              <a:rPr lang="en-US" dirty="0"/>
              <a:t>4. Power-up type to work </a:t>
            </a:r>
          </a:p>
          <a:p>
            <a:pPr marL="0" indent="0">
              <a:buNone/>
            </a:pPr>
            <a:r>
              <a:rPr lang="en-US" dirty="0"/>
              <a:t>5. Products that add or add nutrients</a:t>
            </a:r>
          </a:p>
          <a:p>
            <a:endParaRPr lang="en-US" dirty="0"/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5AECBE61-7827-49D6-862A-D1B0DD699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948" y="4001849"/>
            <a:ext cx="2900499" cy="17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B247265B-0D30-4DA1-8D48-75E3C0CD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743" y="1035733"/>
            <a:ext cx="9601196" cy="4282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Why should you take supplements?</a:t>
            </a:r>
          </a:p>
          <a:p>
            <a:pPr marL="0" indent="0" algn="ctr">
              <a:buNone/>
            </a:pPr>
            <a:endParaRPr lang="en-US" sz="1100" dirty="0"/>
          </a:p>
          <a:p>
            <a:r>
              <a:rPr lang="en-US" dirty="0"/>
              <a:t>Can substitute nutrients That the body cannot create enough to meet the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to treat or relieve symptoms Of certain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prevent some diseases to occur slowly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effect on the beauty of the body, such as eating vitamin Chi, helping to reduce the pigment formation of the skin.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434" y="4142878"/>
            <a:ext cx="3916846" cy="23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9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901E716C-0D6D-408D-BC88-33341AF5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67543"/>
            <a:ext cx="9601196" cy="430832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Dangers of supplements</a:t>
            </a:r>
          </a:p>
          <a:p>
            <a:pPr marL="0" indent="0" algn="ctr">
              <a:buNone/>
            </a:pPr>
            <a:endParaRPr lang="en-US" sz="1100" dirty="0"/>
          </a:p>
          <a:p>
            <a:r>
              <a:rPr lang="en-US" dirty="0"/>
              <a:t>If overeating causes vomiting waves</a:t>
            </a:r>
          </a:p>
          <a:p>
            <a:r>
              <a:rPr lang="en-US" dirty="0"/>
              <a:t>If overeating causes chemical accumulation</a:t>
            </a:r>
          </a:p>
          <a:p>
            <a:r>
              <a:rPr lang="en-US" dirty="0"/>
              <a:t>If the supplement produced is not standardized Cause harm to the body and if severe to death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DF539E2A-34BD-49B9-B0D9-EE305E440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4221239"/>
            <a:ext cx="3151674" cy="1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951DD350-F923-4CC8-A748-81292173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693" y="1095577"/>
            <a:ext cx="9601196" cy="4295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Safe food consumption guidelines</a:t>
            </a:r>
          </a:p>
          <a:p>
            <a:pPr marL="0" indent="0" algn="ctr">
              <a:buNone/>
            </a:pPr>
            <a:endParaRPr lang="en-US" sz="1100" dirty="0"/>
          </a:p>
          <a:p>
            <a:r>
              <a:rPr lang="en-US" dirty="0"/>
              <a:t>Before taking any type of supplement Should consider and seek medical advice </a:t>
            </a:r>
          </a:p>
          <a:p>
            <a:r>
              <a:rPr lang="en-US" dirty="0"/>
              <a:t>Study the information on the product label. </a:t>
            </a:r>
          </a:p>
          <a:p>
            <a:r>
              <a:rPr lang="en-US" dirty="0"/>
              <a:t>Do not consume supplements to treat the illness they suspect. </a:t>
            </a:r>
          </a:p>
          <a:p>
            <a:r>
              <a:rPr lang="en-US" dirty="0"/>
              <a:t>After consuming supplements If side effects are found, any illness should go to see a doctor for immediate treatment.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75" y="4257293"/>
            <a:ext cx="2800626" cy="186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73C94F14-6912-41A3-9116-89E1CEF5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Therefore, to eat supplementary food to be effective and safe Consumers should therefore look for information from reliable sources. And even if you are a person with a previous disease, you should consult your doctor or pharmacist first for the safety of yourself.</a:t>
            </a:r>
          </a:p>
          <a:p>
            <a:pPr marL="0" indent="0">
              <a:buNone/>
            </a:pPr>
            <a:endParaRPr lang="th-TH" b="1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3D424B49-7C4E-4306-8DAA-C5F6FBED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65" y="4284251"/>
            <a:ext cx="3026151" cy="18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xmlns="" id="{BDD7CF5C-E3C2-4F98-9129-4756B9F0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97280"/>
            <a:ext cx="9601196" cy="47785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Group members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837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รูปคลื่น">
  <a:themeElements>
    <a:clrScheme name="รูปคลื่น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รูปคลื่น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รูปคลื่น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</TotalTime>
  <Words>246</Words>
  <Application>Microsoft Office PowerPoint</Application>
  <PresentationFormat>กำหนดเอง</PresentationFormat>
  <Paragraphs>33</Paragraphs>
  <Slides>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รูปคลื่น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SWE-PC</dc:creator>
  <cp:lastModifiedBy>WIN10X64</cp:lastModifiedBy>
  <cp:revision>9</cp:revision>
  <dcterms:created xsi:type="dcterms:W3CDTF">2019-08-13T09:13:18Z</dcterms:created>
  <dcterms:modified xsi:type="dcterms:W3CDTF">2019-08-13T10:20:04Z</dcterms:modified>
</cp:coreProperties>
</file>