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9" r:id="rId10"/>
    <p:sldId id="262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E22E0-3DE3-E84A-811C-0DBF88DE38AC}" v="36" dt="2021-11-27T05:08:0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/>
    <p:restoredTop sz="95400"/>
  </p:normalViewPr>
  <p:slideViewPr>
    <p:cSldViewPr snapToGrid="0" snapToObjects="1">
      <p:cViewPr varScale="1">
        <p:scale>
          <a:sx n="58" d="100"/>
          <a:sy n="58" d="100"/>
        </p:scale>
        <p:origin x="24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86D4-0CAA-6345-86C3-E563EA228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716" y="1016522"/>
            <a:ext cx="10618283" cy="25414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VN" dirty="0"/>
              <a:t>    </a:t>
            </a:r>
            <a:r>
              <a:rPr lang="en-VN" sz="3600" dirty="0"/>
              <a:t>báo cáo cuối khóa:</a:t>
            </a:r>
            <a:br>
              <a:rPr lang="en-VN" sz="4400" dirty="0"/>
            </a:br>
            <a:r>
              <a:rPr lang="en-VN" sz="4400" dirty="0"/>
              <a:t>     </a:t>
            </a:r>
            <a:r>
              <a:rPr lang="vi-VN" sz="4400" b="1" dirty="0"/>
              <a:t>KHAI THÁC DỮ LIỆU TỪ </a:t>
            </a:r>
            <a:br>
              <a:rPr lang="vi-VN" sz="4400" b="1" dirty="0"/>
            </a:br>
            <a:r>
              <a:rPr lang="vi-VN" sz="4400" b="1" dirty="0"/>
              <a:t>      hệ thống WORLDBANK</a:t>
            </a:r>
            <a:endParaRPr lang="en-VN" sz="6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6FF96-E3EA-364B-9360-AB62CFD8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994" y="4108360"/>
            <a:ext cx="8637072" cy="1441101"/>
          </a:xfrm>
        </p:spPr>
        <p:txBody>
          <a:bodyPr>
            <a:normAutofit fontScale="77500" lnSpcReduction="20000"/>
          </a:bodyPr>
          <a:lstStyle/>
          <a:p>
            <a:r>
              <a:rPr lang="en-VN"/>
              <a:t>MÔN: KỸ THUẬT XỬ LÝ DỮ LIỆU</a:t>
            </a:r>
            <a:endParaRPr lang="en-VN" dirty="0"/>
          </a:p>
          <a:p>
            <a:r>
              <a:rPr lang="en-VN" dirty="0"/>
              <a:t>Giáo viên:   TS.  </a:t>
            </a:r>
            <a:r>
              <a:rPr lang="en-US" dirty="0"/>
              <a:t>N</a:t>
            </a:r>
            <a:r>
              <a:rPr lang="en-VN" dirty="0"/>
              <a:t>guyễn thanh bình</a:t>
            </a:r>
          </a:p>
          <a:p>
            <a:r>
              <a:rPr lang="en-US" dirty="0"/>
              <a:t>H</a:t>
            </a:r>
            <a:r>
              <a:rPr lang="en-VN" dirty="0"/>
              <a:t>ọc  viên:  Nguyễn  Thị  Kim  Hoàng</a:t>
            </a:r>
          </a:p>
          <a:p>
            <a:r>
              <a:rPr lang="en-VN" dirty="0"/>
              <a:t>MSHV: 20C29022</a:t>
            </a:r>
          </a:p>
        </p:txBody>
      </p:sp>
    </p:spTree>
    <p:extLst>
      <p:ext uri="{BB962C8B-B14F-4D97-AF65-F5344CB8AC3E}">
        <p14:creationId xmlns:p14="http://schemas.microsoft.com/office/powerpoint/2010/main" val="212423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B78-7F3F-DF4A-94DB-92DE8BF1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Sử dụng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F876-7AD6-9E4E-98B7-1A703F5D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6ACF49-3549-ED44-92E7-EFA113B5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05" y="1906858"/>
            <a:ext cx="8704916" cy="4814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E5AB8-5696-AA49-B74D-4F93FCA983B3}"/>
              </a:ext>
            </a:extLst>
          </p:cNvPr>
          <p:cNvSpPr txBox="1"/>
          <p:nvPr/>
        </p:nvSpPr>
        <p:spPr>
          <a:xfrm>
            <a:off x="8004996" y="640530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http://localhost:8080/home</a:t>
            </a:r>
          </a:p>
        </p:txBody>
      </p:sp>
    </p:spTree>
    <p:extLst>
      <p:ext uri="{BB962C8B-B14F-4D97-AF65-F5344CB8AC3E}">
        <p14:creationId xmlns:p14="http://schemas.microsoft.com/office/powerpoint/2010/main" val="44436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B78-7F3F-DF4A-94DB-92DE8BF1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Sử dụng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F876-7AD6-9E4E-98B7-1A703F5D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92D0A1-6434-7640-83C8-9686046B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59691"/>
            <a:ext cx="9603275" cy="46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0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B78-7F3F-DF4A-94DB-92DE8BF1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Sử dụng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F876-7AD6-9E4E-98B7-1A703F5D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F3E19B-53BE-D348-8A72-8A574B3DE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50"/>
          <a:stretch/>
        </p:blipFill>
        <p:spPr>
          <a:xfrm>
            <a:off x="1451578" y="2015732"/>
            <a:ext cx="9603275" cy="46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0141-CD3F-8246-96A5-BEFE345F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TRUY VẤN SQL VÀ HIỂN THỊ DỮ LIỆU BẰNG INFLUXDB</a:t>
            </a:r>
            <a:br>
              <a:rPr lang="en-VN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82EC-D036-A14B-9078-8A5B952B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8045F75-900C-C54B-B4CF-53A05654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81797"/>
            <a:ext cx="5943600" cy="243776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FB6B17-5504-864E-9EC4-16DB1AB4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179" y="4419562"/>
            <a:ext cx="4567555" cy="23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6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0141-CD3F-8246-96A5-BEFE345F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TRUY VẤN SQL VÀ HIỂN THỊ DỮ LIỆU BẰNG INFLUXDB</a:t>
            </a:r>
            <a:br>
              <a:rPr lang="en-VN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82EC-D036-A14B-9078-8A5B952B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BEF9CD-3AE3-124B-A9B9-43C389B2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65" y="2015732"/>
            <a:ext cx="8026958" cy="47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D99-41DE-AD4F-8808-D059606B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BBB7E7-6CB6-9443-B880-D14EFB68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519" y="0"/>
            <a:ext cx="9857393" cy="68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681F-FEF2-E54C-A113-4301EB17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Nội dung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FE1E5B-D9CA-C349-AF37-AD063CA11D83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VN" sz="2400" dirty="0"/>
              <a:t>   Nêu vấn đề </a:t>
            </a:r>
          </a:p>
          <a:p>
            <a:pPr marL="342900" indent="-342900">
              <a:buFont typeface="+mj-lt"/>
              <a:buAutoNum type="arabicPeriod"/>
            </a:pPr>
            <a:r>
              <a:rPr lang="en-VN" sz="2400" dirty="0"/>
              <a:t>   Quy trình ETL</a:t>
            </a:r>
          </a:p>
          <a:p>
            <a:pPr marL="342900" indent="-342900">
              <a:buFont typeface="+mj-lt"/>
              <a:buAutoNum type="arabicPeriod"/>
            </a:pPr>
            <a:r>
              <a:rPr lang="en-VN" sz="2400" dirty="0"/>
              <a:t>   Sử dụng Airflow</a:t>
            </a:r>
          </a:p>
          <a:p>
            <a:pPr marL="342900" indent="-342900">
              <a:buFont typeface="+mj-lt"/>
              <a:buAutoNum type="arabicPeriod"/>
            </a:pPr>
            <a:r>
              <a:rPr lang="en-VN" sz="2400" dirty="0"/>
              <a:t>   Truy vấn SQL và hiển thị dữ liệu bằng Influxdb</a:t>
            </a:r>
          </a:p>
          <a:p>
            <a:pPr marL="342900" indent="-342900">
              <a:buFont typeface="+mj-lt"/>
              <a:buAutoNum type="arabicPeriod"/>
            </a:pPr>
            <a:r>
              <a:rPr lang="en-VN" sz="2400" dirty="0"/>
              <a:t>   Tổng kết</a:t>
            </a:r>
          </a:p>
        </p:txBody>
      </p:sp>
    </p:spTree>
    <p:extLst>
      <p:ext uri="{BB962C8B-B14F-4D97-AF65-F5344CB8AC3E}">
        <p14:creationId xmlns:p14="http://schemas.microsoft.com/office/powerpoint/2010/main" val="58030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85C8-1981-8F46-B32E-FBD76A8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VN" dirty="0"/>
              <a:t>êu vấn đề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6BAB5E-FB9A-D142-B411-A294C574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05" y="1853754"/>
            <a:ext cx="9064022" cy="4262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D9E04-2FC1-A949-88D9-3C62B86E165D}"/>
              </a:ext>
            </a:extLst>
          </p:cNvPr>
          <p:cNvSpPr txBox="1"/>
          <p:nvPr/>
        </p:nvSpPr>
        <p:spPr>
          <a:xfrm>
            <a:off x="7442200" y="6319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https://data.worldbank.org/indicator</a:t>
            </a:r>
            <a:r>
              <a:rPr lang="en-US" sz="18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1577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E068-95B4-DE4C-9386-5CA82CD5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Quy trình etl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952B41-6C20-874B-AC26-B7FB9D95C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662" y="128935"/>
            <a:ext cx="5915723" cy="64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E068-95B4-DE4C-9386-5CA82CD5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Quy trình etl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E7153-9841-4C4D-BF97-3FD536AD0DA4}"/>
              </a:ext>
            </a:extLst>
          </p:cNvPr>
          <p:cNvSpPr txBox="1"/>
          <p:nvPr/>
        </p:nvSpPr>
        <p:spPr>
          <a:xfrm>
            <a:off x="1451579" y="2015732"/>
            <a:ext cx="4325113" cy="407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1. Extract - </a:t>
            </a:r>
            <a:r>
              <a:rPr lang="en-US" dirty="0" err="1"/>
              <a:t>scraping.py</a:t>
            </a:r>
            <a:r>
              <a:rPr lang="en-VN" dirty="0"/>
              <a:t> 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CD213B-1762-D948-AE14-05DCACF27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92"/>
          <a:stretch/>
        </p:blipFill>
        <p:spPr bwMode="auto">
          <a:xfrm>
            <a:off x="5776691" y="246407"/>
            <a:ext cx="6222021" cy="636518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59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E068-95B4-DE4C-9386-5CA82CD5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Quy trình etl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E7153-9841-4C4D-BF97-3FD536AD0DA4}"/>
              </a:ext>
            </a:extLst>
          </p:cNvPr>
          <p:cNvSpPr txBox="1"/>
          <p:nvPr/>
        </p:nvSpPr>
        <p:spPr>
          <a:xfrm>
            <a:off x="1451579" y="2015732"/>
            <a:ext cx="4325113" cy="407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2.  </a:t>
            </a:r>
            <a:r>
              <a:rPr lang="en-US"/>
              <a:t>Unzip- unzip.py</a:t>
            </a:r>
            <a:r>
              <a:rPr lang="en-VN"/>
              <a:t> 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EB4C658-364C-D14A-915F-6BA0101F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40" y="2905771"/>
            <a:ext cx="4154170" cy="309753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CFF7567-13B1-2743-8AE6-2CD424536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48" b="11318"/>
          <a:stretch/>
        </p:blipFill>
        <p:spPr bwMode="auto">
          <a:xfrm>
            <a:off x="6028431" y="1278956"/>
            <a:ext cx="6163266" cy="3724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7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E068-95B4-DE4C-9386-5CA82CD5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Quy trình etl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E7153-9841-4C4D-BF97-3FD536AD0DA4}"/>
              </a:ext>
            </a:extLst>
          </p:cNvPr>
          <p:cNvSpPr txBox="1"/>
          <p:nvPr/>
        </p:nvSpPr>
        <p:spPr>
          <a:xfrm>
            <a:off x="1451579" y="2015732"/>
            <a:ext cx="4325113" cy="407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3.  Cleaning - </a:t>
            </a:r>
            <a:r>
              <a:rPr lang="en-US" dirty="0" err="1"/>
              <a:t>cleaning.py</a:t>
            </a:r>
            <a:r>
              <a:rPr lang="en-VN" dirty="0"/>
              <a:t> 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9B8DB19-7A6C-E64B-BA78-53245277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12" y="2786512"/>
            <a:ext cx="7960112" cy="31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2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E068-95B4-DE4C-9386-5CA82CD5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Quy trình etl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E7153-9841-4C4D-BF97-3FD536AD0DA4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4.  </a:t>
            </a:r>
            <a:r>
              <a:rPr lang="en-US"/>
              <a:t>Rút</a:t>
            </a:r>
            <a:r>
              <a:rPr lang="en-US" dirty="0"/>
              <a:t> </a:t>
            </a:r>
            <a:r>
              <a:rPr lang="en-US"/>
              <a:t>trích</a:t>
            </a:r>
            <a:r>
              <a:rPr lang="en-US" dirty="0"/>
              <a:t> </a:t>
            </a:r>
            <a:r>
              <a:rPr lang="en-US"/>
              <a:t>và</a:t>
            </a:r>
            <a:r>
              <a:rPr lang="en-US" dirty="0"/>
              <a:t> load - </a:t>
            </a:r>
            <a:r>
              <a:rPr lang="en-US"/>
              <a:t>upload.py </a:t>
            </a: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5A69AB4-7E64-7945-AF52-B284A462F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78" b="-2851"/>
          <a:stretch/>
        </p:blipFill>
        <p:spPr>
          <a:xfrm>
            <a:off x="1270471" y="2602868"/>
            <a:ext cx="3925997" cy="422140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FCFD783-61E2-BC4B-A9D8-46498B8C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34" y="555379"/>
            <a:ext cx="6413996" cy="57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FCB78-7F3F-DF4A-94DB-92DE8BF1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2800"/>
              <a:t>Sử dụng airflow</a:t>
            </a:r>
          </a:p>
        </p:txBody>
      </p:sp>
      <p:cxnSp>
        <p:nvCxnSpPr>
          <p:cNvPr id="101" name="Straight Connector 9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9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81101DF8-91D7-9049-8B68-4801FFA5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46" y="200728"/>
            <a:ext cx="6841731" cy="65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697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14853</TotalTime>
  <Words>173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</vt:lpstr>
      <vt:lpstr>Times New Roman</vt:lpstr>
      <vt:lpstr>Gallery</vt:lpstr>
      <vt:lpstr>    báo cáo cuối khóa:      KHAI THÁC DỮ LIỆU TỪ        hệ thống WORLDBANK</vt:lpstr>
      <vt:lpstr>Nội dung</vt:lpstr>
      <vt:lpstr>Nêu vấn đề</vt:lpstr>
      <vt:lpstr>Quy trình etl</vt:lpstr>
      <vt:lpstr>Quy trình etl</vt:lpstr>
      <vt:lpstr>Quy trình etl</vt:lpstr>
      <vt:lpstr>Quy trình etl</vt:lpstr>
      <vt:lpstr>Quy trình etl</vt:lpstr>
      <vt:lpstr>Sử dụng airflow</vt:lpstr>
      <vt:lpstr>Sử dụng airflow</vt:lpstr>
      <vt:lpstr>Sử dụng airflow</vt:lpstr>
      <vt:lpstr>Sử dụng airflow</vt:lpstr>
      <vt:lpstr>TRUY VẤN SQL VÀ HIỂN THỊ DỮ LIỆU BẰNG INFLUXDB </vt:lpstr>
      <vt:lpstr>TRUY VẤN SQL VÀ HIỂN THỊ DỮ LIỆU BẰNG INFLUXDB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Chương X: Hồi quy Bội      biến ngẫu nhiên X</dc:title>
  <dc:creator>Nguyễn Thị Kim Hoàng</dc:creator>
  <cp:lastModifiedBy>Nguyễn Thị Kim Hoàng</cp:lastModifiedBy>
  <cp:revision>5</cp:revision>
  <dcterms:created xsi:type="dcterms:W3CDTF">2021-09-24T18:34:31Z</dcterms:created>
  <dcterms:modified xsi:type="dcterms:W3CDTF">2021-11-27T05:09:39Z</dcterms:modified>
</cp:coreProperties>
</file>