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34B29C-3408-4B5B-BA56-6087D5416C07}" v="1" dt="2019-08-07T02:49:50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au Gilles" userId="0564c326d4ffcf59" providerId="LiveId" clId="{EE34B29C-3408-4B5B-BA56-6087D5416C07}"/>
    <pc:docChg chg="undo modSld">
      <pc:chgData name="Beau Gilles" userId="0564c326d4ffcf59" providerId="LiveId" clId="{EE34B29C-3408-4B5B-BA56-6087D5416C07}" dt="2019-08-07T03:07:07.553" v="7" actId="1076"/>
      <pc:docMkLst>
        <pc:docMk/>
      </pc:docMkLst>
      <pc:sldChg chg="addSp modSp">
        <pc:chgData name="Beau Gilles" userId="0564c326d4ffcf59" providerId="LiveId" clId="{EE34B29C-3408-4B5B-BA56-6087D5416C07}" dt="2019-08-07T03:07:07.553" v="7" actId="1076"/>
        <pc:sldMkLst>
          <pc:docMk/>
          <pc:sldMk cId="3650653165" sldId="262"/>
        </pc:sldMkLst>
        <pc:spChg chg="mod">
          <ac:chgData name="Beau Gilles" userId="0564c326d4ffcf59" providerId="LiveId" clId="{EE34B29C-3408-4B5B-BA56-6087D5416C07}" dt="2019-08-07T03:07:07.553" v="7" actId="1076"/>
          <ac:spMkLst>
            <pc:docMk/>
            <pc:sldMk cId="3650653165" sldId="262"/>
            <ac:spMk id="2" creationId="{11D2F08E-88A1-4A79-AE02-D24D349F590A}"/>
          </ac:spMkLst>
        </pc:spChg>
        <pc:spChg chg="mod">
          <ac:chgData name="Beau Gilles" userId="0564c326d4ffcf59" providerId="LiveId" clId="{EE34B29C-3408-4B5B-BA56-6087D5416C07}" dt="2019-08-07T02:49:55.786" v="5" actId="1076"/>
          <ac:spMkLst>
            <pc:docMk/>
            <pc:sldMk cId="3650653165" sldId="262"/>
            <ac:spMk id="3" creationId="{BEE1774D-F3BE-47E0-B4AF-B9B55676B55D}"/>
          </ac:spMkLst>
        </pc:spChg>
        <pc:spChg chg="mod">
          <ac:chgData name="Beau Gilles" userId="0564c326d4ffcf59" providerId="LiveId" clId="{EE34B29C-3408-4B5B-BA56-6087D5416C07}" dt="2019-08-07T02:49:57.904" v="6" actId="1076"/>
          <ac:spMkLst>
            <pc:docMk/>
            <pc:sldMk cId="3650653165" sldId="262"/>
            <ac:spMk id="4" creationId="{C251BEBA-43BC-48EF-9511-25ECEC066A7E}"/>
          </ac:spMkLst>
        </pc:spChg>
        <pc:spChg chg="add mod">
          <ac:chgData name="Beau Gilles" userId="0564c326d4ffcf59" providerId="LiveId" clId="{EE34B29C-3408-4B5B-BA56-6087D5416C07}" dt="2019-08-07T02:49:50.407" v="3" actId="571"/>
          <ac:spMkLst>
            <pc:docMk/>
            <pc:sldMk cId="3650653165" sldId="262"/>
            <ac:spMk id="5" creationId="{59A10B0A-FEDC-430C-ACC1-33CA105CFB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7FBD-7974-4A85-BE6D-7CBBECC3961C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F54C-B6DD-4ADF-9EDA-8177FDEBF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3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7FBD-7974-4A85-BE6D-7CBBECC3961C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F54C-B6DD-4ADF-9EDA-8177FDEBF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2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7FBD-7974-4A85-BE6D-7CBBECC3961C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F54C-B6DD-4ADF-9EDA-8177FDEBF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0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7FBD-7974-4A85-BE6D-7CBBECC3961C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F54C-B6DD-4ADF-9EDA-8177FDEBF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4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7FBD-7974-4A85-BE6D-7CBBECC3961C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F54C-B6DD-4ADF-9EDA-8177FDEBF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6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7FBD-7974-4A85-BE6D-7CBBECC3961C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F54C-B6DD-4ADF-9EDA-8177FDEBF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5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7FBD-7974-4A85-BE6D-7CBBECC3961C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F54C-B6DD-4ADF-9EDA-8177FDEBF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0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7FBD-7974-4A85-BE6D-7CBBECC3961C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F54C-B6DD-4ADF-9EDA-8177FDEBF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67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7FBD-7974-4A85-BE6D-7CBBECC3961C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F54C-B6DD-4ADF-9EDA-8177FDEBF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7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7FBD-7974-4A85-BE6D-7CBBECC3961C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F54C-B6DD-4ADF-9EDA-8177FDEBF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01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7FBD-7974-4A85-BE6D-7CBBECC3961C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F54C-B6DD-4ADF-9EDA-8177FDEBF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57FBD-7974-4A85-BE6D-7CBBECC3961C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7F54C-B6DD-4ADF-9EDA-8177FDEBF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1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3748-77C6-47B6-AE3D-F59B28045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Pie Menus V3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78631-41D4-4BF9-A313-82BB265B2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5944"/>
            <a:ext cx="9144000" cy="1389749"/>
          </a:xfrm>
        </p:spPr>
        <p:txBody>
          <a:bodyPr>
            <a:normAutofit/>
          </a:bodyPr>
          <a:lstStyle/>
          <a:p>
            <a:r>
              <a:rPr lang="en-US" sz="2000"/>
              <a:t>Design Doc</a:t>
            </a:r>
          </a:p>
        </p:txBody>
      </p:sp>
    </p:spTree>
    <p:extLst>
      <p:ext uri="{BB962C8B-B14F-4D97-AF65-F5344CB8AC3E}">
        <p14:creationId xmlns:p14="http://schemas.microsoft.com/office/powerpoint/2010/main" val="273847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6311-0455-4FB4-A6FC-826E96E7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FE8F4-52F1-4220-BD34-2CD6FFACC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digital artists faster </a:t>
            </a:r>
            <a:r>
              <a:rPr lang="en-US" b="1" dirty="0"/>
              <a:t>without sacrificing quality</a:t>
            </a:r>
            <a:r>
              <a:rPr lang="en-US" dirty="0"/>
              <a:t> through macros.</a:t>
            </a:r>
          </a:p>
          <a:p>
            <a:r>
              <a:rPr lang="en-US" dirty="0"/>
              <a:t>I’d also like practice to stop being a shitty coder.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5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D74C0-5C3A-4CA9-A48A-38849C103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6347"/>
          </a:xfrm>
        </p:spPr>
        <p:txBody>
          <a:bodyPr/>
          <a:lstStyle/>
          <a:p>
            <a:pPr algn="ctr"/>
            <a:r>
              <a:rPr lang="en-US" dirty="0"/>
              <a:t>How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AB8B269-4BB9-4B05-80AB-9E2524E58588}"/>
              </a:ext>
            </a:extLst>
          </p:cNvPr>
          <p:cNvSpPr txBox="1">
            <a:spLocks/>
          </p:cNvSpPr>
          <p:nvPr/>
        </p:nvSpPr>
        <p:spPr>
          <a:xfrm>
            <a:off x="838200" y="2532653"/>
            <a:ext cx="10515600" cy="896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PIE MENYOOS!!!</a:t>
            </a:r>
          </a:p>
        </p:txBody>
      </p:sp>
    </p:spTree>
    <p:extLst>
      <p:ext uri="{BB962C8B-B14F-4D97-AF65-F5344CB8AC3E}">
        <p14:creationId xmlns:p14="http://schemas.microsoft.com/office/powerpoint/2010/main" val="56764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97BC-C639-4D68-BC88-CD4C4F9A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Okay… be a little more specific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9FDC8-A641-4CF6-B630-6E3141E2A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Radial menus that work across the Microsoft OS.</a:t>
            </a:r>
          </a:p>
        </p:txBody>
      </p:sp>
    </p:spTree>
    <p:extLst>
      <p:ext uri="{BB962C8B-B14F-4D97-AF65-F5344CB8AC3E}">
        <p14:creationId xmlns:p14="http://schemas.microsoft.com/office/powerpoint/2010/main" val="148321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F718-D0A7-4CD2-B1DA-0CCC84534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tried this once, you fucked up last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68CBB-4C7A-4DAF-BFC4-E4ADF2327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True…  pie menus v1 proved there is an audience for this.  People fortunately gave their views on what would be useful for them in a script like this.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5334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E8971D-56CE-4BAC-96B0-D994CA8A2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‘Settings UI’ to customize the menus visuals and function.</a:t>
            </a:r>
          </a:p>
          <a:p>
            <a:r>
              <a:rPr lang="en-US" dirty="0"/>
              <a:t>A radial menu that allows a user to access functions when the specified hotkey is pressed.</a:t>
            </a:r>
          </a:p>
          <a:p>
            <a:r>
              <a:rPr lang="en-US" dirty="0"/>
              <a:t>A Functions library where functions can be added.</a:t>
            </a:r>
          </a:p>
          <a:p>
            <a:pPr lvl="1"/>
            <a:r>
              <a:rPr lang="en-US" dirty="0"/>
              <a:t>There are global and application specific functions.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4097462-3A18-4452-8513-ACC9A12C0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1882634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2F08E-88A1-4A79-AE02-D24D349F5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250"/>
            <a:ext cx="10515600" cy="1325563"/>
          </a:xfrm>
        </p:spPr>
        <p:txBody>
          <a:bodyPr/>
          <a:lstStyle/>
          <a:p>
            <a:r>
              <a:rPr lang="en-US" dirty="0"/>
              <a:t>What’s customizable…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1774D-F3BE-47E0-B4AF-B9B55676B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869" y="1825625"/>
            <a:ext cx="352021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 the Pie Menu?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100" dirty="0"/>
              <a:t>Number of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100" dirty="0"/>
              <a:t>Offset angle of function positions (binary)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100" dirty="0"/>
              <a:t>Color, thickness, size</a:t>
            </a:r>
          </a:p>
          <a:p>
            <a:pPr marL="514350" indent="-514350">
              <a:buFont typeface="+mj-lt"/>
              <a:buAutoNum type="arabicPeriod"/>
            </a:pPr>
            <a:endParaRPr lang="en-US" sz="1100" dirty="0"/>
          </a:p>
          <a:p>
            <a:pPr marL="514350" indent="-514350">
              <a:buFont typeface="+mj-lt"/>
              <a:buAutoNum type="arabicPeriod"/>
            </a:pPr>
            <a:endParaRPr lang="en-US" sz="1100" dirty="0"/>
          </a:p>
          <a:p>
            <a:pPr marL="514350" indent="-514350">
              <a:buFont typeface="+mj-lt"/>
              <a:buAutoNum type="arabicPeriod"/>
            </a:pPr>
            <a:endParaRPr lang="en-US" sz="11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51BEBA-43BC-48EF-9511-25ECEC066A7E}"/>
              </a:ext>
            </a:extLst>
          </p:cNvPr>
          <p:cNvSpPr txBox="1">
            <a:spLocks/>
          </p:cNvSpPr>
          <p:nvPr/>
        </p:nvSpPr>
        <p:spPr>
          <a:xfrm>
            <a:off x="4335891" y="1825625"/>
            <a:ext cx="35202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Of the functions?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100" dirty="0"/>
              <a:t>Type of function -----</a:t>
            </a:r>
            <a:r>
              <a:rPr lang="en-US" sz="1100" dirty="0">
                <a:sym typeface="Wingdings" panose="05000000000000000000" pitchFamily="2" charset="2"/>
              </a:rPr>
              <a:t></a:t>
            </a:r>
            <a:endParaRPr lang="en-US" sz="1100" dirty="0"/>
          </a:p>
          <a:p>
            <a:pPr marL="514350" indent="-514350">
              <a:buFont typeface="+mj-lt"/>
              <a:buAutoNum type="arabicPeriod"/>
            </a:pPr>
            <a:r>
              <a:rPr lang="en-US" sz="1100" dirty="0"/>
              <a:t>Whether the mouse returns to the position the menu was opened after the function is executed.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100" dirty="0"/>
              <a:t>Color, thickness, size</a:t>
            </a:r>
          </a:p>
          <a:p>
            <a:pPr marL="514350" indent="-514350">
              <a:buFont typeface="+mj-lt"/>
              <a:buAutoNum type="arabicPeriod"/>
            </a:pPr>
            <a:endParaRPr lang="en-US" sz="1100" dirty="0"/>
          </a:p>
          <a:p>
            <a:pPr marL="514350" indent="-514350">
              <a:buFont typeface="+mj-lt"/>
              <a:buAutoNum type="arabicPeriod"/>
            </a:pPr>
            <a:endParaRPr lang="en-US" sz="1100" dirty="0"/>
          </a:p>
          <a:p>
            <a:pPr marL="514350" indent="-514350">
              <a:buFont typeface="+mj-lt"/>
              <a:buAutoNum type="arabicPeriod"/>
            </a:pPr>
            <a:endParaRPr lang="en-US" sz="1100" dirty="0"/>
          </a:p>
          <a:p>
            <a:pPr marL="514350" indent="-514350">
              <a:buFont typeface="+mj-lt"/>
              <a:buAutoNum type="arabicPeriod"/>
            </a:pPr>
            <a:endParaRPr lang="en-US" sz="11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A10B0A-FEDC-430C-ACC1-33CA105CFBC8}"/>
              </a:ext>
            </a:extLst>
          </p:cNvPr>
          <p:cNvSpPr txBox="1">
            <a:spLocks/>
          </p:cNvSpPr>
          <p:nvPr/>
        </p:nvSpPr>
        <p:spPr>
          <a:xfrm>
            <a:off x="8211953" y="1825625"/>
            <a:ext cx="35202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Of the functions?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100" dirty="0"/>
              <a:t>Type of function -----</a:t>
            </a:r>
            <a:r>
              <a:rPr lang="en-US" sz="1100" dirty="0">
                <a:sym typeface="Wingdings" panose="05000000000000000000" pitchFamily="2" charset="2"/>
              </a:rPr>
              <a:t></a:t>
            </a:r>
            <a:endParaRPr lang="en-US" sz="1100" dirty="0"/>
          </a:p>
          <a:p>
            <a:pPr marL="514350" indent="-514350">
              <a:buFont typeface="+mj-lt"/>
              <a:buAutoNum type="arabicPeriod"/>
            </a:pPr>
            <a:r>
              <a:rPr lang="en-US" sz="1100" dirty="0"/>
              <a:t>Whether the mouse returns to the position the menu was opened after the function is executed.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100" dirty="0"/>
              <a:t>Color, thickness, size</a:t>
            </a:r>
          </a:p>
          <a:p>
            <a:pPr marL="514350" indent="-514350">
              <a:buFont typeface="+mj-lt"/>
              <a:buAutoNum type="arabicPeriod"/>
            </a:pPr>
            <a:endParaRPr lang="en-US" sz="1100" dirty="0"/>
          </a:p>
          <a:p>
            <a:pPr marL="514350" indent="-514350">
              <a:buFont typeface="+mj-lt"/>
              <a:buAutoNum type="arabicPeriod"/>
            </a:pPr>
            <a:endParaRPr lang="en-US" sz="1100" dirty="0"/>
          </a:p>
          <a:p>
            <a:pPr marL="514350" indent="-514350">
              <a:buFont typeface="+mj-lt"/>
              <a:buAutoNum type="arabicPeriod"/>
            </a:pPr>
            <a:endParaRPr lang="en-US" sz="1100" dirty="0"/>
          </a:p>
          <a:p>
            <a:pPr marL="514350" indent="-514350">
              <a:buFont typeface="+mj-lt"/>
              <a:buAutoNum type="arabicPeriod"/>
            </a:pPr>
            <a:endParaRPr lang="en-US" sz="11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653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Words>223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Pie Menus V3</vt:lpstr>
      <vt:lpstr>Purpose</vt:lpstr>
      <vt:lpstr>How</vt:lpstr>
      <vt:lpstr>Okay… be a little more specific</vt:lpstr>
      <vt:lpstr>You tried this once, you fucked up last time…</vt:lpstr>
      <vt:lpstr>Components</vt:lpstr>
      <vt:lpstr>What’s customizable…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Pie Menus V3</dc:title>
  <dc:creator>Beau Gilles</dc:creator>
  <cp:lastModifiedBy>Beau Gilles</cp:lastModifiedBy>
  <cp:revision>6</cp:revision>
  <dcterms:created xsi:type="dcterms:W3CDTF">2019-08-06T06:58:24Z</dcterms:created>
  <dcterms:modified xsi:type="dcterms:W3CDTF">2019-08-07T03:07:17Z</dcterms:modified>
</cp:coreProperties>
</file>