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276872"/>
            <a:ext cx="8458200" cy="1470025"/>
          </a:xfrm>
        </p:spPr>
        <p:txBody>
          <a:bodyPr/>
          <a:lstStyle/>
          <a:p>
            <a:r>
              <a:rPr lang="ru-RU" dirty="0" smtClean="0"/>
              <a:t>Проверка проектов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Мы сделали сайт система проверки </a:t>
            </a:r>
            <a:r>
              <a:rPr lang="ru-RU" dirty="0"/>
              <a:t>проектов </a:t>
            </a:r>
            <a:r>
              <a:rPr lang="ru-RU" dirty="0" smtClean="0"/>
              <a:t>учеников.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4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Flask</a:t>
            </a:r>
            <a:endParaRPr lang="ru-RU" dirty="0" smtClean="0"/>
          </a:p>
          <a:p>
            <a:pPr marL="109728" indent="0">
              <a:buNone/>
            </a:pPr>
            <a:r>
              <a:rPr lang="en-US" dirty="0" err="1" smtClean="0"/>
              <a:t>Sqlalchemy</a:t>
            </a:r>
            <a:endParaRPr lang="ru-RU" dirty="0" smtClean="0"/>
          </a:p>
          <a:p>
            <a:pPr marL="109728" indent="0">
              <a:buNone/>
            </a:pPr>
            <a:r>
              <a:rPr lang="en-US" dirty="0" err="1" smtClean="0"/>
              <a:t>Werkzeug</a:t>
            </a:r>
            <a:endParaRPr lang="ru-RU" dirty="0" smtClean="0"/>
          </a:p>
          <a:p>
            <a:pPr marL="109728" indent="0">
              <a:buNone/>
            </a:pPr>
            <a:r>
              <a:rPr lang="en-US" dirty="0"/>
              <a:t>Bootstrap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6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Система авторизации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296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6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Данная система проверки пригодится для проверяющих проекты учеников.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</TotalTime>
  <Words>28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Проверка проектов</vt:lpstr>
      <vt:lpstr>Введение</vt:lpstr>
      <vt:lpstr>Технологии</vt:lpstr>
      <vt:lpstr>Система авторизации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проектов</dc:title>
  <dc:creator>Pasha</dc:creator>
  <cp:lastModifiedBy>Pasha</cp:lastModifiedBy>
  <cp:revision>5</cp:revision>
  <dcterms:created xsi:type="dcterms:W3CDTF">2022-05-05T18:05:43Z</dcterms:created>
  <dcterms:modified xsi:type="dcterms:W3CDTF">2022-05-05T19:23:54Z</dcterms:modified>
</cp:coreProperties>
</file>