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</p:sldIdLst>
  <p:sldSz cx="9144000" cy="5143500" type="screen16x9"/>
  <p:notesSz cx="6858000" cy="9144000"/>
  <p:embeddedFontLst>
    <p:embeddedFont>
      <p:font typeface="Montserrat" panose="020B0604020202020204" charset="-52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A5D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98179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72080ef63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72080ef63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72080ef63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72080ef63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72080ef63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72080ef63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72080ef63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72080ef63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72080ef63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72080ef63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72080ef63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72080ef63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48350" y="1082475"/>
            <a:ext cx="5660100" cy="2151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 dirty="0" err="1" smtClean="0">
                <a:solidFill>
                  <a:schemeClr val="accent1"/>
                </a:solidFill>
              </a:rPr>
              <a:t>BestGameEver</a:t>
            </a:r>
            <a:r>
              <a:rPr lang="en-US" i="1" dirty="0" smtClean="0">
                <a:solidFill>
                  <a:schemeClr val="accent1"/>
                </a:solidFill>
              </a:rPr>
              <a:t/>
            </a:r>
            <a:br>
              <a:rPr lang="en-US" i="1" dirty="0" smtClean="0">
                <a:solidFill>
                  <a:schemeClr val="accent1"/>
                </a:solidFill>
              </a:rPr>
            </a:br>
            <a:endParaRPr i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3441" y="2609976"/>
            <a:ext cx="4299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rgbClr val="A5D1A3"/>
                </a:solidFill>
              </a:rPr>
              <a:t>Выполнили:</a:t>
            </a:r>
          </a:p>
          <a:p>
            <a:pPr algn="r"/>
            <a:r>
              <a:rPr lang="ru-RU" dirty="0" smtClean="0">
                <a:solidFill>
                  <a:srgbClr val="A5D1A3"/>
                </a:solidFill>
              </a:rPr>
              <a:t>Иванов Артем</a:t>
            </a:r>
          </a:p>
          <a:p>
            <a:pPr algn="r"/>
            <a:r>
              <a:rPr lang="ru-RU" dirty="0" smtClean="0">
                <a:solidFill>
                  <a:srgbClr val="A5D1A3"/>
                </a:solidFill>
              </a:rPr>
              <a:t>Дмитрий Петров </a:t>
            </a:r>
            <a:endParaRPr lang="ru-RU" dirty="0">
              <a:solidFill>
                <a:srgbClr val="A5D1A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297500" y="1132000"/>
            <a:ext cx="7038900" cy="3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Montserrat"/>
                <a:ea typeface="Montserrat"/>
                <a:cs typeface="Montserrat"/>
                <a:sym typeface="Montserrat"/>
              </a:rPr>
              <a:t>Данный проект представляет из себя игру в жанре </a:t>
            </a:r>
            <a:r>
              <a:rPr lang="ru-RU" sz="2000" dirty="0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классический </a:t>
            </a:r>
            <a:r>
              <a:rPr lang="en-US" sz="2000" dirty="0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Roguelike</a:t>
            </a:r>
            <a:r>
              <a:rPr lang="ru-RU" sz="2000" dirty="0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ru-RU" sz="2000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Её особенностью является процедурная генерация локаций, на которой можно найти различные предметы и использовать их. </a:t>
            </a:r>
            <a:endParaRPr sz="20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Использованные технологии</a:t>
            </a:r>
            <a:endParaRPr dirty="0"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132000"/>
            <a:ext cx="7038900" cy="3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spcBef>
                <a:spcPts val="1200"/>
              </a:spcBef>
              <a:spcAft>
                <a:spcPts val="1200"/>
              </a:spcAft>
            </a:pPr>
            <a:r>
              <a:rPr lang="en-US" sz="2000" dirty="0" err="1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pygame</a:t>
            </a:r>
            <a:r>
              <a:rPr lang="en-US" sz="2000" dirty="0" smtClean="0"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ru-RU" sz="2000" dirty="0" smtClean="0">
                <a:latin typeface="Montserrat"/>
                <a:ea typeface="Montserrat"/>
                <a:cs typeface="Montserrat"/>
                <a:sym typeface="Montserrat"/>
              </a:rPr>
              <a:t>для реализации игрового цикла и работы с игровым полем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</a:pPr>
            <a:r>
              <a:rPr lang="en-US" sz="2000" dirty="0" err="1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heapq</a:t>
            </a:r>
            <a:r>
              <a:rPr lang="en-US" sz="2000" dirty="0" smtClean="0"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ru-RU" sz="2000" dirty="0" smtClean="0">
                <a:latin typeface="Montserrat"/>
                <a:ea typeface="Montserrat"/>
                <a:cs typeface="Montserrat"/>
                <a:sym typeface="Montserrat"/>
              </a:rPr>
              <a:t>для алгоритма </a:t>
            </a:r>
            <a:r>
              <a:rPr lang="ru-RU" sz="2000" dirty="0" smtClean="0">
                <a:latin typeface="Montserrat"/>
                <a:ea typeface="Montserrat"/>
                <a:cs typeface="Montserrat"/>
                <a:sym typeface="Montserrat"/>
              </a:rPr>
              <a:t>очереди кучи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Основная структура</a:t>
            </a:r>
            <a:endParaRPr dirty="0"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1132000"/>
            <a:ext cx="7038900" cy="3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Папки:</a:t>
            </a:r>
          </a:p>
          <a:p>
            <a:pPr marL="285750" indent="-285750"/>
            <a:r>
              <a:rPr lang="en-US" sz="1600" dirty="0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Sounds </a:t>
            </a:r>
            <a:r>
              <a:rPr lang="en-US" sz="1600" dirty="0" smtClean="0">
                <a:ea typeface="Montserrat"/>
              </a:rPr>
              <a:t>– </a:t>
            </a:r>
            <a:r>
              <a:rPr lang="ru-RU" sz="1600" dirty="0" smtClean="0">
                <a:ea typeface="Montserrat"/>
              </a:rPr>
              <a:t>все звуки</a:t>
            </a:r>
            <a:endParaRPr lang="en-US" sz="1600" dirty="0" smtClean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en-US" sz="1600" dirty="0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Sprites</a:t>
            </a:r>
            <a:r>
              <a:rPr lang="ru-RU" sz="1600" dirty="0" smtClean="0"/>
              <a:t> – все спрайты и анимации(хоть их и нет)</a:t>
            </a:r>
            <a:endParaRPr lang="en-US" sz="1600" dirty="0" smtClean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en-US" sz="1600" dirty="0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Classes</a:t>
            </a:r>
            <a:r>
              <a:rPr lang="ru-RU" sz="1600" dirty="0" smtClean="0">
                <a:ea typeface="Montserrat"/>
              </a:rPr>
              <a:t> –большинство классов</a:t>
            </a:r>
          </a:p>
          <a:p>
            <a:pPr marL="0" indent="0">
              <a:buNone/>
            </a:pPr>
            <a:endParaRPr sz="16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277738" y="411783"/>
            <a:ext cx="7058661" cy="4151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Файлы:</a:t>
            </a:r>
          </a:p>
          <a:p>
            <a:pPr marL="285750" indent="-285750"/>
            <a:r>
              <a:rPr lang="en-US" sz="1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AI </a:t>
            </a:r>
            <a:r>
              <a:rPr lang="en-US" sz="1400" dirty="0">
                <a:ea typeface="Montserrat"/>
              </a:rPr>
              <a:t>– </a:t>
            </a:r>
            <a:r>
              <a:rPr lang="ru-RU" sz="1400" dirty="0">
                <a:ea typeface="Montserrat"/>
              </a:rPr>
              <a:t>здесь реализован ИИ противника и расчёт кратчайшего пути по алгоритму </a:t>
            </a:r>
            <a:r>
              <a:rPr lang="en-US" sz="1400" dirty="0">
                <a:ea typeface="Montserrat"/>
              </a:rPr>
              <a:t>A*</a:t>
            </a:r>
          </a:p>
          <a:p>
            <a:pPr marL="285750" indent="-285750"/>
            <a:r>
              <a:rPr lang="en-US" sz="1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Cells </a:t>
            </a:r>
            <a:r>
              <a:rPr lang="en-US" sz="1400" dirty="0">
                <a:ea typeface="Montserrat"/>
              </a:rPr>
              <a:t>– </a:t>
            </a:r>
            <a:r>
              <a:rPr lang="ru-RU" sz="1400" dirty="0">
                <a:ea typeface="Montserrat"/>
              </a:rPr>
              <a:t>здесь описываются </a:t>
            </a:r>
            <a:r>
              <a:rPr lang="ru-RU" sz="1400" dirty="0" err="1">
                <a:ea typeface="Montserrat"/>
              </a:rPr>
              <a:t>тайлы</a:t>
            </a:r>
            <a:r>
              <a:rPr lang="ru-RU" sz="1400" dirty="0">
                <a:ea typeface="Montserrat"/>
              </a:rPr>
              <a:t> карты, их спрайты и особенности</a:t>
            </a:r>
          </a:p>
          <a:p>
            <a:pPr marL="285750" indent="-285750"/>
            <a:r>
              <a:rPr lang="en-US" sz="1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Characters </a:t>
            </a:r>
            <a:r>
              <a:rPr lang="en-US" sz="1400" dirty="0">
                <a:ea typeface="Montserrat"/>
              </a:rPr>
              <a:t> - </a:t>
            </a:r>
            <a:r>
              <a:rPr lang="ru-RU" sz="1400" dirty="0">
                <a:ea typeface="Montserrat"/>
              </a:rPr>
              <a:t>здесь описываются главный персонаж и враги, также заданы константы их </a:t>
            </a:r>
            <a:r>
              <a:rPr lang="ru-RU" sz="1400" dirty="0" err="1">
                <a:ea typeface="Montserrat"/>
              </a:rPr>
              <a:t>хп</a:t>
            </a:r>
            <a:r>
              <a:rPr lang="ru-RU" sz="1400" dirty="0">
                <a:ea typeface="Montserrat"/>
              </a:rPr>
              <a:t>, атаки, спрайтов, </a:t>
            </a:r>
            <a:r>
              <a:rPr lang="ru-RU" sz="1400" dirty="0" err="1">
                <a:ea typeface="Montserrat"/>
              </a:rPr>
              <a:t>и.т.д</a:t>
            </a:r>
            <a:r>
              <a:rPr lang="ru-RU" sz="1400" dirty="0">
                <a:ea typeface="Montserrat"/>
              </a:rPr>
              <a:t>.</a:t>
            </a:r>
          </a:p>
          <a:p>
            <a:pPr marL="285750" indent="-285750"/>
            <a:r>
              <a:rPr lang="en-US" sz="1400" dirty="0" err="1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Consts</a:t>
            </a:r>
            <a:r>
              <a:rPr lang="en-US" sz="1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dirty="0">
                <a:ea typeface="Montserrat"/>
              </a:rPr>
              <a:t> - </a:t>
            </a:r>
            <a:r>
              <a:rPr lang="ru-RU" sz="1400" dirty="0">
                <a:ea typeface="Montserrat"/>
              </a:rPr>
              <a:t>здесь определены все константы, используемые в игре: спрайты, параметры игры, загружается музыка</a:t>
            </a:r>
          </a:p>
          <a:p>
            <a:pPr marL="285750" indent="-285750"/>
            <a:r>
              <a:rPr lang="en-US" sz="1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Errors </a:t>
            </a:r>
            <a:r>
              <a:rPr lang="en-US" sz="1400" dirty="0">
                <a:ea typeface="Montserrat"/>
              </a:rPr>
              <a:t>– </a:t>
            </a:r>
            <a:r>
              <a:rPr lang="ru-RU" sz="1400" dirty="0">
                <a:ea typeface="Montserrat"/>
              </a:rPr>
              <a:t>здесь лежат различные </a:t>
            </a:r>
            <a:r>
              <a:rPr lang="ru-RU" sz="1400" dirty="0" smtClean="0">
                <a:ea typeface="Montserrat"/>
              </a:rPr>
              <a:t>ошибки</a:t>
            </a:r>
          </a:p>
          <a:p>
            <a:pPr marL="285750" indent="-285750"/>
            <a:r>
              <a:rPr lang="en-US" sz="1400" dirty="0" err="1" smtClean="0">
                <a:solidFill>
                  <a:srgbClr val="FF9900"/>
                </a:solidFill>
                <a:latin typeface="Montserrat"/>
                <a:ea typeface="Montserrat"/>
                <a:sym typeface="Montserrat"/>
              </a:rPr>
              <a:t>Menu_elements</a:t>
            </a:r>
            <a:r>
              <a:rPr lang="en-US" sz="1400" dirty="0" smtClean="0">
                <a:solidFill>
                  <a:srgbClr val="FF9900"/>
                </a:solidFill>
                <a:latin typeface="Montserrat"/>
                <a:ea typeface="Montserrat"/>
                <a:sym typeface="Montserrat"/>
              </a:rPr>
              <a:t> </a:t>
            </a:r>
            <a:r>
              <a:rPr lang="en-US" sz="1400" dirty="0" smtClean="0">
                <a:ea typeface="Montserrat"/>
              </a:rPr>
              <a:t>– </a:t>
            </a:r>
            <a:r>
              <a:rPr lang="ru-RU" sz="1400" dirty="0" smtClean="0">
                <a:ea typeface="Montserrat"/>
              </a:rPr>
              <a:t>здесь определены классы и методы </a:t>
            </a:r>
            <a:r>
              <a:rPr lang="en-US" sz="1400" dirty="0" smtClean="0">
                <a:ea typeface="Montserrat"/>
              </a:rPr>
              <a:t>UI </a:t>
            </a:r>
            <a:r>
              <a:rPr lang="ru-RU" sz="1400" dirty="0" smtClean="0">
                <a:ea typeface="Montserrat"/>
              </a:rPr>
              <a:t>игры</a:t>
            </a:r>
          </a:p>
          <a:p>
            <a:pPr marL="285750" indent="-285750"/>
            <a:r>
              <a:rPr lang="en-US" sz="1400" dirty="0" err="1" smtClean="0">
                <a:solidFill>
                  <a:srgbClr val="FF9900"/>
                </a:solidFill>
                <a:latin typeface="Montserrat"/>
                <a:ea typeface="Montserrat"/>
                <a:sym typeface="Montserrat"/>
              </a:rPr>
              <a:t>Proc_gen</a:t>
            </a:r>
            <a:r>
              <a:rPr lang="en-US" sz="1400" dirty="0" smtClean="0">
                <a:solidFill>
                  <a:srgbClr val="FF9900"/>
                </a:solidFill>
                <a:latin typeface="Montserrat"/>
                <a:ea typeface="Montserrat"/>
                <a:sym typeface="Montserrat"/>
              </a:rPr>
              <a:t> </a:t>
            </a:r>
            <a:r>
              <a:rPr lang="en-US" sz="1400" dirty="0" smtClean="0">
                <a:ea typeface="Montserrat"/>
              </a:rPr>
              <a:t>– </a:t>
            </a:r>
            <a:r>
              <a:rPr lang="ru-RU" sz="1400" dirty="0" smtClean="0">
                <a:ea typeface="Montserrat"/>
              </a:rPr>
              <a:t>здесь реализована процедурная генерация игры</a:t>
            </a:r>
          </a:p>
          <a:p>
            <a:pPr marL="285750" indent="-285750"/>
            <a:r>
              <a:rPr lang="en-US" sz="1400" dirty="0" err="1" smtClean="0">
                <a:solidFill>
                  <a:srgbClr val="FF9900"/>
                </a:solidFill>
                <a:latin typeface="Montserrat"/>
                <a:ea typeface="Montserrat"/>
                <a:sym typeface="Montserrat"/>
              </a:rPr>
              <a:t>Secondary_functions</a:t>
            </a:r>
            <a:r>
              <a:rPr lang="en-US" sz="1400" dirty="0" smtClean="0">
                <a:solidFill>
                  <a:srgbClr val="FF9900"/>
                </a:solidFill>
                <a:latin typeface="Montserrat"/>
                <a:ea typeface="Montserrat"/>
                <a:sym typeface="Montserrat"/>
              </a:rPr>
              <a:t> </a:t>
            </a:r>
            <a:r>
              <a:rPr lang="en-US" sz="1400" dirty="0" smtClean="0">
                <a:ea typeface="Montserrat"/>
              </a:rPr>
              <a:t>– </a:t>
            </a:r>
            <a:r>
              <a:rPr lang="ru-RU" sz="1400" dirty="0" smtClean="0">
                <a:ea typeface="Montserrat"/>
              </a:rPr>
              <a:t>дополнительные функции: загрузка спрайтов, музыки </a:t>
            </a:r>
            <a:r>
              <a:rPr lang="ru-RU" sz="1400" dirty="0" err="1" smtClean="0">
                <a:ea typeface="Montserrat"/>
              </a:rPr>
              <a:t>и.т.д</a:t>
            </a:r>
            <a:r>
              <a:rPr lang="ru-RU" sz="1400" dirty="0" smtClean="0">
                <a:ea typeface="Montserrat"/>
              </a:rPr>
              <a:t>.</a:t>
            </a:r>
            <a:endParaRPr lang="ru-RU" sz="1400" dirty="0">
              <a:ea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Заключение</a:t>
            </a:r>
            <a:endParaRPr dirty="0"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297500" y="1132000"/>
            <a:ext cx="7038900" cy="3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600" dirty="0" smtClean="0">
                <a:latin typeface="Montserrat"/>
                <a:ea typeface="Montserrat"/>
                <a:cs typeface="Montserrat"/>
                <a:sym typeface="Montserrat"/>
              </a:rPr>
              <a:t>Далее можно будет добавить в игру анимации, оружие и броню, новых врагов.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600" dirty="0" smtClean="0">
                <a:latin typeface="Montserrat"/>
                <a:ea typeface="Montserrat"/>
                <a:cs typeface="Montserrat"/>
                <a:sym typeface="Montserrat"/>
              </a:rPr>
              <a:t>В целом, на данный момент игра готова, и мы считаем, что с нашей задачей справились.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077902" y="393750"/>
            <a:ext cx="7829928" cy="4511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" sz="5400" dirty="0" smtClean="0">
                <a:solidFill>
                  <a:srgbClr val="FF9900"/>
                </a:solidFill>
              </a:rPr>
              <a:t>Спасибо за внимание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214</Words>
  <Application>Microsoft Office PowerPoint</Application>
  <PresentationFormat>Экран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Montserrat</vt:lpstr>
      <vt:lpstr>Lato</vt:lpstr>
      <vt:lpstr>Focus</vt:lpstr>
      <vt:lpstr>BestGameEver </vt:lpstr>
      <vt:lpstr>Введение</vt:lpstr>
      <vt:lpstr>Использованные технологии</vt:lpstr>
      <vt:lpstr>Основная структура</vt:lpstr>
      <vt:lpstr>Презентация PowerPoint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BestGameEver </dc:title>
  <cp:lastModifiedBy>Human</cp:lastModifiedBy>
  <cp:revision>6</cp:revision>
  <dcterms:modified xsi:type="dcterms:W3CDTF">2022-01-20T20:00:21Z</dcterms:modified>
</cp:coreProperties>
</file>