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0F1hhmyDsEoBrVbVTtj8enn7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1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19cl98@queensu.ca" TargetMode="External"/><Relationship Id="rId4" Type="http://schemas.openxmlformats.org/officeDocument/2006/relationships/hyperlink" Target="mailto:18qz28@queensu.ca" TargetMode="External"/><Relationship Id="rId5" Type="http://schemas.openxmlformats.org/officeDocument/2006/relationships/hyperlink" Target="mailto:18zz172@queensu.ca" TargetMode="External"/><Relationship Id="rId6" Type="http://schemas.openxmlformats.org/officeDocument/2006/relationships/hyperlink" Target="mailto:19wx25@queensu.ca" TargetMode="External"/><Relationship Id="rId7" Type="http://schemas.openxmlformats.org/officeDocument/2006/relationships/hyperlink" Target="mailto:18cx19@queensu.ca" TargetMode="External"/><Relationship Id="rId8" Type="http://schemas.openxmlformats.org/officeDocument/2006/relationships/hyperlink" Target="mailto:19xz64@queensu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CA"/>
              <a:t>URL for presentation: https://youtu.be/9DZisH9mOhI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37321" y="385304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CA">
                <a:solidFill>
                  <a:schemeClr val="lt1"/>
                </a:solidFill>
              </a:rPr>
              <a:t>Risk, limitation and Concurrency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725179" y="1533102"/>
            <a:ext cx="13587668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1. network's overall integrity and transparency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2. cover for illegal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3. Parallel with any subsystem</a:t>
            </a:r>
            <a:endParaRPr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01725">
            <a:off x="6752940" y="3065095"/>
            <a:ext cx="1276076" cy="1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CA">
                <a:solidFill>
                  <a:schemeClr val="lt1"/>
                </a:solidFill>
              </a:rPr>
              <a:t>Testing and Lesson Learned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11700" y="14735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Unit testing, integration testing, and system testing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CA">
                <a:solidFill>
                  <a:schemeClr val="lt1"/>
                </a:solidFill>
              </a:rPr>
              <a:t>Different implementation strategies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3.   Significance of encouraging transparent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01725">
            <a:off x="6230426" y="3184364"/>
            <a:ext cx="1276076" cy="1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1906700" y="434150"/>
            <a:ext cx="85206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245650" y="48398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3180000" y="2444350"/>
            <a:ext cx="2784000" cy="831300"/>
          </a:xfrm>
          <a:prstGeom prst="rect">
            <a:avLst/>
          </a:prstGeom>
          <a:solidFill>
            <a:srgbClr val="F9F9FB"/>
          </a:solidFill>
          <a:ln cap="flat" cmpd="sng" w="9525">
            <a:solidFill>
              <a:srgbClr val="F9F9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 !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Chuyang Li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CA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19cl98@queensu.ca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): &lt;leader&gt;, Chuyang Li gave the report a brief start by doing the abstract and introduction and overview. Give the idea of the new subsystem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Qintao Zhang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CA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18qz28@queensu.ca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): Qintao Zhang assists to analyze software architecture and draw sequence diagram as well as box-arrow diagram.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Anthony Zhou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CA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18zz172@queensu.ca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 - &lt;slide preparation&gt;,  Anthony Zhou analyze software architecture and draw sequence diagram and box-arrow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Wenchu Xiao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CA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19wx25@queensu.ca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): Wenchu xiao analyze software architecture and draw sequence diagram and box-arrow diagram.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Chang Xu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CA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18cx19@queensu.ca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): &lt;presenting&gt;, Chang Xu did the architectural style analysis and texting section description for the report, she also contributed to the graphical design of the transaction use case diagram.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895"/>
              <a:buFont typeface="Arial"/>
              <a:buNone/>
            </a:pPr>
            <a:r>
              <a:rPr b="1" lang="en-CA" sz="1800">
                <a:latin typeface="Times New Roman"/>
                <a:ea typeface="Times New Roman"/>
                <a:cs typeface="Times New Roman"/>
                <a:sym typeface="Times New Roman"/>
              </a:rPr>
              <a:t>Xiaoran Zhang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CA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19xz64@queensu.ca</a:t>
            </a: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): Allen Zhang is responsible for preparing the report, completing an in-depth analysis of Bitcoin's development team, the Bitcoin core system's evolution, concurrency processing, lessons and limitations.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2431225" y="2523600"/>
            <a:ext cx="57054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CA" sz="4500">
                <a:solidFill>
                  <a:schemeClr val="lt1"/>
                </a:solidFill>
              </a:rPr>
              <a:t>Bitcoin Core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6279725" y="4553025"/>
            <a:ext cx="33255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CA" sz="1600">
                <a:solidFill>
                  <a:schemeClr val="lt1"/>
                </a:solidFill>
              </a:rPr>
              <a:t>Group 6</a:t>
            </a:r>
            <a:br>
              <a:rPr lang="en-CA" sz="1600">
                <a:solidFill>
                  <a:schemeClr val="lt1"/>
                </a:solidFill>
              </a:rPr>
            </a:br>
            <a:r>
              <a:rPr lang="en-CA" sz="1600">
                <a:solidFill>
                  <a:schemeClr val="lt1"/>
                </a:solidFill>
              </a:rPr>
              <a:t>Presented by Anthony Zhou, Chang Xu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CA">
                <a:solidFill>
                  <a:schemeClr val="lt1"/>
                </a:solidFill>
              </a:rPr>
              <a:t>Privacy Mode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CA">
                <a:solidFill>
                  <a:schemeClr val="lt1"/>
                </a:solidFill>
              </a:rPr>
              <a:t>minimize the chances of third-party tracking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CA">
                <a:solidFill>
                  <a:schemeClr val="lt1"/>
                </a:solidFill>
              </a:rPr>
              <a:t>Safer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CA">
                <a:solidFill>
                  <a:schemeClr val="lt1"/>
                </a:solidFill>
              </a:rPr>
              <a:t>more private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70121" y="194575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CA">
                <a:solidFill>
                  <a:schemeClr val="lt1"/>
                </a:solidFill>
              </a:rPr>
              <a:t>Approach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344" y="493904"/>
            <a:ext cx="6722015" cy="415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0" y="252573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4400">
                <a:solidFill>
                  <a:schemeClr val="lt1"/>
                </a:solidFill>
              </a:rPr>
              <a:t>Approach 2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-1369567" y="4901608"/>
            <a:ext cx="6085107" cy="370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60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405" y="77625"/>
            <a:ext cx="6214952" cy="489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0" y="50922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CA" sz="4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SAAM Analysis</a:t>
            </a:r>
            <a:endParaRPr sz="4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895506" y="1922192"/>
            <a:ext cx="3929299" cy="1899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CA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Stakeholder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CA"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- User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0" lang="en-CA" sz="1400" u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- Developer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i="0" lang="en-CA" sz="1400" u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- Investor</a:t>
            </a:r>
            <a:endParaRPr sz="1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0" y="187133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6840475" y="2411250"/>
            <a:ext cx="7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952" y="269795"/>
            <a:ext cx="6157971" cy="465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91626" y="289344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Impacted Subsystem</a:t>
            </a:r>
            <a:endParaRPr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935183" y="1544153"/>
            <a:ext cx="6451966" cy="2835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1.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2. API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3. Storage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CA">
                <a:solidFill>
                  <a:schemeClr val="lt1"/>
                </a:solidFill>
              </a:rPr>
              <a:t>4. Validation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3247024" y="2571750"/>
            <a:ext cx="40403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43346" y="182290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i="0" lang="en-CA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Use case: </a:t>
            </a:r>
            <a:br>
              <a:rPr b="0" i="0" lang="en-CA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b="0" i="0" lang="en-CA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Transaction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968567" y="1237362"/>
            <a:ext cx="6182169" cy="435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706" y="529835"/>
            <a:ext cx="5981240" cy="42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Ziyu Zhou</dc:creator>
</cp:coreProperties>
</file>