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FE6A7-6A39-43CC-B9D4-5FFE77029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EE9F5-ED2C-4CBB-B20B-273CB2A48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A3561-C075-4FBA-A0F5-07CA41A4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7AF52-960F-425C-82BF-DAE98CA9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33907-CA04-490A-B787-A1AB9A9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3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BDB8C-CA51-48F8-8BA4-11AFA836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2B162-00F8-44BE-A21A-F0113143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FBA9C-3736-4A3F-BEF3-0E65DDEE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AD681-B605-412B-A52F-C02536F0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7082A-7B1B-4E5B-985B-C7E58429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6C1292-2513-4601-8CE8-F450A3851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AE6F34-BE22-4AFA-90B0-86C0BF69F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58CB5-0E8C-4733-AA26-0033A955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50552-5FD5-4170-8374-E3FA1849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27E3C-E5CC-4102-AD2B-E04B415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0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8B64B-B923-4156-AD96-90A6AC98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F2DEA-EA3D-4E96-A15A-3A88E9FE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E1C80-D63B-4999-BFAD-39F7022B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8162B-1B9D-4380-9A02-AC834666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54A9B-1C7A-4553-9428-15CC3882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3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2165C-2EDD-461C-8CAD-5343DD5E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E1378-1A65-420C-868E-88E603C1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89412-6315-4213-A661-554BF0C4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AF766-38A6-43C0-84D7-BF8C2912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4B44E-684A-45AA-8F45-5D802413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9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FB27-FE4B-4A7A-9B88-45229286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1A12D-2C2C-4E58-9121-8C860653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9FD88E-09A5-4C31-815F-202918BE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A7F97-F760-4C28-8C14-02629514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F8BE9-68A7-4B30-B44B-08BE195C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E6B46-1C3A-4828-80E2-80D5244B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7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C188F-E0A5-480C-AB43-7B3EA43F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4EB05-A118-4214-A0D7-485C1142E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C4E2C-9B5C-40BB-9C58-94B807303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0D70A0-44CF-4555-86C8-F259D47AA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FD8578-77B8-487C-8E5B-A13900FDB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112DC0-7B7E-4901-B0C8-4F894054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CABB1F-3E7E-4B0B-91CD-059AFDAC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E3649-50D6-4516-88EF-92072B8E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03EC-EA08-4410-A2DC-6ADFD734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D585D5-32BF-45B2-B4E0-19113923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C631E-BAE1-4020-B212-BB2F6050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CDFBD-5C5F-411F-9975-DC55E0A0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9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9B74AA-D075-41B7-BFBA-F85CD641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BC5651-CC49-4726-A728-D9C8001F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033DB-F0C8-42E4-942D-A2B2F62F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7DCB6-3AFE-43B9-B9BF-8D7D1AA2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3A71A-CC7E-402C-AFA7-0DEC90AA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DFBAD-2886-4B13-A378-00A0D8F0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B12B9-E73D-40F0-960E-0FD4F36B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8C50B-4FC2-4B37-B8C1-783F463C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B04E7-EF61-435C-8185-B286B71D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6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D264-D3F8-432E-BF51-DE3E046A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33DFC-75D5-4881-96DF-9F5E465D1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13A76-F9D0-47DB-8915-A8FD1446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9B47F-6D3B-4EBF-8913-45A81A2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7285A-3D9D-47F5-82EE-BD09941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59D76-0A65-4ADD-963B-18E6E7D7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C89F2A-9CBC-42C0-A735-C63A7B51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415E8-86EC-41B7-BF1E-79A35F4E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3CDD4-7738-4CC4-B89A-75A7A7E8E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57A1-2FBD-44DC-97DF-B42E406F0075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C8038-505D-4F02-A580-D32CC88E5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BC1ED-11B2-428F-AA10-7A0D1A1F6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9818-321D-4498-8829-8751A5469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7410E-F55C-42BE-9C37-E462AA99E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简单数学、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二分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46302-7991-4DDF-93F3-5DCEC0320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6295A-F3EA-4BF5-B45C-0E843A2D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长整型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9EF75-91B4-4382-A5E2-48020F7B9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typedef long </a:t>
            </a:r>
            <a:r>
              <a:rPr lang="en-US" altLang="zh-CN" sz="4800" dirty="0" err="1">
                <a:latin typeface="宋体" panose="02010600030101010101" pitchFamily="2" charset="-122"/>
                <a:ea typeface="宋体" panose="02010600030101010101" pitchFamily="2" charset="-122"/>
              </a:rPr>
              <a:t>long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 err="1">
                <a:latin typeface="宋体" panose="02010600030101010101" pitchFamily="2" charset="-122"/>
                <a:ea typeface="宋体" panose="02010600030101010101" pitchFamily="2" charset="-122"/>
              </a:rPr>
              <a:t>ll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4800" dirty="0" err="1">
                <a:latin typeface="宋体" panose="02010600030101010101" pitchFamily="2" charset="-122"/>
                <a:ea typeface="宋体" panose="02010600030101010101" pitchFamily="2" charset="-122"/>
              </a:rPr>
              <a:t>ll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 long </a:t>
            </a:r>
            <a:r>
              <a:rPr lang="en-US" altLang="zh-CN" sz="4800" dirty="0" err="1">
                <a:latin typeface="宋体" panose="02010600030101010101" pitchFamily="2" charset="-122"/>
                <a:ea typeface="宋体" panose="02010600030101010101" pitchFamily="2" charset="-122"/>
              </a:rPr>
              <a:t>long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4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AAC43-2C68-4AB6-867A-0337E621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欧几里得算法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5D675-9F90-42E7-9233-5279E4B3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800" dirty="0"/>
              <a:t>int </a:t>
            </a:r>
            <a:r>
              <a:rPr lang="en-US" altLang="zh-CN" sz="4800" dirty="0" err="1"/>
              <a:t>gcd</a:t>
            </a:r>
            <a:r>
              <a:rPr lang="en-US" altLang="zh-CN" sz="4800" dirty="0"/>
              <a:t>(int </a:t>
            </a:r>
            <a:r>
              <a:rPr lang="en-US" altLang="zh-CN" sz="4800" dirty="0" err="1"/>
              <a:t>a,int</a:t>
            </a:r>
            <a:r>
              <a:rPr lang="en-US" altLang="zh-CN" sz="4800" dirty="0"/>
              <a:t> b){</a:t>
            </a:r>
          </a:p>
          <a:p>
            <a:pPr marL="0" indent="0">
              <a:buNone/>
            </a:pPr>
            <a:r>
              <a:rPr lang="en-US" altLang="zh-CN" sz="4800" dirty="0"/>
              <a:t>	return b==0?a:gcd(</a:t>
            </a:r>
            <a:r>
              <a:rPr lang="en-US" altLang="zh-CN" sz="4800" dirty="0" err="1"/>
              <a:t>b,a%b</a:t>
            </a:r>
            <a:r>
              <a:rPr lang="en-US" altLang="zh-CN" sz="4800" dirty="0"/>
              <a:t>);</a:t>
            </a:r>
          </a:p>
          <a:p>
            <a:pPr marL="0" indent="0">
              <a:buNone/>
            </a:pPr>
            <a:r>
              <a:rPr lang="en-US" altLang="zh-CN" sz="4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1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C963-2A85-4C3A-8672-36DDD61D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E4C79-02F5-43BB-BECB-EA50BC94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ksm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a,int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b){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ans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=1;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while(b){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if(b%2==1){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ans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*=a;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}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a*=a;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b/=2;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return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ans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5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363D-EDAC-4388-B55E-F99F884E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埃氏筛法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CB635-AF74-40E0-B876-09FA8392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47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bool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bo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[n];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sushu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pl-PL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memset(bo,0,sizeof(bo));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bo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[1]=1;</a:t>
            </a:r>
          </a:p>
          <a:p>
            <a:pPr marL="0" indent="0">
              <a:buNone/>
            </a:pPr>
            <a:r>
              <a:rPr lang="nn-NO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for(int i=2;i&lt;=n;i++){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if(!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bo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	for(int j=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i;j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n;j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+=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bo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[j]=1;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	}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214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D4673-DB47-4A28-A4D1-4D47E6F0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扩展欧几里得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7E17B-23D6-4729-911D-4B597011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gcd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a,int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b,int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&amp;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d,int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&amp;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x,int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&amp;y){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if(!b){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d=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a;x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=1;y=0;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else{</a:t>
            </a:r>
          </a:p>
          <a:p>
            <a:pPr marL="0" indent="0">
              <a:buNone/>
            </a:pPr>
            <a:r>
              <a:rPr lang="es-E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gcd(b,a%b,d,y,x);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y-=x*(a/b);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9128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3C0C-F547-48AE-8263-A2F51389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大整数取模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EB5F2-FFA6-4615-A66C-DC47E040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scanf("%s %d",n,&amp;m);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(n);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ans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=0;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for(int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=0;i&lt;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len;i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</a:p>
          <a:p>
            <a:pPr marL="0" indent="0">
              <a:buNone/>
            </a:pPr>
            <a:r>
              <a:rPr lang="fr-F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ans=(int)( ( (long long)ans*10+n[i]-’0’ ) %m);</a:t>
            </a:r>
          </a:p>
          <a:p>
            <a:pPr marL="0" indent="0">
              <a:buNone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("%d\n",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ans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41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3BEDE-FD65-4A01-9EB1-D08284B7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16FD7-08FC-4FF4-8AB5-7C1319F3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bsearch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(int a[],int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x,int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y,int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v){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int m;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while(x&lt;y){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m=x+(y-x)/2;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if(a[m]==v)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	return m;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else if(a[m]&gt;v)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	y=m;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else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	x=m+1;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return -1;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70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62E5-69B0-44B5-A913-47BF6FF6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7170D-4A65-4088-83BF-49B39410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lower_bound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begin,end,num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upper_bound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begin,end,num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62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153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简单数学、二分</vt:lpstr>
      <vt:lpstr>长整型</vt:lpstr>
      <vt:lpstr>欧几里得算法</vt:lpstr>
      <vt:lpstr>快速幂</vt:lpstr>
      <vt:lpstr>埃氏筛法</vt:lpstr>
      <vt:lpstr>扩展欧几里得</vt:lpstr>
      <vt:lpstr>大整数取模</vt:lpstr>
      <vt:lpstr>二分</vt:lpstr>
      <vt:lpstr>二分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Schelski Amazing</dc:creator>
  <cp:lastModifiedBy>Schelski Amazing</cp:lastModifiedBy>
  <cp:revision>13</cp:revision>
  <dcterms:created xsi:type="dcterms:W3CDTF">2019-05-31T09:08:08Z</dcterms:created>
  <dcterms:modified xsi:type="dcterms:W3CDTF">2019-06-07T02:03:41Z</dcterms:modified>
</cp:coreProperties>
</file>