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aleway" panose="020B0604020202020204" charset="0"/>
      <p:regular r:id="rId9"/>
      <p:bold r:id="rId10"/>
      <p:italic r:id="rId11"/>
      <p:boldItalic r:id="rId12"/>
    </p:embeddedFont>
    <p:embeddedFont>
      <p:font typeface="Lato" panose="020B0604020202020204" charset="0"/>
      <p:regular r:id="rId13"/>
      <p:bold r:id="rId14"/>
      <p:italic r:id="rId15"/>
      <p:boldItalic r:id="rId16"/>
    </p:embeddedFont>
    <p:embeddedFont>
      <p:font typeface="Tahoma" panose="020B0604030504040204" pitchFamily="34" charset="0"/>
      <p:regular r:id="rId17"/>
      <p:bold r:id="rId18"/>
    </p:embeddedFont>
    <p:embeddedFont>
      <p:font typeface="Encode Sans SemiBold" panose="020B0604020202020204" charset="0"/>
      <p:regular r:id="rId19"/>
      <p:bold r:id="rId20"/>
    </p:embeddedFont>
    <p:embeddedFont>
      <p:font typeface="Cutive" panose="020B0604020202020204" charset="0"/>
      <p:regular r:id="rId21"/>
    </p:embeddedFont>
    <p:embeddedFont>
      <p:font typeface="Andalus" panose="02020603050405020304" pitchFamily="18" charset="-78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47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32862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dd56b83e6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dd56b83e6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3264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dd56b83e6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dd56b83e6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0546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12596b76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12596b76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5356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130938c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130938c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3929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79690bf82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79690bf82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9992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12596b76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12596b76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177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" name="Google Shape;11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/>
          <p:nvPr/>
        </p:nvSpPr>
        <p:spPr>
          <a:xfrm>
            <a:off x="1650" y="4749880"/>
            <a:ext cx="9144000" cy="39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" name="Google Shape;84;p11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Google Shape;86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yiti Analytics Steamline Theme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2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8" name="Google Shape;18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650" y="4749880"/>
            <a:ext cx="9144000" cy="39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830392" y="6578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729450" y="15454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5"/>
          <p:cNvGrpSpPr/>
          <p:nvPr/>
        </p:nvGrpSpPr>
        <p:grpSpPr>
          <a:xfrm>
            <a:off x="830392" y="719639"/>
            <a:ext cx="745763" cy="45826"/>
            <a:chOff x="4580561" y="2589004"/>
            <a:chExt cx="1064464" cy="25200"/>
          </a:xfrm>
        </p:grpSpPr>
        <p:sp>
          <p:nvSpPr>
            <p:cNvPr id="35" name="Google Shape;35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729450" y="847034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729325" y="1607259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4643604" y="1607259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5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729450" y="12424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" name="Google Shape;50;p6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802942" y="655806"/>
            <a:ext cx="745763" cy="45826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702550" y="78320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693775" y="224627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" name="Google Shape;59;p7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3" name="Google Shape;63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" name="Google Shape;67;p8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4575425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Google Shape;71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9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0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>
            <a:spLocks noGrp="1"/>
          </p:cNvSpPr>
          <p:nvPr>
            <p:ph type="ctrTitle"/>
          </p:nvPr>
        </p:nvSpPr>
        <p:spPr>
          <a:xfrm>
            <a:off x="-23879" y="1277742"/>
            <a:ext cx="4974300" cy="20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Andalus" panose="02020603050405020304" pitchFamily="18" charset="-78"/>
                <a:ea typeface="Tahoma" panose="020B0604030504040204" pitchFamily="34" charset="0"/>
                <a:cs typeface="Andalus" panose="02020603050405020304" pitchFamily="18" charset="-78"/>
              </a:rPr>
              <a:t>Vanessa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smtClean="0">
                <a:latin typeface="Andalus" panose="02020603050405020304" pitchFamily="18" charset="-78"/>
                <a:ea typeface="Tahoma" panose="020B0604030504040204" pitchFamily="34" charset="0"/>
                <a:cs typeface="Andalus" panose="02020603050405020304" pitchFamily="18" charset="-78"/>
              </a:rPr>
              <a:t>CHARLES</a:t>
            </a:r>
            <a:endParaRPr dirty="0" smtClean="0">
              <a:latin typeface="Andalus" panose="02020603050405020304" pitchFamily="18" charset="-78"/>
              <a:ea typeface="Tahoma" panose="020B0604030504040204" pitchFamily="34" charset="0"/>
              <a:cs typeface="Andalus" panose="02020603050405020304" pitchFamily="18" charset="-78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utive"/>
              <a:ea typeface="Cutive"/>
              <a:cs typeface="Cutive"/>
              <a:sym typeface="Cutive"/>
            </a:endParaRPr>
          </a:p>
        </p:txBody>
      </p:sp>
      <p:sp>
        <p:nvSpPr>
          <p:cNvPr id="105" name="Google Shape;105;p14"/>
          <p:cNvSpPr txBox="1">
            <a:spLocks noGrp="1"/>
          </p:cNvSpPr>
          <p:nvPr>
            <p:ph type="subTitle" idx="1"/>
          </p:nvPr>
        </p:nvSpPr>
        <p:spPr>
          <a:xfrm>
            <a:off x="0" y="3625516"/>
            <a:ext cx="4950422" cy="9450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Andalus" panose="02020603050405020304" pitchFamily="18" charset="-78"/>
                <a:ea typeface="Encode Sans SemiBold"/>
                <a:cs typeface="Andalus" panose="02020603050405020304" pitchFamily="18" charset="-78"/>
                <a:sym typeface="Encode Sans SemiBold"/>
              </a:rPr>
              <a:t>Customer churn analysis</a:t>
            </a:r>
            <a:endParaRPr dirty="0">
              <a:latin typeface="Andalus" panose="02020603050405020304" pitchFamily="18" charset="-78"/>
              <a:ea typeface="Encode Sans SemiBold"/>
              <a:cs typeface="Andalus" panose="02020603050405020304" pitchFamily="18" charset="-78"/>
              <a:sym typeface="Encode Sans SemiBold"/>
            </a:endParaRPr>
          </a:p>
        </p:txBody>
      </p:sp>
      <p:pic>
        <p:nvPicPr>
          <p:cNvPr id="106" name="Google Shape;106;p14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4073" t="25634" r="9630" b="24482"/>
          <a:stretch/>
        </p:blipFill>
        <p:spPr>
          <a:xfrm>
            <a:off x="10788026" y="8728450"/>
            <a:ext cx="2216774" cy="10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4"/>
          <p:cNvSpPr/>
          <p:nvPr/>
        </p:nvSpPr>
        <p:spPr>
          <a:xfrm>
            <a:off x="4997825" y="0"/>
            <a:ext cx="4146300" cy="514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8" name="Google Shape;108;p14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4073" t="25634" r="9630" b="24482"/>
          <a:stretch/>
        </p:blipFill>
        <p:spPr>
          <a:xfrm>
            <a:off x="5053338" y="1277742"/>
            <a:ext cx="4035273" cy="1866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650975" y="1574425"/>
            <a:ext cx="7045500" cy="31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Describe the business problem and define the analytic approach to solving the problem.</a:t>
            </a:r>
            <a:endParaRPr sz="16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❏"/>
            </a:pPr>
            <a:r>
              <a:rPr lang="en" sz="1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problem of the telecom company is because of  several rivals that are constantly trying to steal customers hence they lose their customers they automatically they lose money .</a:t>
            </a:r>
            <a:endParaRPr sz="16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❏"/>
            </a:pPr>
            <a:r>
              <a:rPr lang="en" sz="1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stakeholders impacted by the problem are the company executives,the marketing team and the customer service team .</a:t>
            </a:r>
            <a:endParaRPr sz="16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❏"/>
            </a:pPr>
            <a:r>
              <a:rPr lang="en" sz="1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This is a huge problem for the company  because losing customers is costly for any </a:t>
            </a:r>
            <a:r>
              <a:rPr lang="en" sz="1600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business,</a:t>
            </a:r>
            <a:r>
              <a:rPr lang="en" sz="1200" dirty="0" smtClean="0">
                <a:solidFill>
                  <a:srgbClr val="454545"/>
                </a:solidFill>
                <a:highlight>
                  <a:srgbClr val="FFFFFF"/>
                </a:highlight>
              </a:rPr>
              <a:t> </a:t>
            </a:r>
            <a:r>
              <a:rPr lang="en" sz="1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as it can directly affect the profitability of the company.</a:t>
            </a:r>
            <a:endParaRPr sz="16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1"/>
          </p:nvPr>
        </p:nvSpPr>
        <p:spPr>
          <a:xfrm>
            <a:off x="641025" y="1438650"/>
            <a:ext cx="7688700" cy="31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Introduce the methods and data sources used for the analysis. Discuss your choice of variables, methods, and how they will help you address the problem.  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For running statistical models or statistical analysis: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Document techniques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Document uncertainty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Document assumptions made 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body" idx="1"/>
          </p:nvPr>
        </p:nvSpPr>
        <p:spPr>
          <a:xfrm>
            <a:off x="361650" y="1288300"/>
            <a:ext cx="7783200" cy="33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&amp; Recommendations</a:t>
            </a:r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1"/>
          </p:nvPr>
        </p:nvSpPr>
        <p:spPr>
          <a:xfrm>
            <a:off x="530425" y="1414475"/>
            <a:ext cx="78474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Communicate your recommendations to your audience. Based on your results, how might you propose solving the business problem? (</a:t>
            </a:r>
            <a:r>
              <a:rPr lang="en" sz="1600">
                <a:latin typeface="Encode Sans SemiBold"/>
                <a:ea typeface="Encode Sans SemiBold"/>
                <a:cs typeface="Encode Sans SemiBold"/>
                <a:sym typeface="Encode Sans SemiBold"/>
              </a:rPr>
              <a:t>June 15, 2020)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What is your proposed solution?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What are strengths of the organization that you have leveraged in your solution?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What are weaknesses of the organization that could undermine your solution?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What are challenges that you might encounter? How can you mitigate them?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&amp; Appendices</a:t>
            </a:r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body" idx="1"/>
          </p:nvPr>
        </p:nvSpPr>
        <p:spPr>
          <a:xfrm>
            <a:off x="729450" y="15454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Provide citations for your work and provide resources for your audience to learn more about the technical aspects of your project. Share links to your GitHub repository or accompanying spreadsheets.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251</Words>
  <Application>Microsoft Office PowerPoint</Application>
  <PresentationFormat>On-screen Show (16:9)</PresentationFormat>
  <Paragraphs>23</Paragraphs>
  <Slides>6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Raleway</vt:lpstr>
      <vt:lpstr>Lato</vt:lpstr>
      <vt:lpstr>Tahoma</vt:lpstr>
      <vt:lpstr>Encode Sans SemiBold</vt:lpstr>
      <vt:lpstr>Cutive</vt:lpstr>
      <vt:lpstr>Andalus</vt:lpstr>
      <vt:lpstr>Streamline</vt:lpstr>
      <vt:lpstr>Vanessa CHARLES </vt:lpstr>
      <vt:lpstr>Problem</vt:lpstr>
      <vt:lpstr>Methodology</vt:lpstr>
      <vt:lpstr>Results </vt:lpstr>
      <vt:lpstr>Discussion &amp; Recommendations</vt:lpstr>
      <vt:lpstr>References &amp; Appendices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Vanessa CHARLES </dc:title>
  <cp:lastModifiedBy>YMCA</cp:lastModifiedBy>
  <cp:revision>3</cp:revision>
  <dcterms:modified xsi:type="dcterms:W3CDTF">2020-06-11T04:18:09Z</dcterms:modified>
</cp:coreProperties>
</file>