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Encode Sans SemiBold" panose="020B0604020202020204" charset="0"/>
      <p:regular r:id="rId14"/>
      <p:bold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Andalus" panose="02020603050405020304" pitchFamily="18" charset="-78"/>
      <p:regular r:id="rId22"/>
    </p:embeddedFont>
    <p:embeddedFont>
      <p:font typeface="Cutiv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4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286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6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35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2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9690bf8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9690bf8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99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1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-23879" y="1277742"/>
            <a:ext cx="49743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ndalus" panose="02020603050405020304" pitchFamily="18" charset="-78"/>
                <a:ea typeface="Tahoma" panose="020B0604030504040204" pitchFamily="34" charset="0"/>
                <a:cs typeface="Andalus" panose="02020603050405020304" pitchFamily="18" charset="-78"/>
              </a:rPr>
              <a:t>Vanessa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Andalus" panose="02020603050405020304" pitchFamily="18" charset="-78"/>
                <a:ea typeface="Tahoma" panose="020B0604030504040204" pitchFamily="34" charset="0"/>
                <a:cs typeface="Andalus" panose="02020603050405020304" pitchFamily="18" charset="-78"/>
              </a:rPr>
              <a:t>CHARLES</a:t>
            </a:r>
            <a:endParaRPr dirty="0" smtClean="0">
              <a:latin typeface="Andalus" panose="02020603050405020304" pitchFamily="18" charset="-78"/>
              <a:ea typeface="Tahoma" panose="020B0604030504040204" pitchFamily="34" charset="0"/>
              <a:cs typeface="Andalus" panose="02020603050405020304" pitchFamily="18" charset="-78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0" y="3625516"/>
            <a:ext cx="4950422" cy="945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ndalus" panose="02020603050405020304" pitchFamily="18" charset="-78"/>
                <a:ea typeface="Encode Sans SemiBold"/>
                <a:cs typeface="Andalus" panose="02020603050405020304" pitchFamily="18" charset="-78"/>
                <a:sym typeface="Encode Sans SemiBold"/>
              </a:rPr>
              <a:t>Customer churn analysis</a:t>
            </a:r>
            <a:endParaRPr dirty="0">
              <a:latin typeface="Andalus" panose="02020603050405020304" pitchFamily="18" charset="-78"/>
              <a:ea typeface="Encode Sans SemiBold"/>
              <a:cs typeface="Andalus" panose="02020603050405020304" pitchFamily="18" charset="-78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50975" y="1574425"/>
            <a:ext cx="7045500" cy="3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problem of the telecom company is because of  several rivals that are constantly trying to steal customers hence they lose their customers they automatically they lose money 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by the problem are the company executives,the marketing team and the customer service team 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a huge problem for the company  because losing customers is costly for any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business,</a:t>
            </a:r>
            <a:r>
              <a:rPr lang="en" sz="1200" dirty="0" smtClean="0">
                <a:solidFill>
                  <a:srgbClr val="454545"/>
                </a:solidFill>
                <a:highlight>
                  <a:srgbClr val="FFFFFF"/>
                </a:highlight>
              </a:rPr>
              <a:t> </a:t>
            </a: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it can directly affect the profitability of the company.</a:t>
            </a: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641025" y="1438650"/>
            <a:ext cx="7688700" cy="31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Introduce the methods and data sources used for the analysis. Discuss your choice of variables, methods, and how they will help you address the problem.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running statistical models or statistical analysis: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techniques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uncertainty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assumptions made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55207" y="68891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14" y="1416676"/>
            <a:ext cx="4010025" cy="2781300"/>
          </a:xfrm>
          <a:prstGeom prst="rect">
            <a:avLst/>
          </a:prstGeom>
        </p:spPr>
      </p:pic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61650" y="1288300"/>
            <a:ext cx="7783200" cy="3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 smtClean="0"/>
              <a:t>There are about </a:t>
            </a:r>
            <a:r>
              <a:rPr lang="en-US" sz="1600" dirty="0"/>
              <a:t>26.54% of the customers churned </a:t>
            </a:r>
            <a:endParaRPr lang="en-US" sz="1600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 smtClean="0"/>
              <a:t>and </a:t>
            </a:r>
            <a:r>
              <a:rPr lang="en-US" sz="1600" dirty="0"/>
              <a:t>74.46% of the customers stayed.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The chart above is interesting, because it helps </a:t>
            </a:r>
            <a:r>
              <a:rPr lang="en-US" dirty="0" smtClean="0"/>
              <a:t>to </a:t>
            </a:r>
            <a:r>
              <a:rPr lang="en-US" dirty="0"/>
              <a:t>discriminate retained and churned </a:t>
            </a:r>
            <a:r>
              <a:rPr lang="en-US" dirty="0" smtClean="0"/>
              <a:t>customers and it </a:t>
            </a:r>
            <a:r>
              <a:rPr lang="en-US" dirty="0"/>
              <a:t>shows that most customers that churned had the Fiber optic internet service, and the most customers that were retained had DSL internet service.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69" y="2163650"/>
            <a:ext cx="4707363" cy="24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6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Recommendations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530425" y="1414475"/>
            <a:ext cx="7847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Communicate your recommendations to your audience. Based on your results, how might you propose solving the business problem? (</a:t>
            </a:r>
            <a:r>
              <a:rPr lang="en" sz="1600" dirty="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 dirty="0"/>
              <a:t>What is your proposed </a:t>
            </a:r>
            <a:r>
              <a:rPr lang="en" sz="1600" dirty="0" smtClean="0"/>
              <a:t>solution?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-US" sz="1600" dirty="0" smtClean="0"/>
              <a:t>S</a:t>
            </a:r>
            <a:r>
              <a:rPr lang="en" sz="1600" dirty="0" smtClean="0"/>
              <a:t>ible moun ki kite cheche konn poukisa yo kite epi propose solution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dirty="0"/>
              <a:t>What are strengths of the organization that you have leveraged in your solution</a:t>
            </a:r>
            <a:r>
              <a:rPr lang="en" sz="1600" dirty="0" smtClean="0"/>
              <a:t>?</a:t>
            </a:r>
          </a:p>
          <a:p>
            <a:pPr lvl="0" indent="-330200">
              <a:buSzPts val="1600"/>
              <a:buChar char="❏"/>
            </a:pPr>
            <a:r>
              <a:rPr lang="en-US" sz="1600" dirty="0" smtClean="0"/>
              <a:t>L</a:t>
            </a:r>
            <a:r>
              <a:rPr lang="en" sz="1600" dirty="0" smtClean="0"/>
              <a:t>i ansyen sou mache a’</a:t>
            </a:r>
            <a:r>
              <a:rPr lang="en-US" sz="1600" dirty="0"/>
              <a:t> The leading telecom company has a massive market </a:t>
            </a:r>
            <a:r>
              <a:rPr lang="en-US" sz="1600" dirty="0" smtClean="0"/>
              <a:t>share,</a:t>
            </a:r>
            <a:r>
              <a:rPr lang="en-US" sz="1600" dirty="0"/>
              <a:t> Because this company has been the market leader for so many years,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dirty="0"/>
              <a:t>What are weaknesses of the organization that could undermine your solution</a:t>
            </a:r>
            <a:r>
              <a:rPr lang="en" sz="1600" dirty="0" smtClean="0"/>
              <a:t>?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US" sz="1600" dirty="0" smtClean="0"/>
              <a:t>D</a:t>
            </a:r>
            <a:r>
              <a:rPr lang="en" sz="1600" dirty="0" smtClean="0"/>
              <a:t>ifikilte pou gen nouvo kliyan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 dirty="0"/>
              <a:t>What are challenges that you might encounter? How can you mitigate them?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Appendices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citations for your work and provide resources for your audience to learn more about the technical aspects of your project. Share links to your GitHub repository or accompanying spreadsheets.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360</Words>
  <Application>Microsoft Office PowerPoint</Application>
  <PresentationFormat>On-screen Show (16:9)</PresentationFormat>
  <Paragraphs>30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Lato</vt:lpstr>
      <vt:lpstr>Encode Sans SemiBold</vt:lpstr>
      <vt:lpstr>Arial</vt:lpstr>
      <vt:lpstr>Tahoma</vt:lpstr>
      <vt:lpstr>Raleway</vt:lpstr>
      <vt:lpstr>Andalus</vt:lpstr>
      <vt:lpstr>Cutive</vt:lpstr>
      <vt:lpstr>Streamline</vt:lpstr>
      <vt:lpstr>Vanessa CHARLES </vt:lpstr>
      <vt:lpstr>Problem</vt:lpstr>
      <vt:lpstr>Methodology</vt:lpstr>
      <vt:lpstr>Results </vt:lpstr>
      <vt:lpstr>Result</vt:lpstr>
      <vt:lpstr>Discussion &amp; Recommendations</vt:lpstr>
      <vt:lpstr>References &amp; Appendices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Vanessa CHARLES </dc:title>
  <cp:lastModifiedBy>YMCA</cp:lastModifiedBy>
  <cp:revision>7</cp:revision>
  <dcterms:modified xsi:type="dcterms:W3CDTF">2020-06-22T19:41:04Z</dcterms:modified>
</cp:coreProperties>
</file>