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Encode Sans SemiBold"/>
      <p:regular r:id="rId16"/>
      <p:bold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utiv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Cutive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EncodeSansSemiBold-bold.fntdata"/><Relationship Id="rId16" Type="http://schemas.openxmlformats.org/officeDocument/2006/relationships/font" Target="fonts/EncodeSans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56b83e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56b83e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d56b83e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d56b83e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2596b7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2596b7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9690bf8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9690bf8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596b7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2596b7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yiti Analytics Steamline Theme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ctrTitle"/>
          </p:nvPr>
        </p:nvSpPr>
        <p:spPr>
          <a:xfrm>
            <a:off x="538975" y="1378450"/>
            <a:ext cx="4974300" cy="20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Submission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0" y="3073925"/>
            <a:ext cx="90405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Individual</a:t>
            </a: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 Project  Prepared by:</a:t>
            </a:r>
            <a:b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</a:b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Vanessa CHARLES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descr="A screenshot of a cell phone&#10;&#10;Description automatically generated" id="106" name="Google Shape;106;p14"/>
          <p:cNvPicPr preferRelativeResize="0"/>
          <p:nvPr/>
        </p:nvPicPr>
        <p:blipFill rotWithShape="1">
          <a:blip r:embed="rId3">
            <a:alphaModFix/>
          </a:blip>
          <a:srcRect b="24482" l="4073" r="9630" t="25634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08" name="Google Shape;108;p14"/>
          <p:cNvPicPr preferRelativeResize="0"/>
          <p:nvPr/>
        </p:nvPicPr>
        <p:blipFill rotWithShape="1">
          <a:blip r:embed="rId3">
            <a:alphaModFix/>
          </a:blip>
          <a:srcRect b="24482" l="4073" r="9630" t="25634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50975" y="1574425"/>
            <a:ext cx="70455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business problem and define the analytic approach to solving the problem.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problem of the telecom company is because of  several rivals that are constantly trying to steal customers hence they lose their customers they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automatically they lose money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stakeholders impacted by the problem are the company executives,the marketing team and the customer service team 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is a huge problem for the company  because losing customers is costly for any business</a:t>
            </a:r>
            <a:r>
              <a:rPr lang="en" sz="1200">
                <a:solidFill>
                  <a:srgbClr val="454545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it can directly affect the profitability of the company.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641025" y="1438650"/>
            <a:ext cx="76887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Introduce the methods and data sources used for the analysis. Discuss your choice of variables, methods, and how they will help you address the problem.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running statistical models or statistical analysis: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techniques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uncertainty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Document assumptions made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61650" y="1288300"/>
            <a:ext cx="77832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Recommendations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530425" y="1414475"/>
            <a:ext cx="7847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Communicate your recommendations to your audience. Based on your results, how might you propose solving the business problem? (</a:t>
            </a:r>
            <a:r>
              <a:rPr lang="en" sz="1600">
                <a:latin typeface="Encode Sans SemiBold"/>
                <a:ea typeface="Encode Sans SemiBold"/>
                <a:cs typeface="Encode Sans SemiBold"/>
                <a:sym typeface="Encode Sans SemiBold"/>
              </a:rPr>
              <a:t>June 15, 2020)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is your proposed solution?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strengths of the organization that you have leveraged in your solution?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weaknesses of the organization that could undermine your solution?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challenges that you might encounter? How can you mitigate them?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Appendices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Provide citations for your work and </a:t>
            </a:r>
            <a:r>
              <a:rPr lang="en" sz="1600"/>
              <a:t>p</a:t>
            </a:r>
            <a:r>
              <a:rPr lang="en" sz="1600"/>
              <a:t>rovide resources for your audience to learn more about the technical aspects of your project. Share links to your GitHub repository or accompanying spreadsheets.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