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c51c1f0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c51c1f0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c51c1f0d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c51c1f0d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c51c1f0d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c51c1f0d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c51c1f0d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c51c1f0d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dbbdc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dbbdc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dbbd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dbbd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cdbbdc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cdbbdc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36800" y="3829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Team-08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51325" y="1320750"/>
            <a:ext cx="7263000" cy="25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</a:rPr>
              <a:t>Section: 01</a:t>
            </a:r>
            <a:endParaRPr sz="6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</a:rPr>
              <a:t/>
            </a:r>
            <a:br>
              <a:rPr lang="en" sz="6800">
                <a:solidFill>
                  <a:schemeClr val="dk1"/>
                </a:solidFill>
              </a:rPr>
            </a:br>
            <a:r>
              <a:rPr lang="en" sz="6800">
                <a:solidFill>
                  <a:schemeClr val="dk1"/>
                </a:solidFill>
              </a:rPr>
              <a:t>Individual Member: </a:t>
            </a: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Chowdhury Zaber Bin Zahid | ID: 20301256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Tutor (ST): Sadiul Arefin Rafi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Assistant (RA): Md Humaion Kabir Mehedi </a:t>
            </a:r>
            <a:endParaRPr sz="6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62000" y="1263200"/>
            <a:ext cx="7997400" cy="1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 Sentiment Analysis Using Deep Learning Models with Social Media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69900" y="435300"/>
            <a:ext cx="7651800" cy="1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Title</a:t>
            </a:r>
            <a:endParaRPr sz="4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The study  uses fine-tuned transfer learning models to handle the issues of image sentiment analysis.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Visual sentiment prediction models involve the finding of sentiment polarity (positive, negative, and neutral) associated with the given image.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The main problem in text-based sentiment analysis involves the presence of multilingual data, and complex text cannot be understood by all compared to images.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Reasons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64100" y="1309625"/>
            <a:ext cx="7038900" cy="3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Improved sentiment recognition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Effective feature fusion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Adaptation to real-world data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Visualize Complex Data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" sz="1700">
                <a:solidFill>
                  <a:schemeClr val="dk1"/>
                </a:solidFill>
              </a:rPr>
              <a:t>Visual sentiment prediction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53250" y="1244250"/>
            <a:ext cx="7038900" cy="3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 Fine-tuned transfer learning model</a:t>
            </a:r>
            <a:endParaRPr sz="68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800">
                <a:solidFill>
                  <a:schemeClr val="dk1"/>
                </a:solidFill>
              </a:rPr>
              <a:t>Predicting sentiments</a:t>
            </a:r>
            <a:endParaRPr sz="68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800">
                <a:solidFill>
                  <a:schemeClr val="dk1"/>
                </a:solidFill>
              </a:rPr>
              <a:t>Reduce the vanishing gradient</a:t>
            </a:r>
            <a:endParaRPr sz="68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Pre-trained VGG-19, ResNet50V2, and DenseNet-121 models</a:t>
            </a:r>
            <a:endParaRPr sz="68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Freezing some layers and unfreezing the remaining layers</a:t>
            </a:r>
            <a:endParaRPr sz="68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The performance metrics</a:t>
            </a:r>
            <a:endParaRPr sz="6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 results and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7650" y="1244250"/>
            <a:ext cx="7688700" cy="3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flatten class available in the Keras library was used to convert the max-pooling layer output into a one-dimensional array of vectors.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reduce the problem of overfitting, a dropout layer was added and succeeded by a dense layer with 512 units.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network weights were penalized by adding the L2 regularization technique to avoid the effect of overfitting.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final dense layer (Softmax) had two units,corresponding to the number of sentiment classes (positive and negative).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653250" y="1316875"/>
            <a:ext cx="81543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Fine-tuned the models to improve their performance by unfreezing a part of the model and freezing the initial layers.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dropout, batch normalization, and weight regularization layers, were used to reduce the effect of overfitting.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Deduce that the DenseNet121 model performed well compared to the other two models (VGG-19 and ResNet50V2)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Increasing the number of images used to train the model and combining multiple modalities to improve the model’s performance.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0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Team-08</vt:lpstr>
      <vt:lpstr>Visual Sentiment Analysis Using Deep Learning Models with Social Media Data </vt:lpstr>
      <vt:lpstr>Introduction</vt:lpstr>
      <vt:lpstr>Reasons</vt:lpstr>
      <vt:lpstr>Methods</vt:lpstr>
      <vt:lpstr>Experimental results and analysis</vt:lpstr>
      <vt:lpstr>Future work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Team-08</dc:title>
  <cp:lastModifiedBy>Chy Zaber Bin Zahid</cp:lastModifiedBy>
  <cp:revision>1</cp:revision>
  <dcterms:modified xsi:type="dcterms:W3CDTF">2023-07-05T17:11:25Z</dcterms:modified>
</cp:coreProperties>
</file>