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4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5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1"/>
    <p:sldMasterId id="2147483762" r:id="rId2"/>
    <p:sldMasterId id="2147483804" r:id="rId3"/>
    <p:sldMasterId id="2147483822" r:id="rId4"/>
    <p:sldMasterId id="2147483834" r:id="rId5"/>
  </p:sldMasterIdLst>
  <p:sldIdLst>
    <p:sldId id="264" r:id="rId6"/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3T20:50:26.859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007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87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520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8048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924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37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018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64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6923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3651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485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5046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2673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8125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1604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3416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1007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8771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0626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6780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1428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1699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8690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028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4084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3863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10250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6436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5441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64450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34726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7428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776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68309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92443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947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42308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96708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38524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6993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57730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6153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621106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095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96199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35086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25740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86196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87852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00534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53537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98587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63685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2096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86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01608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1605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4155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30736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66015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14144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7339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03221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34038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41229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458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17673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83927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8463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38820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38287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40676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027495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57337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27414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944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528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870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image" Target="../media/image5.jpg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5.xml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4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64.xml"/><Relationship Id="rId16" Type="http://schemas.openxmlformats.org/officeDocument/2006/relationships/slideLayout" Target="../slideLayouts/slideLayout78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1564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187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3936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041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991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06D625-8DD6-4ACB-A4DA-96C9EF04850F}"/>
              </a:ext>
            </a:extLst>
          </p:cNvPr>
          <p:cNvSpPr txBox="1"/>
          <p:nvPr/>
        </p:nvSpPr>
        <p:spPr>
          <a:xfrm>
            <a:off x="2367280" y="894080"/>
            <a:ext cx="654304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Presentation</a:t>
            </a:r>
          </a:p>
          <a:p>
            <a:pPr algn="ctr"/>
            <a:r>
              <a:rPr lang="en-US" sz="2800" b="1" dirty="0"/>
              <a:t>HTML, </a:t>
            </a:r>
            <a:r>
              <a:rPr lang="en-US" sz="2800" b="1" dirty="0" err="1"/>
              <a:t>CSS&amp;Javascript</a:t>
            </a:r>
            <a:endParaRPr lang="en-US" sz="2800" b="1" dirty="0"/>
          </a:p>
          <a:p>
            <a:pPr algn="ctr"/>
            <a:r>
              <a:rPr lang="en-US" sz="2800" b="1" dirty="0"/>
              <a:t>Lecturer: Aravindan Srinivasan          </a:t>
            </a:r>
          </a:p>
          <a:p>
            <a:endParaRPr lang="en-US" sz="2400" dirty="0"/>
          </a:p>
          <a:p>
            <a:r>
              <a:rPr lang="en-US" sz="2400" dirty="0"/>
              <a:t>Name: </a:t>
            </a:r>
            <a:r>
              <a:rPr lang="en-US" sz="2400" b="1" dirty="0"/>
              <a:t>Group 5</a:t>
            </a:r>
            <a:endParaRPr lang="en-US" sz="2400" dirty="0"/>
          </a:p>
          <a:p>
            <a:r>
              <a:rPr lang="en-US" sz="2400" dirty="0"/>
              <a:t>		 </a:t>
            </a:r>
            <a:r>
              <a:rPr lang="en-US" sz="2400" dirty="0" err="1"/>
              <a:t>Chy</a:t>
            </a:r>
            <a:r>
              <a:rPr lang="en-US" sz="2400" dirty="0"/>
              <a:t> </a:t>
            </a:r>
            <a:r>
              <a:rPr lang="en-US" sz="2400" dirty="0" err="1"/>
              <a:t>Kimtong</a:t>
            </a:r>
            <a:endParaRPr lang="en-US" sz="2400" dirty="0"/>
          </a:p>
          <a:p>
            <a:r>
              <a:rPr lang="en-US" sz="2400" dirty="0"/>
              <a:t>		</a:t>
            </a:r>
            <a:r>
              <a:rPr lang="en-US" sz="2400" dirty="0" err="1"/>
              <a:t>Phalla</a:t>
            </a:r>
            <a:r>
              <a:rPr lang="en-US" sz="2400" dirty="0"/>
              <a:t> </a:t>
            </a:r>
            <a:r>
              <a:rPr lang="en-US" sz="2400" dirty="0" err="1"/>
              <a:t>Boromey</a:t>
            </a:r>
            <a:r>
              <a:rPr lang="en-US" sz="2400" dirty="0"/>
              <a:t>/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Reth</a:t>
            </a:r>
            <a:r>
              <a:rPr lang="en-US" sz="2400" dirty="0"/>
              <a:t> </a:t>
            </a:r>
            <a:r>
              <a:rPr lang="en-US" sz="2400" dirty="0" err="1"/>
              <a:t>Sokmeta</a:t>
            </a:r>
            <a:endParaRPr lang="en-US" sz="2400" dirty="0"/>
          </a:p>
          <a:p>
            <a:r>
              <a:rPr lang="en-US" sz="2400" dirty="0"/>
              <a:t>		Chav </a:t>
            </a:r>
            <a:r>
              <a:rPr lang="en-US" sz="2400" dirty="0" err="1"/>
              <a:t>Bunna</a:t>
            </a:r>
            <a:endParaRPr lang="en-US" sz="2400" dirty="0"/>
          </a:p>
          <a:p>
            <a:r>
              <a:rPr lang="en-US" sz="2400" dirty="0"/>
              <a:t>		</a:t>
            </a:r>
            <a:r>
              <a:rPr lang="en-US" sz="2400" dirty="0" err="1"/>
              <a:t>Sroeun</a:t>
            </a:r>
            <a:r>
              <a:rPr lang="en-US" sz="2400" dirty="0"/>
              <a:t> </a:t>
            </a:r>
            <a:r>
              <a:rPr lang="en-US" sz="2400" dirty="0" err="1"/>
              <a:t>Doungchan</a:t>
            </a:r>
            <a:endParaRPr lang="en-US" sz="2400" dirty="0"/>
          </a:p>
          <a:p>
            <a:r>
              <a:rPr lang="en-US" sz="2400" dirty="0"/>
              <a:t>		</a:t>
            </a:r>
            <a:r>
              <a:rPr lang="en-US" sz="2400" dirty="0" err="1"/>
              <a:t>Neak</a:t>
            </a:r>
            <a:r>
              <a:rPr lang="en-US" sz="2400" dirty="0"/>
              <a:t> </a:t>
            </a:r>
            <a:r>
              <a:rPr lang="en-US" sz="2400" dirty="0" err="1"/>
              <a:t>Vireakyuth</a:t>
            </a:r>
            <a:endParaRPr lang="en-US" sz="2400" dirty="0"/>
          </a:p>
          <a:p>
            <a:r>
              <a:rPr lang="en-US" sz="2400" dirty="0"/>
              <a:t>		Kong </a:t>
            </a:r>
            <a:r>
              <a:rPr lang="en-US" sz="2400" dirty="0" err="1"/>
              <a:t>Sovankiry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1631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5EAF55-9DD0-48C4-8D14-B4E0D8027651}"/>
              </a:ext>
            </a:extLst>
          </p:cNvPr>
          <p:cNvSpPr txBox="1"/>
          <p:nvPr/>
        </p:nvSpPr>
        <p:spPr>
          <a:xfrm>
            <a:off x="3127440" y="1031133"/>
            <a:ext cx="510215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List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Image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Frame</a:t>
            </a:r>
          </a:p>
        </p:txBody>
      </p:sp>
    </p:spTree>
    <p:extLst>
      <p:ext uri="{BB962C8B-B14F-4D97-AF65-F5344CB8AC3E}">
        <p14:creationId xmlns:p14="http://schemas.microsoft.com/office/powerpoint/2010/main" val="131012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188AF6-9972-4C6F-A5B5-C52A55B0EDEE}"/>
              </a:ext>
            </a:extLst>
          </p:cNvPr>
          <p:cNvSpPr txBox="1"/>
          <p:nvPr/>
        </p:nvSpPr>
        <p:spPr>
          <a:xfrm>
            <a:off x="2198452" y="807396"/>
            <a:ext cx="6984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9B4A9FB-83E2-4BC9-A508-19540654A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351284"/>
              </p:ext>
            </p:extLst>
          </p:nvPr>
        </p:nvGraphicFramePr>
        <p:xfrm>
          <a:off x="2637817" y="2113280"/>
          <a:ext cx="6916365" cy="17166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83273">
                  <a:extLst>
                    <a:ext uri="{9D8B030D-6E8A-4147-A177-3AD203B41FA5}">
                      <a16:colId xmlns:a16="http://schemas.microsoft.com/office/drawing/2014/main" val="565171925"/>
                    </a:ext>
                  </a:extLst>
                </a:gridCol>
                <a:gridCol w="1383273">
                  <a:extLst>
                    <a:ext uri="{9D8B030D-6E8A-4147-A177-3AD203B41FA5}">
                      <a16:colId xmlns:a16="http://schemas.microsoft.com/office/drawing/2014/main" val="3097877198"/>
                    </a:ext>
                  </a:extLst>
                </a:gridCol>
                <a:gridCol w="1383273">
                  <a:extLst>
                    <a:ext uri="{9D8B030D-6E8A-4147-A177-3AD203B41FA5}">
                      <a16:colId xmlns:a16="http://schemas.microsoft.com/office/drawing/2014/main" val="364518037"/>
                    </a:ext>
                  </a:extLst>
                </a:gridCol>
                <a:gridCol w="1383273">
                  <a:extLst>
                    <a:ext uri="{9D8B030D-6E8A-4147-A177-3AD203B41FA5}">
                      <a16:colId xmlns:a16="http://schemas.microsoft.com/office/drawing/2014/main" val="2243002008"/>
                    </a:ext>
                  </a:extLst>
                </a:gridCol>
                <a:gridCol w="1383273">
                  <a:extLst>
                    <a:ext uri="{9D8B030D-6E8A-4147-A177-3AD203B41FA5}">
                      <a16:colId xmlns:a16="http://schemas.microsoft.com/office/drawing/2014/main" val="3862791340"/>
                    </a:ext>
                  </a:extLst>
                </a:gridCol>
              </a:tblGrid>
              <a:tr h="5287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378181"/>
                  </a:ext>
                </a:extLst>
              </a:tr>
              <a:tr h="6927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Drinks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Vegetable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847017"/>
                  </a:ext>
                </a:extLst>
              </a:tr>
              <a:tr h="495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886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80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DCC52A-DB5F-4D0E-8A1C-66AEF9FE8803}"/>
              </a:ext>
            </a:extLst>
          </p:cNvPr>
          <p:cNvSpPr txBox="1"/>
          <p:nvPr/>
        </p:nvSpPr>
        <p:spPr>
          <a:xfrm>
            <a:off x="1320800" y="518160"/>
            <a:ext cx="4917440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&lt;title&gt;Table&lt;/title&gt;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&lt;table border=“1” </a:t>
            </a:r>
            <a:r>
              <a:rPr lang="en-US" dirty="0" err="1"/>
              <a:t>cellspacing</a:t>
            </a:r>
            <a:r>
              <a:rPr lang="en-US" dirty="0"/>
              <a:t>=“0”&gt;</a:t>
            </a:r>
          </a:p>
          <a:p>
            <a:r>
              <a:rPr lang="en-US" dirty="0"/>
              <a:t>&lt;tr align=“center” </a:t>
            </a:r>
            <a:r>
              <a:rPr lang="en-US" dirty="0" err="1"/>
              <a:t>bgcolor</a:t>
            </a:r>
            <a:r>
              <a:rPr lang="en-US" dirty="0"/>
              <a:t>=“black”&gt;	</a:t>
            </a:r>
          </a:p>
          <a:p>
            <a:r>
              <a:rPr lang="en-US" dirty="0"/>
              <a:t>	&lt;</a:t>
            </a:r>
            <a:r>
              <a:rPr lang="en-US" dirty="0" err="1"/>
              <a:t>th</a:t>
            </a:r>
            <a:r>
              <a:rPr lang="en-US" dirty="0"/>
              <a:t>&gt;A&lt;/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	&lt;td&gt;B&lt;/td&gt;</a:t>
            </a:r>
          </a:p>
          <a:p>
            <a:r>
              <a:rPr lang="en-US" dirty="0"/>
              <a:t>	&lt;td&gt;C&lt;/td&gt;</a:t>
            </a:r>
          </a:p>
          <a:p>
            <a:r>
              <a:rPr lang="en-US" dirty="0"/>
              <a:t>	&lt;td&gt;D&lt;/td&gt;</a:t>
            </a:r>
          </a:p>
          <a:p>
            <a:r>
              <a:rPr lang="en-US" dirty="0"/>
              <a:t>	&lt;td&gt;E&lt;/td&gt;</a:t>
            </a:r>
          </a:p>
          <a:p>
            <a:r>
              <a:rPr lang="en-US" dirty="0"/>
              <a:t>&lt;/tr&gt;</a:t>
            </a:r>
          </a:p>
          <a:p>
            <a:r>
              <a:rPr lang="en-US" dirty="0"/>
              <a:t>&lt;tr align=“center” </a:t>
            </a:r>
            <a:r>
              <a:rPr lang="en-US" dirty="0" err="1"/>
              <a:t>bgcolor</a:t>
            </a:r>
            <a:r>
              <a:rPr lang="en-US" dirty="0"/>
              <a:t>=“gray”&gt;&gt;</a:t>
            </a:r>
          </a:p>
          <a:p>
            <a:r>
              <a:rPr lang="en-US" dirty="0"/>
              <a:t>	&lt;td&gt;Fruit&lt;/td&gt;</a:t>
            </a:r>
          </a:p>
          <a:p>
            <a:r>
              <a:rPr lang="en-US" dirty="0"/>
              <a:t>	&lt;td&gt;Food&lt;/td&gt;</a:t>
            </a:r>
          </a:p>
          <a:p>
            <a:r>
              <a:rPr lang="en-US" dirty="0"/>
              <a:t>	&lt;td&gt;Drinks&lt;/td&gt;</a:t>
            </a:r>
          </a:p>
          <a:p>
            <a:r>
              <a:rPr lang="en-US" dirty="0"/>
              <a:t>	&lt;td&gt;Vegetable&lt;/td&gt;</a:t>
            </a:r>
          </a:p>
          <a:p>
            <a:r>
              <a:rPr lang="en-US" dirty="0"/>
              <a:t>	&lt;td&gt;Wine&lt;/td&gt;</a:t>
            </a:r>
          </a:p>
          <a:p>
            <a:r>
              <a:rPr lang="en-US" dirty="0"/>
              <a:t>&lt;/tr&gt;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A508F9-D1D3-4F7D-A6A1-5A3A90DF9C3B}"/>
              </a:ext>
            </a:extLst>
          </p:cNvPr>
          <p:cNvSpPr txBox="1"/>
          <p:nvPr/>
        </p:nvSpPr>
        <p:spPr>
          <a:xfrm>
            <a:off x="6725920" y="471993"/>
            <a:ext cx="504952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&lt;tr align=“center” </a:t>
            </a:r>
            <a:r>
              <a:rPr lang="en-US" dirty="0" err="1"/>
              <a:t>bgcolor</a:t>
            </a:r>
            <a:r>
              <a:rPr lang="en-US" dirty="0"/>
              <a:t>=“white”&gt;</a:t>
            </a:r>
          </a:p>
          <a:p>
            <a:r>
              <a:rPr lang="en-US" dirty="0"/>
              <a:t>	&lt;td&gt;Yellow&lt;/td&gt;</a:t>
            </a:r>
          </a:p>
          <a:p>
            <a:r>
              <a:rPr lang="en-US" dirty="0"/>
              <a:t>	&lt;td&gt;Red&lt;/td&gt;</a:t>
            </a:r>
          </a:p>
          <a:p>
            <a:r>
              <a:rPr lang="en-US" dirty="0"/>
              <a:t>	&lt;td&gt;White&lt;/td&gt;</a:t>
            </a:r>
          </a:p>
          <a:p>
            <a:r>
              <a:rPr lang="en-US" dirty="0"/>
              <a:t>	&lt;td&gt;Green&lt;/td&gt;</a:t>
            </a:r>
          </a:p>
          <a:p>
            <a:r>
              <a:rPr lang="en-US" dirty="0"/>
              <a:t>	&lt;td&gt;Blue&lt;/td&gt;</a:t>
            </a:r>
          </a:p>
          <a:p>
            <a:r>
              <a:rPr lang="en-US" dirty="0"/>
              <a:t>&lt;/tr&gt;</a:t>
            </a:r>
          </a:p>
          <a:p>
            <a:r>
              <a:rPr lang="en-US" dirty="0"/>
              <a:t>&lt;/table&gt;</a:t>
            </a:r>
          </a:p>
          <a:p>
            <a:r>
              <a:rPr lang="en-US" dirty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6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21629E-44CE-4ECC-834F-9C4D4F749EB6}"/>
              </a:ext>
            </a:extLst>
          </p:cNvPr>
          <p:cNvSpPr txBox="1"/>
          <p:nvPr/>
        </p:nvSpPr>
        <p:spPr>
          <a:xfrm>
            <a:off x="3007360" y="467359"/>
            <a:ext cx="5567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B0F0"/>
                </a:solidFill>
              </a:rPr>
              <a:t>List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27CB96-3111-44CC-848A-58A2328F2FA0}"/>
              </a:ext>
            </a:extLst>
          </p:cNvPr>
          <p:cNvSpPr txBox="1"/>
          <p:nvPr/>
        </p:nvSpPr>
        <p:spPr>
          <a:xfrm>
            <a:off x="1127760" y="1920240"/>
            <a:ext cx="9489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Order and unorder list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6371B1-A611-4D5F-B386-A4FCD3172A65}"/>
              </a:ext>
            </a:extLst>
          </p:cNvPr>
          <p:cNvSpPr txBox="1"/>
          <p:nvPr/>
        </p:nvSpPr>
        <p:spPr>
          <a:xfrm>
            <a:off x="1737360" y="4060597"/>
            <a:ext cx="8717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2060"/>
                </a:solidFill>
              </a:rPr>
              <a:t>Use to make thing more easy in order to recognize one by one</a:t>
            </a:r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C9CC89A2-6749-418A-9410-A9814D432487}"/>
              </a:ext>
            </a:extLst>
          </p:cNvPr>
          <p:cNvSpPr/>
          <p:nvPr/>
        </p:nvSpPr>
        <p:spPr>
          <a:xfrm>
            <a:off x="314960" y="5491480"/>
            <a:ext cx="690880" cy="726440"/>
          </a:xfrm>
          <a:prstGeom prst="smileyFac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0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F9A6DFE-0A2B-4C39-AC98-3CF64C913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763395"/>
              </p:ext>
            </p:extLst>
          </p:nvPr>
        </p:nvGraphicFramePr>
        <p:xfrm>
          <a:off x="914400" y="1808480"/>
          <a:ext cx="10363200" cy="417052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86694173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1925355103"/>
                    </a:ext>
                  </a:extLst>
                </a:gridCol>
              </a:tblGrid>
              <a:tr h="834104">
                <a:tc>
                  <a:txBody>
                    <a:bodyPr/>
                    <a:lstStyle/>
                    <a:p>
                      <a:pPr algn="ctr"/>
                      <a:r>
                        <a:rPr lang="en-US" sz="3200" u="sng" dirty="0"/>
                        <a:t>Value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u="sng" dirty="0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4840265"/>
                  </a:ext>
                </a:extLst>
              </a:tr>
              <a:tr h="8341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Sets the list item marker to a bullet (default)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1193522"/>
                  </a:ext>
                </a:extLst>
              </a:tr>
              <a:tr h="8341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circle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the list item marker to a circle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304023"/>
                  </a:ext>
                </a:extLst>
              </a:tr>
              <a:tr h="8341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square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Sets the list item marker to a square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153272"/>
                  </a:ext>
                </a:extLst>
              </a:tr>
              <a:tr h="8341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list items will not be marked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679035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8EBB2D5-454A-4EE8-A9BE-DCC8C9403509}"/>
              </a:ext>
            </a:extLst>
          </p:cNvPr>
          <p:cNvSpPr txBox="1"/>
          <p:nvPr/>
        </p:nvSpPr>
        <p:spPr>
          <a:xfrm>
            <a:off x="3048000" y="772160"/>
            <a:ext cx="575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Unorder List with more symbol</a:t>
            </a:r>
          </a:p>
        </p:txBody>
      </p:sp>
    </p:spTree>
    <p:extLst>
      <p:ext uri="{BB962C8B-B14F-4D97-AF65-F5344CB8AC3E}">
        <p14:creationId xmlns:p14="http://schemas.microsoft.com/office/powerpoint/2010/main" val="100043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AD77355-A527-4396-AA04-4A6D637F0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84652"/>
              </p:ext>
            </p:extLst>
          </p:nvPr>
        </p:nvGraphicFramePr>
        <p:xfrm>
          <a:off x="1148080" y="1915320"/>
          <a:ext cx="9357360" cy="3506755"/>
        </p:xfrm>
        <a:graphic>
          <a:graphicData uri="http://schemas.openxmlformats.org/drawingml/2006/table">
            <a:tbl>
              <a:tblPr/>
              <a:tblGrid>
                <a:gridCol w="4175760">
                  <a:extLst>
                    <a:ext uri="{9D8B030D-6E8A-4147-A177-3AD203B41FA5}">
                      <a16:colId xmlns:a16="http://schemas.microsoft.com/office/drawing/2014/main" val="2955449921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1591581591"/>
                    </a:ext>
                  </a:extLst>
                </a:gridCol>
              </a:tblGrid>
              <a:tr h="450405">
                <a:tc>
                  <a:txBody>
                    <a:bodyPr/>
                    <a:lstStyle/>
                    <a:p>
                      <a:pPr algn="ctr"/>
                      <a:r>
                        <a:rPr lang="en-US" sz="2800" u="sng" dirty="0"/>
                        <a:t>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u="sng" dirty="0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074489"/>
                  </a:ext>
                </a:extLst>
              </a:tr>
              <a:tr h="4504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type="1"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The list items will be numbered with numbers (default)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92561"/>
                  </a:ext>
                </a:extLst>
              </a:tr>
              <a:tr h="4504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type="A"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The list items will be numbered with uppercase letters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5607703"/>
                  </a:ext>
                </a:extLst>
              </a:tr>
              <a:tr h="4504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type="a"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The list items will be numbered with lowercase letters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862531"/>
                  </a:ext>
                </a:extLst>
              </a:tr>
              <a:tr h="7882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type="I"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The list items will be numbered with uppercase roman numbers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0396153"/>
                  </a:ext>
                </a:extLst>
              </a:tr>
              <a:tr h="7882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type="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list items will be numbered with lowercase roman numbers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39082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A06E06C-E80E-48DE-95CB-53B0060A0E10}"/>
              </a:ext>
            </a:extLst>
          </p:cNvPr>
          <p:cNvSpPr txBox="1"/>
          <p:nvPr/>
        </p:nvSpPr>
        <p:spPr>
          <a:xfrm>
            <a:off x="2468880" y="718325"/>
            <a:ext cx="641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Order List</a:t>
            </a:r>
          </a:p>
        </p:txBody>
      </p:sp>
    </p:spTree>
    <p:extLst>
      <p:ext uri="{BB962C8B-B14F-4D97-AF65-F5344CB8AC3E}">
        <p14:creationId xmlns:p14="http://schemas.microsoft.com/office/powerpoint/2010/main" val="1349244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5180A5-5B76-4910-80C7-808F9E2921CF}"/>
              </a:ext>
            </a:extLst>
          </p:cNvPr>
          <p:cNvSpPr txBox="1"/>
          <p:nvPr/>
        </p:nvSpPr>
        <p:spPr>
          <a:xfrm>
            <a:off x="1940560" y="426720"/>
            <a:ext cx="7518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FF00"/>
                </a:solidFill>
              </a:rPr>
              <a:t>Image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247311-7940-4635-8771-C08A5813073D}"/>
              </a:ext>
            </a:extLst>
          </p:cNvPr>
          <p:cNvSpPr txBox="1"/>
          <p:nvPr/>
        </p:nvSpPr>
        <p:spPr>
          <a:xfrm>
            <a:off x="843280" y="2771874"/>
            <a:ext cx="10017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</a:schemeClr>
                </a:solidFill>
              </a:rPr>
              <a:t>&lt;</a:t>
            </a:r>
            <a:r>
              <a:rPr lang="en-US" sz="2800" b="1" dirty="0" err="1">
                <a:solidFill>
                  <a:schemeClr val="tx1">
                    <a:lumMod val="95000"/>
                  </a:schemeClr>
                </a:solidFill>
              </a:rPr>
              <a:t>img</a:t>
            </a:r>
            <a:r>
              <a:rPr lang="en-US" sz="2800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1">
                    <a:lumMod val="95000"/>
                  </a:schemeClr>
                </a:solidFill>
              </a:rPr>
              <a:t>src</a:t>
            </a:r>
            <a:r>
              <a:rPr lang="en-US" sz="2800" b="1" dirty="0">
                <a:solidFill>
                  <a:schemeClr val="tx1">
                    <a:lumMod val="95000"/>
                  </a:schemeClr>
                </a:solidFill>
              </a:rPr>
              <a:t>=“…….jpg”&gt;</a:t>
            </a:r>
          </a:p>
        </p:txBody>
      </p:sp>
    </p:spTree>
    <p:extLst>
      <p:ext uri="{BB962C8B-B14F-4D97-AF65-F5344CB8AC3E}">
        <p14:creationId xmlns:p14="http://schemas.microsoft.com/office/powerpoint/2010/main" val="46955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D82D48-160C-40FC-B630-B7C26B3FA791}"/>
              </a:ext>
            </a:extLst>
          </p:cNvPr>
          <p:cNvSpPr txBox="1"/>
          <p:nvPr/>
        </p:nvSpPr>
        <p:spPr>
          <a:xfrm>
            <a:off x="2865120" y="408186"/>
            <a:ext cx="5506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Frame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6ED475-0501-4F45-BC3E-515C4FC8835B}"/>
              </a:ext>
            </a:extLst>
          </p:cNvPr>
          <p:cNvSpPr txBox="1"/>
          <p:nvPr/>
        </p:nvSpPr>
        <p:spPr>
          <a:xfrm>
            <a:off x="863600" y="2143760"/>
            <a:ext cx="9662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It is used to split the webpage more than one</a:t>
            </a:r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F372B1-2C15-4666-8BDF-211781CB22FC}"/>
              </a:ext>
            </a:extLst>
          </p:cNvPr>
          <p:cNvSpPr txBox="1"/>
          <p:nvPr/>
        </p:nvSpPr>
        <p:spPr>
          <a:xfrm>
            <a:off x="1524000" y="2865120"/>
            <a:ext cx="939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&lt;frameset&gt;</a:t>
            </a:r>
          </a:p>
          <a:p>
            <a:r>
              <a:rPr lang="en-US" dirty="0"/>
              <a:t>	&lt;frame </a:t>
            </a:r>
            <a:r>
              <a:rPr lang="en-US" dirty="0" err="1"/>
              <a:t>src</a:t>
            </a:r>
            <a:r>
              <a:rPr lang="en-US" dirty="0"/>
              <a:t>=“….”&gt;</a:t>
            </a:r>
          </a:p>
          <a:p>
            <a:r>
              <a:rPr lang="en-US" dirty="0"/>
              <a:t>	……………………</a:t>
            </a:r>
          </a:p>
          <a:p>
            <a:r>
              <a:rPr lang="en-US" dirty="0"/>
              <a:t>&lt;/frameset&gt;</a:t>
            </a:r>
          </a:p>
        </p:txBody>
      </p:sp>
    </p:spTree>
    <p:extLst>
      <p:ext uri="{BB962C8B-B14F-4D97-AF65-F5344CB8AC3E}">
        <p14:creationId xmlns:p14="http://schemas.microsoft.com/office/powerpoint/2010/main" val="2961930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3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4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5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</TotalTime>
  <Words>424</Words>
  <Application>Microsoft Office PowerPoint</Application>
  <PresentationFormat>Widescreen</PresentationFormat>
  <Paragraphs>101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9</vt:i4>
      </vt:variant>
    </vt:vector>
  </HeadingPairs>
  <TitlesOfParts>
    <vt:vector size="23" baseType="lpstr">
      <vt:lpstr>Arial</vt:lpstr>
      <vt:lpstr>Bookman Old Style</vt:lpstr>
      <vt:lpstr>Century Gothic</vt:lpstr>
      <vt:lpstr>Gill Sans MT</vt:lpstr>
      <vt:lpstr>Rockwell</vt:lpstr>
      <vt:lpstr>Times New Roman</vt:lpstr>
      <vt:lpstr>Trebuchet MS</vt:lpstr>
      <vt:lpstr>Tw Cen MT</vt:lpstr>
      <vt:lpstr>Wingdings 3</vt:lpstr>
      <vt:lpstr>Damask</vt:lpstr>
      <vt:lpstr>Droplet</vt:lpstr>
      <vt:lpstr>Slice</vt:lpstr>
      <vt:lpstr>Gallery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14</cp:revision>
  <dcterms:created xsi:type="dcterms:W3CDTF">2019-12-03T12:24:05Z</dcterms:created>
  <dcterms:modified xsi:type="dcterms:W3CDTF">2019-12-03T14:41:22Z</dcterms:modified>
</cp:coreProperties>
</file>