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0" r:id="rId4"/>
    <p:sldId id="261" r:id="rId5"/>
    <p:sldId id="259" r:id="rId6"/>
    <p:sldId id="262" r:id="rId7"/>
    <p:sldId id="266" r:id="rId8"/>
    <p:sldId id="263" r:id="rId9"/>
    <p:sldId id="267" r:id="rId10"/>
    <p:sldId id="264" r:id="rId11"/>
    <p:sldId id="265"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3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94349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21399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38647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98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30953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1773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01851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17851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B853B6-EAED-4043-B1F6-99114F2E96DD}" type="datetimeFigureOut">
              <a:rPr lang="zh-TW" altLang="en-US" smtClean="0"/>
              <a:t>2019/1/8</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9877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FB853B6-EAED-4043-B1F6-99114F2E96DD}" type="datetimeFigureOut">
              <a:rPr lang="zh-TW" altLang="en-US" smtClean="0"/>
              <a:t>2019/1/8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9155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B853B6-EAED-4043-B1F6-99114F2E96DD}" type="datetimeFigureOut">
              <a:rPr lang="zh-TW" altLang="en-US" smtClean="0"/>
              <a:t>2019/1/8</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8F36C5-2746-4E4C-9C95-61D2615B8975}"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188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sdn.net/Agoni_lxh/article/details/52950291" TargetMode="External"/><Relationship Id="rId7" Type="http://schemas.openxmlformats.org/officeDocument/2006/relationships/image" Target="../media/image4.png"/><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youtube.com/watch?v=nIjK17PwDmY&amp;t=33s" TargetMode="External"/><Relationship Id="rId5" Type="http://schemas.openxmlformats.org/officeDocument/2006/relationships/hyperlink" Target="https://www.youtube.com/watch?v=LteSvE5YyXo&amp;t=56s" TargetMode="External"/><Relationship Id="rId4" Type="http://schemas.openxmlformats.org/officeDocument/2006/relationships/hyperlink" Target="https://www.youtube.com/watch?v=yeLt6-13Nn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rot="21435895">
            <a:off x="1097280" y="758952"/>
            <a:ext cx="10058400" cy="3566160"/>
          </a:xfrm>
        </p:spPr>
        <p:txBody>
          <a:bodyPr/>
          <a:lstStyle/>
          <a:p>
            <a:r>
              <a:rPr lang="zh-TW" altLang="en-US"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網程期末專案</a:t>
            </a:r>
            <a:r>
              <a:rPr lang="en-US" altLang="zh-TW"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a:t>
            </a:r>
            <a:br>
              <a:rPr lang="en-US" altLang="zh-TW"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br>
            <a:r>
              <a:rPr lang="zh-TW" altLang="en-US"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鬼故事三連彈</a:t>
            </a:r>
            <a:r>
              <a:rPr lang="en-US" altLang="zh-TW" dirty="0" smtClean="0"/>
              <a:t>	</a:t>
            </a:r>
            <a:endParaRPr lang="zh-TW" altLang="en-US" dirty="0"/>
          </a:p>
        </p:txBody>
      </p:sp>
      <p:sp>
        <p:nvSpPr>
          <p:cNvPr id="3" name="副標題 2"/>
          <p:cNvSpPr>
            <a:spLocks noGrp="1"/>
          </p:cNvSpPr>
          <p:nvPr>
            <p:ph type="subTitle" idx="1"/>
          </p:nvPr>
        </p:nvSpPr>
        <p:spPr/>
        <p:txBody>
          <a:bodyPr>
            <a:normAutofit fontScale="25000" lnSpcReduction="20000"/>
          </a:bodyPr>
          <a:lstStyle/>
          <a:p>
            <a:pPr algn="r"/>
            <a:endParaRPr lang="en-US" altLang="zh-TW" dirty="0" smtClean="0"/>
          </a:p>
          <a:p>
            <a:pPr algn="r"/>
            <a:endParaRPr lang="en-US" altLang="zh-TW" dirty="0"/>
          </a:p>
          <a:p>
            <a:pPr algn="r"/>
            <a:endParaRPr lang="en-US" altLang="zh-TW" dirty="0" smtClean="0"/>
          </a:p>
          <a:p>
            <a:pPr algn="r"/>
            <a:r>
              <a:rPr lang="en-US" altLang="zh-TW" sz="8000" dirty="0" smtClean="0"/>
              <a:t>00657032</a:t>
            </a:r>
            <a:r>
              <a:rPr lang="zh-TW" altLang="en-US" sz="8000" dirty="0" smtClean="0"/>
              <a:t> 洪商程</a:t>
            </a:r>
            <a:endParaRPr lang="en-US" altLang="zh-TW" sz="8000" dirty="0" smtClean="0"/>
          </a:p>
          <a:p>
            <a:pPr algn="r"/>
            <a:r>
              <a:rPr lang="en-US" altLang="zh-TW" sz="8000" dirty="0" smtClean="0"/>
              <a:t>00657038</a:t>
            </a:r>
            <a:r>
              <a:rPr lang="zh-TW" altLang="en-US" sz="8000" dirty="0" smtClean="0"/>
              <a:t> 邱泓裕</a:t>
            </a:r>
            <a:endParaRPr lang="zh-TW" altLang="en-US" sz="8000" dirty="0"/>
          </a:p>
        </p:txBody>
      </p:sp>
    </p:spTree>
    <p:extLst>
      <p:ext uri="{BB962C8B-B14F-4D97-AF65-F5344CB8AC3E}">
        <p14:creationId xmlns:p14="http://schemas.microsoft.com/office/powerpoint/2010/main" val="1657479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故事三：</a:t>
            </a:r>
            <a:endParaRPr lang="en-US" altLang="zh-TW" dirty="0" smtClean="0"/>
          </a:p>
          <a:p>
            <a:pPr marL="0" indent="0">
              <a:buNone/>
            </a:pPr>
            <a:r>
              <a:rPr lang="en-US" altLang="zh-TW" dirty="0"/>
              <a:t>	</a:t>
            </a:r>
            <a:r>
              <a:rPr lang="zh-TW" altLang="en-US" dirty="0" smtClean="0"/>
              <a:t>故事進行到最緊張的部分後點選頁</a:t>
            </a:r>
            <a:r>
              <a:rPr lang="zh-TW" altLang="en-US" dirty="0"/>
              <a:t>面</a:t>
            </a:r>
            <a:r>
              <a:rPr lang="zh-TW" altLang="en-US" dirty="0" smtClean="0"/>
              <a:t>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載入遊戲頁面後點選</a:t>
            </a:r>
            <a:r>
              <a:rPr lang="en-US" altLang="zh-TW" dirty="0" smtClean="0">
                <a:latin typeface="微軟正黑體" panose="020B0604030504040204" pitchFamily="34" charset="-120"/>
                <a:ea typeface="微軟正黑體" panose="020B0604030504040204" pitchFamily="34" charset="-120"/>
              </a:rPr>
              <a:t>Go</a:t>
            </a:r>
            <a:r>
              <a:rPr lang="zh-TW" altLang="en-US" dirty="0" smtClean="0">
                <a:latin typeface="微軟正黑體" panose="020B0604030504040204" pitchFamily="34" charset="-120"/>
                <a:ea typeface="微軟正黑體" panose="020B0604030504040204" pitchFamily="34" charset="-120"/>
              </a:rPr>
              <a:t>以進行遊戲。</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在</a:t>
            </a:r>
            <a:r>
              <a:rPr lang="en-US" altLang="zh-TW" dirty="0" smtClean="0">
                <a:latin typeface="微軟正黑體" panose="020B0604030504040204" pitchFamily="34" charset="-120"/>
                <a:ea typeface="微軟正黑體" panose="020B0604030504040204" pitchFamily="34" charset="-120"/>
              </a:rPr>
              <a:t>5</a:t>
            </a:r>
            <a:r>
              <a:rPr lang="zh-TW" altLang="en-US" dirty="0" smtClean="0">
                <a:latin typeface="微軟正黑體" panose="020B0604030504040204" pitchFamily="34" charset="-120"/>
                <a:ea typeface="微軟正黑體" panose="020B0604030504040204" pitchFamily="34" charset="-120"/>
              </a:rPr>
              <a:t>秒內點擊圖片滿</a:t>
            </a:r>
            <a:r>
              <a:rPr lang="en-US" altLang="zh-TW" dirty="0" smtClean="0">
                <a:latin typeface="微軟正黑體" panose="020B0604030504040204" pitchFamily="34" charset="-120"/>
                <a:ea typeface="微軟正黑體" panose="020B0604030504040204" pitchFamily="34" charset="-120"/>
              </a:rPr>
              <a:t>25</a:t>
            </a:r>
            <a:r>
              <a:rPr lang="zh-TW" altLang="en-US" dirty="0" smtClean="0">
                <a:latin typeface="微軟正黑體" panose="020B0604030504040204" pitchFamily="34" charset="-120"/>
                <a:ea typeface="微軟正黑體" panose="020B0604030504040204" pitchFamily="34" charset="-120"/>
              </a:rPr>
              <a:t>次任務即成功。</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a:t>任務成功即導入結尾劇情頁面</a:t>
            </a:r>
            <a:r>
              <a:rPr lang="zh-TW" altLang="en-US" dirty="0">
                <a:latin typeface="微軟正黑體" panose="020B0604030504040204" pitchFamily="34" charset="-120"/>
                <a:ea typeface="微軟正黑體" panose="020B0604030504040204" pitchFamily="34" charset="-120"/>
              </a:rPr>
              <a:t>。</a:t>
            </a:r>
            <a:endParaRPr lang="en-US" altLang="zh-TW" dirty="0"/>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endParaRPr lang="en-US" altLang="zh-TW" dirty="0" smtClean="0"/>
          </a:p>
        </p:txBody>
      </p:sp>
    </p:spTree>
    <p:extLst>
      <p:ext uri="{BB962C8B-B14F-4D97-AF65-F5344CB8AC3E}">
        <p14:creationId xmlns:p14="http://schemas.microsoft.com/office/powerpoint/2010/main" val="2417445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zh-TW" altLang="en-US" dirty="0"/>
              <a:t> </a:t>
            </a:r>
            <a:r>
              <a:rPr lang="zh-TW" altLang="en-US" dirty="0" smtClean="0"/>
              <a:t>  </a:t>
            </a:r>
            <a:r>
              <a:rPr lang="en-US" altLang="zh-TW" dirty="0" smtClean="0"/>
              <a:t>W3School:</a:t>
            </a:r>
          </a:p>
          <a:p>
            <a:pPr marL="201168" lvl="1" indent="0">
              <a:buNone/>
            </a:pPr>
            <a:r>
              <a:rPr lang="en-US" altLang="zh-TW" dirty="0">
                <a:hlinkClick r:id="rId2"/>
              </a:rPr>
              <a:t>https://www.w3schools.com</a:t>
            </a:r>
            <a:r>
              <a:rPr lang="en-US" altLang="zh-TW" dirty="0" smtClean="0">
                <a:hlinkClick r:id="rId2"/>
              </a:rPr>
              <a:t>/</a:t>
            </a:r>
            <a:endParaRPr lang="en-US" altLang="zh-TW" dirty="0" smtClean="0"/>
          </a:p>
          <a:p>
            <a:pPr lvl="1"/>
            <a:endParaRPr lang="en-US" altLang="zh-TW" dirty="0"/>
          </a:p>
          <a:p>
            <a:pPr marL="201168" lvl="1" indent="0">
              <a:buNone/>
            </a:pPr>
            <a:r>
              <a:rPr lang="zh-TW" altLang="en-US" dirty="0" smtClean="0"/>
              <a:t>賽車遊戲參考資料</a:t>
            </a:r>
            <a:r>
              <a:rPr lang="en-US" altLang="zh-TW" dirty="0" smtClean="0"/>
              <a:t>:</a:t>
            </a:r>
          </a:p>
          <a:p>
            <a:pPr marL="201168" lvl="1" indent="0">
              <a:buNone/>
            </a:pPr>
            <a:r>
              <a:rPr lang="en-US" altLang="zh-TW" dirty="0">
                <a:hlinkClick r:id="rId3"/>
              </a:rPr>
              <a:t>https://</a:t>
            </a:r>
            <a:r>
              <a:rPr lang="en-US" altLang="zh-TW" dirty="0" smtClean="0">
                <a:hlinkClick r:id="rId3"/>
              </a:rPr>
              <a:t>blog.csdn.net/Agoni_lxh/article/details/52950291</a:t>
            </a:r>
            <a:endParaRPr lang="en-US" altLang="zh-TW" dirty="0" smtClean="0"/>
          </a:p>
          <a:p>
            <a:pPr marL="201168" lvl="1" indent="0">
              <a:buNone/>
            </a:pPr>
            <a:endParaRPr lang="en-US" altLang="zh-TW" dirty="0" smtClean="0"/>
          </a:p>
          <a:p>
            <a:pPr marL="201168" lvl="1" indent="0">
              <a:buNone/>
            </a:pPr>
            <a:r>
              <a:rPr lang="zh-TW" altLang="en-US" dirty="0" smtClean="0"/>
              <a:t>故事來源</a:t>
            </a:r>
            <a:r>
              <a:rPr lang="en-US" altLang="zh-TW" dirty="0" smtClean="0"/>
              <a:t>:</a:t>
            </a:r>
          </a:p>
          <a:p>
            <a:pPr marL="201168" lvl="1" indent="0">
              <a:buNone/>
            </a:pPr>
            <a:r>
              <a:rPr lang="en-US" altLang="zh-TW" dirty="0" smtClean="0"/>
              <a:t>	</a:t>
            </a:r>
            <a:r>
              <a:rPr lang="zh-TW" altLang="en-US" dirty="0" smtClean="0"/>
              <a:t>故事一</a:t>
            </a:r>
            <a:r>
              <a:rPr lang="en-US" altLang="zh-TW" dirty="0" smtClean="0"/>
              <a:t>:</a:t>
            </a:r>
          </a:p>
          <a:p>
            <a:pPr marL="201168" lvl="1" indent="0">
              <a:buNone/>
            </a:pPr>
            <a:r>
              <a:rPr lang="en-US" altLang="zh-TW" dirty="0"/>
              <a:t>	</a:t>
            </a:r>
            <a:r>
              <a:rPr lang="en-US" altLang="zh-TW" dirty="0">
                <a:hlinkClick r:id="rId4"/>
              </a:rPr>
              <a:t>https://www.youtube.com/watch?v=yeLt6-13NnU</a:t>
            </a:r>
            <a:endParaRPr lang="en-US" altLang="zh-TW" dirty="0"/>
          </a:p>
          <a:p>
            <a:pPr marL="201168" lvl="1" indent="0">
              <a:buNone/>
            </a:pPr>
            <a:r>
              <a:rPr lang="en-US" altLang="zh-TW" dirty="0" smtClean="0"/>
              <a:t>	</a:t>
            </a:r>
            <a:r>
              <a:rPr lang="zh-TW" altLang="en-US" dirty="0" smtClean="0"/>
              <a:t>故事二</a:t>
            </a:r>
            <a:r>
              <a:rPr lang="en-US" altLang="zh-TW" dirty="0" smtClean="0"/>
              <a:t>:</a:t>
            </a:r>
          </a:p>
          <a:p>
            <a:pPr marL="201168" lvl="1" indent="0">
              <a:buNone/>
            </a:pPr>
            <a:r>
              <a:rPr lang="en-US" altLang="zh-TW" dirty="0"/>
              <a:t>	</a:t>
            </a:r>
            <a:r>
              <a:rPr lang="en-US" altLang="zh-TW" dirty="0">
                <a:hlinkClick r:id="rId5"/>
              </a:rPr>
              <a:t>https://www.youtube.com/watch?v=LteSvE5YyXo&amp;t=56s</a:t>
            </a:r>
            <a:endParaRPr lang="en-US" altLang="zh-TW" dirty="0"/>
          </a:p>
          <a:p>
            <a:pPr marL="201168" lvl="1" indent="0">
              <a:buNone/>
            </a:pPr>
            <a:r>
              <a:rPr lang="en-US" altLang="zh-TW" dirty="0" smtClean="0"/>
              <a:t>	</a:t>
            </a:r>
            <a:r>
              <a:rPr lang="zh-TW" altLang="en-US" dirty="0" smtClean="0"/>
              <a:t>故事三</a:t>
            </a:r>
            <a:r>
              <a:rPr lang="en-US" altLang="zh-TW" dirty="0" smtClean="0"/>
              <a:t>:</a:t>
            </a:r>
          </a:p>
          <a:p>
            <a:pPr marL="201168" lvl="1" indent="0">
              <a:buNone/>
            </a:pPr>
            <a:r>
              <a:rPr lang="en-US" altLang="zh-TW" dirty="0"/>
              <a:t>	</a:t>
            </a:r>
            <a:r>
              <a:rPr lang="en-US" altLang="zh-TW" dirty="0" smtClean="0">
                <a:hlinkClick r:id="rId6"/>
              </a:rPr>
              <a:t>https</a:t>
            </a:r>
            <a:r>
              <a:rPr lang="en-US" altLang="zh-TW" dirty="0">
                <a:hlinkClick r:id="rId6"/>
              </a:rPr>
              <a:t>://www.youtube.com/watch?v=nIjK17PwDmY&amp;t=33s</a:t>
            </a:r>
            <a:endParaRPr lang="en-US" altLang="zh-TW" dirty="0" smtClean="0"/>
          </a:p>
        </p:txBody>
      </p:sp>
      <p:pic>
        <p:nvPicPr>
          <p:cNvPr id="4" name="圖片 3"/>
          <p:cNvPicPr>
            <a:picLocks noChangeAspect="1"/>
          </p:cNvPicPr>
          <p:nvPr/>
        </p:nvPicPr>
        <p:blipFill>
          <a:blip r:embed="rId7"/>
          <a:stretch>
            <a:fillRect/>
          </a:stretch>
        </p:blipFill>
        <p:spPr>
          <a:xfrm>
            <a:off x="8009793" y="2914454"/>
            <a:ext cx="2356338" cy="2171074"/>
          </a:xfrm>
          <a:prstGeom prst="rect">
            <a:avLst/>
          </a:prstGeom>
        </p:spPr>
      </p:pic>
      <p:sp>
        <p:nvSpPr>
          <p:cNvPr id="5" name="文字方塊 4"/>
          <p:cNvSpPr txBox="1"/>
          <p:nvPr/>
        </p:nvSpPr>
        <p:spPr>
          <a:xfrm>
            <a:off x="7902139" y="2268123"/>
            <a:ext cx="2262158" cy="646331"/>
          </a:xfrm>
          <a:prstGeom prst="rect">
            <a:avLst/>
          </a:prstGeom>
          <a:noFill/>
        </p:spPr>
        <p:txBody>
          <a:bodyPr wrap="none" rtlCol="0">
            <a:spAutoFit/>
          </a:bodyPr>
          <a:lstStyle/>
          <a:p>
            <a:pPr marL="0" lvl="1"/>
            <a:r>
              <a:rPr lang="zh-TW" altLang="en-US" dirty="0"/>
              <a:t>林罡北學長的投影片</a:t>
            </a:r>
            <a:endParaRPr lang="en-US" altLang="zh-TW" dirty="0"/>
          </a:p>
          <a:p>
            <a:endParaRPr lang="zh-TW" altLang="en-US" dirty="0"/>
          </a:p>
        </p:txBody>
      </p:sp>
    </p:spTree>
    <p:extLst>
      <p:ext uri="{BB962C8B-B14F-4D97-AF65-F5344CB8AC3E}">
        <p14:creationId xmlns:p14="http://schemas.microsoft.com/office/powerpoint/2010/main" val="210371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網站架構</a:t>
            </a:r>
            <a:endParaRPr lang="zh-TW" altLang="en-US" dirty="0"/>
          </a:p>
        </p:txBody>
      </p:sp>
      <p:sp>
        <p:nvSpPr>
          <p:cNvPr id="4" name="圓角矩形 3"/>
          <p:cNvSpPr/>
          <p:nvPr/>
        </p:nvSpPr>
        <p:spPr>
          <a:xfrm>
            <a:off x="4130921" y="2338753"/>
            <a:ext cx="1494691" cy="6066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smtClean="0"/>
              <a:t>homepage</a:t>
            </a:r>
            <a:endParaRPr lang="zh-TW" altLang="en-US" dirty="0"/>
          </a:p>
        </p:txBody>
      </p:sp>
      <p:sp>
        <p:nvSpPr>
          <p:cNvPr id="6" name="圓角矩形 5"/>
          <p:cNvSpPr/>
          <p:nvPr/>
        </p:nvSpPr>
        <p:spPr>
          <a:xfrm>
            <a:off x="4122128" y="3437286"/>
            <a:ext cx="1529862"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i="1" dirty="0" smtClean="0"/>
              <a:t>故事</a:t>
            </a:r>
            <a:r>
              <a:rPr lang="zh-TW" altLang="en-US" i="1" dirty="0"/>
              <a:t>二</a:t>
            </a:r>
            <a:endParaRPr lang="zh-TW" altLang="en-US" dirty="0"/>
          </a:p>
        </p:txBody>
      </p:sp>
      <p:sp>
        <p:nvSpPr>
          <p:cNvPr id="7" name="圓角矩形 6"/>
          <p:cNvSpPr/>
          <p:nvPr/>
        </p:nvSpPr>
        <p:spPr>
          <a:xfrm>
            <a:off x="6501869" y="3437286"/>
            <a:ext cx="147710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a:t>
            </a:r>
            <a:r>
              <a:rPr lang="zh-TW" altLang="en-US" dirty="0"/>
              <a:t>三</a:t>
            </a:r>
          </a:p>
        </p:txBody>
      </p:sp>
      <p:sp>
        <p:nvSpPr>
          <p:cNvPr id="8" name="圓角矩形 7"/>
          <p:cNvSpPr/>
          <p:nvPr/>
        </p:nvSpPr>
        <p:spPr>
          <a:xfrm>
            <a:off x="2032489" y="3437286"/>
            <a:ext cx="131591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故事一</a:t>
            </a:r>
            <a:endParaRPr lang="zh-TW" altLang="en-US" dirty="0"/>
          </a:p>
        </p:txBody>
      </p:sp>
      <p:cxnSp>
        <p:nvCxnSpPr>
          <p:cNvPr id="12" name="直線單箭頭接點 11"/>
          <p:cNvCxnSpPr>
            <a:stCxn id="4" idx="2"/>
            <a:endCxn id="8" idx="0"/>
          </p:cNvCxnSpPr>
          <p:nvPr/>
        </p:nvCxnSpPr>
        <p:spPr>
          <a:xfrm flipH="1">
            <a:off x="2690447" y="2945422"/>
            <a:ext cx="2187820"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4" idx="2"/>
            <a:endCxn id="6" idx="0"/>
          </p:cNvCxnSpPr>
          <p:nvPr/>
        </p:nvCxnSpPr>
        <p:spPr>
          <a:xfrm>
            <a:off x="4878267" y="2945422"/>
            <a:ext cx="8792"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4" idx="2"/>
            <a:endCxn id="7" idx="0"/>
          </p:cNvCxnSpPr>
          <p:nvPr/>
        </p:nvCxnSpPr>
        <p:spPr>
          <a:xfrm>
            <a:off x="4878267" y="2945422"/>
            <a:ext cx="2362155"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接點 35"/>
          <p:cNvCxnSpPr>
            <a:stCxn id="45" idx="1"/>
            <a:endCxn id="4" idx="1"/>
          </p:cNvCxnSpPr>
          <p:nvPr/>
        </p:nvCxnSpPr>
        <p:spPr>
          <a:xfrm rot="10800000" flipH="1">
            <a:off x="2009435" y="2642089"/>
            <a:ext cx="2121486" cy="3129709"/>
          </a:xfrm>
          <a:prstGeom prst="bentConnector3">
            <a:avLst>
              <a:gd name="adj1" fmla="val -10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接點 41"/>
          <p:cNvCxnSpPr>
            <a:stCxn id="47" idx="3"/>
            <a:endCxn id="4" idx="3"/>
          </p:cNvCxnSpPr>
          <p:nvPr/>
        </p:nvCxnSpPr>
        <p:spPr>
          <a:xfrm flipH="1" flipV="1">
            <a:off x="5625612" y="2642088"/>
            <a:ext cx="2379740" cy="3081860"/>
          </a:xfrm>
          <a:prstGeom prst="bentConnector3">
            <a:avLst>
              <a:gd name="adj1" fmla="val -9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接點 45"/>
          <p:cNvCxnSpPr>
            <a:stCxn id="50" idx="2"/>
            <a:endCxn id="4" idx="0"/>
          </p:cNvCxnSpPr>
          <p:nvPr/>
        </p:nvCxnSpPr>
        <p:spPr>
          <a:xfrm rot="5400000" flipH="1">
            <a:off x="3041196" y="4175825"/>
            <a:ext cx="3696123" cy="21981"/>
          </a:xfrm>
          <a:prstGeom prst="bentConnector5">
            <a:avLst>
              <a:gd name="adj1" fmla="val -6185"/>
              <a:gd name="adj2" fmla="val -22142596"/>
              <a:gd name="adj3" fmla="val 106185"/>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圓角矩形 49"/>
          <p:cNvSpPr/>
          <p:nvPr/>
        </p:nvSpPr>
        <p:spPr>
          <a:xfrm>
            <a:off x="4148506" y="5410622"/>
            <a:ext cx="1503483"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cxnSp>
        <p:nvCxnSpPr>
          <p:cNvPr id="68" name="直線單箭頭接點 67"/>
          <p:cNvCxnSpPr>
            <a:stCxn id="8" idx="2"/>
          </p:cNvCxnSpPr>
          <p:nvPr/>
        </p:nvCxnSpPr>
        <p:spPr>
          <a:xfrm>
            <a:off x="2690447" y="3962772"/>
            <a:ext cx="0"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 idx="2"/>
            <a:endCxn id="35" idx="0"/>
          </p:cNvCxnSpPr>
          <p:nvPr/>
        </p:nvCxnSpPr>
        <p:spPr>
          <a:xfrm>
            <a:off x="4887059" y="3962772"/>
            <a:ext cx="6405"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7" idx="2"/>
            <a:endCxn id="37" idx="0"/>
          </p:cNvCxnSpPr>
          <p:nvPr/>
        </p:nvCxnSpPr>
        <p:spPr>
          <a:xfrm>
            <a:off x="7240422" y="3962772"/>
            <a:ext cx="0"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圓角矩形 84"/>
          <p:cNvSpPr/>
          <p:nvPr/>
        </p:nvSpPr>
        <p:spPr>
          <a:xfrm>
            <a:off x="2032489" y="1828800"/>
            <a:ext cx="1387719" cy="591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說明文件</a:t>
            </a:r>
            <a:endParaRPr lang="zh-TW" altLang="en-US" dirty="0"/>
          </a:p>
        </p:txBody>
      </p:sp>
      <p:cxnSp>
        <p:nvCxnSpPr>
          <p:cNvPr id="92" name="肘形接點 91"/>
          <p:cNvCxnSpPr>
            <a:stCxn id="4" idx="2"/>
            <a:endCxn id="85" idx="2"/>
          </p:cNvCxnSpPr>
          <p:nvPr/>
        </p:nvCxnSpPr>
        <p:spPr>
          <a:xfrm rot="5400000" flipH="1">
            <a:off x="3539565" y="1606720"/>
            <a:ext cx="525486" cy="2151918"/>
          </a:xfrm>
          <a:prstGeom prst="bentConnector3">
            <a:avLst>
              <a:gd name="adj1" fmla="val -4350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圓角矩形 20"/>
          <p:cNvSpPr/>
          <p:nvPr/>
        </p:nvSpPr>
        <p:spPr>
          <a:xfrm>
            <a:off x="1974607" y="4541088"/>
            <a:ext cx="1445601"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小</a:t>
            </a:r>
            <a:r>
              <a:rPr lang="zh-TW" altLang="en-US" dirty="0"/>
              <a:t>遊戲</a:t>
            </a:r>
          </a:p>
        </p:txBody>
      </p:sp>
      <p:sp>
        <p:nvSpPr>
          <p:cNvPr id="35" name="圓角矩形 34"/>
          <p:cNvSpPr/>
          <p:nvPr/>
        </p:nvSpPr>
        <p:spPr>
          <a:xfrm>
            <a:off x="4134938" y="4541088"/>
            <a:ext cx="1517051"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小</a:t>
            </a:r>
            <a:r>
              <a:rPr lang="zh-TW" altLang="en-US" dirty="0"/>
              <a:t>遊戲</a:t>
            </a:r>
          </a:p>
        </p:txBody>
      </p:sp>
      <p:sp>
        <p:nvSpPr>
          <p:cNvPr id="37" name="圓角矩形 36"/>
          <p:cNvSpPr/>
          <p:nvPr/>
        </p:nvSpPr>
        <p:spPr>
          <a:xfrm>
            <a:off x="6501869" y="4541088"/>
            <a:ext cx="147710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b="1" dirty="0" smtClean="0"/>
              <a:t>小</a:t>
            </a:r>
            <a:r>
              <a:rPr lang="zh-TW" altLang="en-US" b="1" dirty="0"/>
              <a:t>遊戲</a:t>
            </a:r>
          </a:p>
        </p:txBody>
      </p:sp>
      <p:sp>
        <p:nvSpPr>
          <p:cNvPr id="45" name="圓角矩形 44"/>
          <p:cNvSpPr/>
          <p:nvPr/>
        </p:nvSpPr>
        <p:spPr>
          <a:xfrm>
            <a:off x="2009435" y="5459670"/>
            <a:ext cx="1387720"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sp>
        <p:nvSpPr>
          <p:cNvPr id="47" name="圓角矩形 46"/>
          <p:cNvSpPr/>
          <p:nvPr/>
        </p:nvSpPr>
        <p:spPr>
          <a:xfrm>
            <a:off x="6501869" y="5411821"/>
            <a:ext cx="1503483"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cxnSp>
        <p:nvCxnSpPr>
          <p:cNvPr id="43" name="直線單箭頭接點 42"/>
          <p:cNvCxnSpPr>
            <a:stCxn id="21" idx="2"/>
            <a:endCxn id="45" idx="0"/>
          </p:cNvCxnSpPr>
          <p:nvPr/>
        </p:nvCxnSpPr>
        <p:spPr>
          <a:xfrm>
            <a:off x="2697408" y="5066574"/>
            <a:ext cx="5887" cy="39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35" idx="2"/>
            <a:endCxn id="50" idx="0"/>
          </p:cNvCxnSpPr>
          <p:nvPr/>
        </p:nvCxnSpPr>
        <p:spPr>
          <a:xfrm>
            <a:off x="4893464" y="5066574"/>
            <a:ext cx="6784" cy="34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37" idx="2"/>
            <a:endCxn id="47" idx="0"/>
          </p:cNvCxnSpPr>
          <p:nvPr/>
        </p:nvCxnSpPr>
        <p:spPr>
          <a:xfrm>
            <a:off x="7240422" y="5066574"/>
            <a:ext cx="13189" cy="345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弧形接點 61"/>
          <p:cNvCxnSpPr>
            <a:stCxn id="37" idx="1"/>
            <a:endCxn id="37" idx="0"/>
          </p:cNvCxnSpPr>
          <p:nvPr/>
        </p:nvCxnSpPr>
        <p:spPr>
          <a:xfrm rot="10800000" flipH="1">
            <a:off x="6501868" y="4541089"/>
            <a:ext cx="738553" cy="262743"/>
          </a:xfrm>
          <a:prstGeom prst="curvedConnector4">
            <a:avLst>
              <a:gd name="adj1" fmla="val -30952"/>
              <a:gd name="adj2" fmla="val 2291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弧形接點 66"/>
          <p:cNvCxnSpPr>
            <a:stCxn id="35" idx="1"/>
            <a:endCxn id="35" idx="0"/>
          </p:cNvCxnSpPr>
          <p:nvPr/>
        </p:nvCxnSpPr>
        <p:spPr>
          <a:xfrm rot="10800000" flipH="1">
            <a:off x="4134938" y="4541089"/>
            <a:ext cx="758526" cy="262743"/>
          </a:xfrm>
          <a:prstGeom prst="curvedConnector4">
            <a:avLst>
              <a:gd name="adj1" fmla="val -30137"/>
              <a:gd name="adj2" fmla="val 2372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36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特色與優點</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4000" dirty="0" smtClean="0">
                <a:latin typeface="微軟正黑體" panose="020B0604030504040204" pitchFamily="34" charset="-120"/>
                <a:ea typeface="微軟正黑體" panose="020B0604030504040204" pitchFamily="34" charset="-120"/>
              </a:rPr>
              <a:t>不像以往的聽故事或是閱讀故事只是讀者單方面的接收作者悉心撰寫的內容，在故事情節來到最精彩的時候，放了小遊戲與讀者互動，讓讀者除了擁有視覺的饗宴，也享受到了主動參與故事情節的樂趣。</a:t>
            </a:r>
            <a:endParaRPr lang="zh-TW" alt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47955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實際分工</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96648985"/>
              </p:ext>
            </p:extLst>
          </p:nvPr>
        </p:nvGraphicFramePr>
        <p:xfrm>
          <a:off x="1782617" y="2613121"/>
          <a:ext cx="8414328" cy="1820334"/>
        </p:xfrm>
        <a:graphic>
          <a:graphicData uri="http://schemas.openxmlformats.org/drawingml/2006/table">
            <a:tbl>
              <a:tblPr firstRow="1" bandRow="1">
                <a:tableStyleId>{5C22544A-7EE6-4342-B048-85BDC9FD1C3A}</a:tableStyleId>
              </a:tblPr>
              <a:tblGrid>
                <a:gridCol w="4207164">
                  <a:extLst>
                    <a:ext uri="{9D8B030D-6E8A-4147-A177-3AD203B41FA5}">
                      <a16:colId xmlns:a16="http://schemas.microsoft.com/office/drawing/2014/main" val="1782543579"/>
                    </a:ext>
                  </a:extLst>
                </a:gridCol>
                <a:gridCol w="4207164">
                  <a:extLst>
                    <a:ext uri="{9D8B030D-6E8A-4147-A177-3AD203B41FA5}">
                      <a16:colId xmlns:a16="http://schemas.microsoft.com/office/drawing/2014/main" val="385956095"/>
                    </a:ext>
                  </a:extLst>
                </a:gridCol>
              </a:tblGrid>
              <a:tr h="667761">
                <a:tc>
                  <a:txBody>
                    <a:bodyPr/>
                    <a:lstStyle/>
                    <a:p>
                      <a:pPr algn="ctr"/>
                      <a:r>
                        <a:rPr lang="zh-TW" altLang="en-US" dirty="0" smtClean="0">
                          <a:latin typeface="微軟正黑體" panose="020B0604030504040204" pitchFamily="34" charset="-120"/>
                          <a:ea typeface="微軟正黑體" panose="020B0604030504040204" pitchFamily="34" charset="-120"/>
                        </a:rPr>
                        <a:t>００６５７０３２　洪商程</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００６５７０３８　邱泓裕</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103339423"/>
                  </a:ext>
                </a:extLst>
              </a:tr>
              <a:tr h="1152573">
                <a:tc>
                  <a:txBody>
                    <a:bodyPr/>
                    <a:lstStyle/>
                    <a:p>
                      <a:pPr algn="l"/>
                      <a:r>
                        <a:rPr lang="zh-TW" altLang="en-US" dirty="0" smtClean="0">
                          <a:latin typeface="微軟正黑體" panose="020B0604030504040204" pitchFamily="34" charset="-120"/>
                          <a:ea typeface="微軟正黑體" panose="020B0604030504040204" pitchFamily="34" charset="-120"/>
                        </a:rPr>
                        <a:t>構想＋資料尋找與主要網頁架構及內容撰寫</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l"/>
                      <a:r>
                        <a:rPr lang="zh-TW" altLang="en-US" dirty="0" smtClean="0">
                          <a:latin typeface="微軟正黑體" panose="020B0604030504040204" pitchFamily="34" charset="-120"/>
                          <a:ea typeface="微軟正黑體" panose="020B0604030504040204" pitchFamily="34" charset="-120"/>
                        </a:rPr>
                        <a:t>構想＋素材蒐集整理及修飾＋輔助修飾網頁撰寫</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811860697"/>
                  </a:ext>
                </a:extLst>
              </a:tr>
            </a:tbl>
          </a:graphicData>
        </a:graphic>
      </p:graphicFrame>
    </p:spTree>
    <p:extLst>
      <p:ext uri="{BB962C8B-B14F-4D97-AF65-F5344CB8AC3E}">
        <p14:creationId xmlns:p14="http://schemas.microsoft.com/office/powerpoint/2010/main" val="3634742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應用技術</a:t>
            </a:r>
            <a:endParaRPr lang="zh-TW" altLang="en-US" dirty="0"/>
          </a:p>
        </p:txBody>
      </p:sp>
      <p:sp>
        <p:nvSpPr>
          <p:cNvPr id="3" name="內容版面配置區 2"/>
          <p:cNvSpPr>
            <a:spLocks noGrp="1"/>
          </p:cNvSpPr>
          <p:nvPr>
            <p:ph idx="1"/>
          </p:nvPr>
        </p:nvSpPr>
        <p:spPr/>
        <p:txBody>
          <a:bodyPr>
            <a:normAutofit/>
          </a:bodyPr>
          <a:lstStyle/>
          <a:p>
            <a:r>
              <a:rPr lang="en-US" altLang="zh-TW" sz="3600" dirty="0" smtClean="0"/>
              <a:t>HTML5</a:t>
            </a:r>
          </a:p>
          <a:p>
            <a:r>
              <a:rPr lang="en-US" altLang="zh-TW" sz="3600" dirty="0" smtClean="0"/>
              <a:t>CSS</a:t>
            </a:r>
          </a:p>
          <a:p>
            <a:r>
              <a:rPr lang="en-US" altLang="zh-TW" sz="3600" dirty="0" smtClean="0"/>
              <a:t>JavaScript</a:t>
            </a:r>
          </a:p>
          <a:p>
            <a:r>
              <a:rPr lang="en-US" altLang="zh-TW" sz="3600" dirty="0" smtClean="0"/>
              <a:t>DOM</a:t>
            </a:r>
          </a:p>
          <a:p>
            <a:r>
              <a:rPr lang="en-US" altLang="zh-TW" sz="3600" dirty="0" smtClean="0"/>
              <a:t>JQuery</a:t>
            </a:r>
            <a:endParaRPr lang="zh-TW" altLang="en-US" sz="3600" dirty="0"/>
          </a:p>
        </p:txBody>
      </p:sp>
    </p:spTree>
    <p:extLst>
      <p:ext uri="{BB962C8B-B14F-4D97-AF65-F5344CB8AC3E}">
        <p14:creationId xmlns:p14="http://schemas.microsoft.com/office/powerpoint/2010/main" val="230990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故事一：</a:t>
            </a:r>
            <a:endParaRPr lang="en-US" altLang="zh-TW" dirty="0" smtClean="0"/>
          </a:p>
          <a:p>
            <a:pPr marL="0" indent="0">
              <a:buNone/>
            </a:pPr>
            <a:r>
              <a:rPr lang="en-US" altLang="zh-TW" dirty="0"/>
              <a:t>	</a:t>
            </a:r>
            <a:r>
              <a:rPr lang="zh-TW" altLang="en-US" dirty="0" smtClean="0"/>
              <a:t>故事進行到最緊張的部分後點選</a:t>
            </a:r>
            <a:r>
              <a:rPr lang="en-US" altLang="zh-TW" dirty="0" smtClean="0"/>
              <a:t>Play</a:t>
            </a:r>
            <a:r>
              <a:rPr lang="zh-TW" altLang="en-US" dirty="0" smtClean="0"/>
              <a:t>的按鈕導入遊戲網頁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載入遊戲頁面後點選開始遊戲以進行遊戲。</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以鍵盤</a:t>
            </a:r>
            <a:r>
              <a:rPr lang="zh-TW" altLang="en-US" dirty="0"/>
              <a:t>← </a:t>
            </a:r>
            <a:r>
              <a:rPr lang="zh-TW" altLang="en-US" dirty="0" smtClean="0"/>
              <a:t>→控制人物方向，</a:t>
            </a:r>
            <a:r>
              <a:rPr lang="zh-TW" altLang="en-US" dirty="0"/>
              <a:t> </a:t>
            </a:r>
            <a:r>
              <a:rPr lang="zh-TW" altLang="en-US" dirty="0" smtClean="0"/>
              <a:t>↑加快人物速度</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主角碰觸到行人任務即失敗</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任務失敗後可選擇再來一場或直接往下看劇情</a:t>
            </a:r>
            <a:r>
              <a:rPr lang="zh-TW" altLang="en-US" dirty="0">
                <a:latin typeface="微軟正黑體" panose="020B0604030504040204" pitchFamily="34" charset="-120"/>
                <a:ea typeface="微軟正黑體" panose="020B0604030504040204" pitchFamily="34" charset="-120"/>
              </a:rPr>
              <a:t>。</a:t>
            </a:r>
            <a:endParaRPr lang="en-US" altLang="zh-TW" dirty="0" smtClean="0"/>
          </a:p>
        </p:txBody>
      </p:sp>
    </p:spTree>
    <p:extLst>
      <p:ext uri="{BB962C8B-B14F-4D97-AF65-F5344CB8AC3E}">
        <p14:creationId xmlns:p14="http://schemas.microsoft.com/office/powerpoint/2010/main" val="2315947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p>
          <a:p>
            <a:pPr marL="0" indent="0">
              <a:buNone/>
            </a:pPr>
            <a:r>
              <a:rPr lang="zh-TW" altLang="en-US" dirty="0" smtClean="0">
                <a:latin typeface="微軟正黑體" panose="020B0604030504040204" pitchFamily="34" charset="-120"/>
                <a:ea typeface="微軟正黑體" panose="020B0604030504040204" pitchFamily="34" charset="-120"/>
              </a:rPr>
              <a:t>以鍵盤</a:t>
            </a:r>
            <a:r>
              <a:rPr lang="zh-TW" altLang="en-US" dirty="0"/>
              <a:t>← </a:t>
            </a:r>
            <a:r>
              <a:rPr lang="zh-TW" altLang="en-US" dirty="0" smtClean="0"/>
              <a:t>→控制人物方向，</a:t>
            </a:r>
            <a:r>
              <a:rPr lang="zh-TW" altLang="en-US" dirty="0"/>
              <a:t> </a:t>
            </a:r>
            <a:r>
              <a:rPr lang="zh-TW" altLang="en-US" dirty="0" smtClean="0"/>
              <a:t>↑加快人物速度</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p>
        </p:txBody>
      </p:sp>
      <p:pic>
        <p:nvPicPr>
          <p:cNvPr id="4" name="圖片 3"/>
          <p:cNvPicPr>
            <a:picLocks noChangeAspect="1"/>
          </p:cNvPicPr>
          <p:nvPr/>
        </p:nvPicPr>
        <p:blipFill>
          <a:blip r:embed="rId2"/>
          <a:stretch>
            <a:fillRect/>
          </a:stretch>
        </p:blipFill>
        <p:spPr>
          <a:xfrm>
            <a:off x="3068516" y="520944"/>
            <a:ext cx="5275750" cy="5879541"/>
          </a:xfrm>
          <a:prstGeom prst="rect">
            <a:avLst/>
          </a:prstGeom>
        </p:spPr>
      </p:pic>
    </p:spTree>
    <p:extLst>
      <p:ext uri="{BB962C8B-B14F-4D97-AF65-F5344CB8AC3E}">
        <p14:creationId xmlns:p14="http://schemas.microsoft.com/office/powerpoint/2010/main" val="400879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故事二：</a:t>
            </a:r>
            <a:endParaRPr lang="en-US" altLang="zh-TW" dirty="0" smtClean="0"/>
          </a:p>
          <a:p>
            <a:pPr marL="0" indent="0">
              <a:buNone/>
            </a:pPr>
            <a:r>
              <a:rPr lang="en-US" altLang="zh-TW" dirty="0"/>
              <a:t>	</a:t>
            </a:r>
            <a:r>
              <a:rPr lang="zh-TW" altLang="en-US" dirty="0" smtClean="0"/>
              <a:t>故事進行到最緊張的部分後點選故事頁面導入遊戲網頁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a:t>
            </a:r>
            <a:r>
              <a:rPr lang="en-US" altLang="zh-TW" dirty="0">
                <a:latin typeface="微軟正黑體" panose="020B0604030504040204" pitchFamily="34" charset="-120"/>
                <a:ea typeface="微軟正黑體" panose="020B0604030504040204" pitchFamily="34" charset="-120"/>
              </a:rPr>
              <a:t>3</a:t>
            </a:r>
            <a:r>
              <a:rPr lang="zh-TW" altLang="en-US" dirty="0" smtClean="0">
                <a:latin typeface="微軟正黑體" panose="020B0604030504040204" pitchFamily="34" charset="-120"/>
                <a:ea typeface="微軟正黑體" panose="020B0604030504040204" pitchFamily="34" charset="-120"/>
              </a:rPr>
              <a:t>秒畫面隨機出現伯伯。</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滑鼠累積點擊到２０位伯伯任務即成功。</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任務成功即導入結尾劇情頁面</a:t>
            </a:r>
            <a:r>
              <a:rPr lang="zh-TW" altLang="en-US" dirty="0" smtClean="0">
                <a:latin typeface="微軟正黑體" panose="020B0604030504040204" pitchFamily="34" charset="-120"/>
                <a:ea typeface="微軟正黑體" panose="020B0604030504040204" pitchFamily="34" charset="-120"/>
              </a:rPr>
              <a:t>。</a:t>
            </a:r>
            <a:endParaRPr lang="en-US" altLang="zh-TW" dirty="0" smtClean="0"/>
          </a:p>
        </p:txBody>
      </p:sp>
    </p:spTree>
    <p:extLst>
      <p:ext uri="{BB962C8B-B14F-4D97-AF65-F5344CB8AC3E}">
        <p14:creationId xmlns:p14="http://schemas.microsoft.com/office/powerpoint/2010/main" val="1320857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a:t>
            </a:r>
            <a:r>
              <a:rPr lang="zh-TW" altLang="en-US" dirty="0"/>
              <a:t>介紹</a:t>
            </a:r>
          </a:p>
        </p:txBody>
      </p:sp>
      <p:sp>
        <p:nvSpPr>
          <p:cNvPr id="3" name="內容版面配置區 2"/>
          <p:cNvSpPr>
            <a:spLocks noGrp="1"/>
          </p:cNvSpPr>
          <p:nvPr>
            <p:ph idx="1"/>
          </p:nvPr>
        </p:nvSpPr>
        <p:spPr/>
        <p:txBody>
          <a:bodyPr/>
          <a:lstStyle/>
          <a:p>
            <a:r>
              <a:rPr lang="zh-TW" altLang="en-US" dirty="0" smtClean="0"/>
              <a:t>移動伯伯</a:t>
            </a:r>
            <a:endParaRPr lang="zh-TW" altLang="en-US" dirty="0"/>
          </a:p>
        </p:txBody>
      </p:sp>
      <p:pic>
        <p:nvPicPr>
          <p:cNvPr id="4" name="圖片 3"/>
          <p:cNvPicPr>
            <a:picLocks noChangeAspect="1"/>
          </p:cNvPicPr>
          <p:nvPr/>
        </p:nvPicPr>
        <p:blipFill>
          <a:blip r:embed="rId2"/>
          <a:stretch>
            <a:fillRect/>
          </a:stretch>
        </p:blipFill>
        <p:spPr>
          <a:xfrm>
            <a:off x="3089565" y="234987"/>
            <a:ext cx="5754398" cy="6113425"/>
          </a:xfrm>
          <a:prstGeom prst="rect">
            <a:avLst/>
          </a:prstGeom>
        </p:spPr>
      </p:pic>
    </p:spTree>
    <p:extLst>
      <p:ext uri="{BB962C8B-B14F-4D97-AF65-F5344CB8AC3E}">
        <p14:creationId xmlns:p14="http://schemas.microsoft.com/office/powerpoint/2010/main" val="275007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TotalTime>
  <Words>187</Words>
  <Application>Microsoft Office PowerPoint</Application>
  <PresentationFormat>寬螢幕</PresentationFormat>
  <Paragraphs>73</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微軟正黑體</vt:lpstr>
      <vt:lpstr>新細明體</vt:lpstr>
      <vt:lpstr>Calibri</vt:lpstr>
      <vt:lpstr>Calibri Light</vt:lpstr>
      <vt:lpstr>回顧</vt:lpstr>
      <vt:lpstr>網程期末專案- 鬼故事三連彈 </vt:lpstr>
      <vt:lpstr>網站架構</vt:lpstr>
      <vt:lpstr>特色與優點</vt:lpstr>
      <vt:lpstr>實際分工</vt:lpstr>
      <vt:lpstr>應用技術</vt:lpstr>
      <vt:lpstr>遊戲介紹</vt:lpstr>
      <vt:lpstr>遊戲介紹</vt:lpstr>
      <vt:lpstr>遊戲介紹</vt:lpstr>
      <vt:lpstr>遊戲介紹</vt:lpstr>
      <vt:lpstr>遊戲介紹</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期末報告提案</dc:title>
  <dc:creator>邱泓裕</dc:creator>
  <cp:lastModifiedBy>泓裕 邱</cp:lastModifiedBy>
  <cp:revision>17</cp:revision>
  <dcterms:created xsi:type="dcterms:W3CDTF">2018-11-16T09:40:46Z</dcterms:created>
  <dcterms:modified xsi:type="dcterms:W3CDTF">2019-01-08T05:25:31Z</dcterms:modified>
</cp:coreProperties>
</file>