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63" r:id="rId3"/>
    <p:sldId id="260" r:id="rId4"/>
    <p:sldId id="257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325F1-26F2-4833-8B50-E0395CDCEEFA}" v="3" dt="2024-09-20T04:06:19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66" d="100"/>
          <a:sy n="66" d="100"/>
        </p:scale>
        <p:origin x="6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 e" userId="50db0d64bc1e0b79" providerId="LiveId" clId="{835325F1-26F2-4833-8B50-E0395CDCEEFA}"/>
    <pc:docChg chg="undo custSel addSld delSld modSld sldOrd addMainMaster delMainMaster">
      <pc:chgData name="E e" userId="50db0d64bc1e0b79" providerId="LiveId" clId="{835325F1-26F2-4833-8B50-E0395CDCEEFA}" dt="2024-09-20T04:09:04.582" v="2123" actId="1076"/>
      <pc:docMkLst>
        <pc:docMk/>
      </pc:docMkLst>
      <pc:sldChg chg="addSp delSp modSp mod modClrScheme chgLayout">
        <pc:chgData name="E e" userId="50db0d64bc1e0b79" providerId="LiveId" clId="{835325F1-26F2-4833-8B50-E0395CDCEEFA}" dt="2024-09-20T03:59:41.882" v="2050" actId="255"/>
        <pc:sldMkLst>
          <pc:docMk/>
          <pc:sldMk cId="730450732" sldId="256"/>
        </pc:sldMkLst>
        <pc:spChg chg="mod ord">
          <ac:chgData name="E e" userId="50db0d64bc1e0b79" providerId="LiveId" clId="{835325F1-26F2-4833-8B50-E0395CDCEEFA}" dt="2024-09-20T03:59:41.882" v="2050" actId="255"/>
          <ac:spMkLst>
            <pc:docMk/>
            <pc:sldMk cId="730450732" sldId="256"/>
            <ac:spMk id="2" creationId="{7AEECBB0-B7A0-4B85-8F7C-4A4375930AEF}"/>
          </ac:spMkLst>
        </pc:spChg>
        <pc:spChg chg="del mod">
          <ac:chgData name="E e" userId="50db0d64bc1e0b79" providerId="LiveId" clId="{835325F1-26F2-4833-8B50-E0395CDCEEFA}" dt="2024-09-20T02:41:49.735" v="387" actId="478"/>
          <ac:spMkLst>
            <pc:docMk/>
            <pc:sldMk cId="730450732" sldId="256"/>
            <ac:spMk id="3" creationId="{497DBE8D-692D-4430-99AA-03269F2197A3}"/>
          </ac:spMkLst>
        </pc:spChg>
        <pc:spChg chg="add del mod">
          <ac:chgData name="E e" userId="50db0d64bc1e0b79" providerId="LiveId" clId="{835325F1-26F2-4833-8B50-E0395CDCEEFA}" dt="2024-09-20T02:42:00.653" v="388" actId="478"/>
          <ac:spMkLst>
            <pc:docMk/>
            <pc:sldMk cId="730450732" sldId="256"/>
            <ac:spMk id="5" creationId="{6EBFE91A-E560-41D8-BD32-B1CA4142F6D7}"/>
          </ac:spMkLst>
        </pc:spChg>
        <pc:spChg chg="add del">
          <ac:chgData name="E e" userId="50db0d64bc1e0b79" providerId="LiveId" clId="{835325F1-26F2-4833-8B50-E0395CDCEEFA}" dt="2024-09-20T02:38:48.160" v="279" actId="26606"/>
          <ac:spMkLst>
            <pc:docMk/>
            <pc:sldMk cId="730450732" sldId="256"/>
            <ac:spMk id="43" creationId="{4187D111-0A9D-421B-84EB-FC5811C3A931}"/>
          </ac:spMkLst>
        </pc:spChg>
        <pc:spChg chg="add del">
          <ac:chgData name="E e" userId="50db0d64bc1e0b79" providerId="LiveId" clId="{835325F1-26F2-4833-8B50-E0395CDCEEFA}" dt="2024-09-20T02:38:48.160" v="279" actId="26606"/>
          <ac:spMkLst>
            <pc:docMk/>
            <pc:sldMk cId="730450732" sldId="256"/>
            <ac:spMk id="44" creationId="{F0753E91-DF19-4FA4-BFBF-221696B8D779}"/>
          </ac:spMkLst>
        </pc:spChg>
        <pc:spChg chg="add del">
          <ac:chgData name="E e" userId="50db0d64bc1e0b79" providerId="LiveId" clId="{835325F1-26F2-4833-8B50-E0395CDCEEFA}" dt="2024-09-20T02:25:03.356" v="1" actId="26606"/>
          <ac:spMkLst>
            <pc:docMk/>
            <pc:sldMk cId="730450732" sldId="256"/>
            <ac:spMk id="59" creationId="{A88F843D-1C1B-C740-AC27-E3238D0F5F47}"/>
          </ac:spMkLst>
        </pc:spChg>
        <pc:spChg chg="add del">
          <ac:chgData name="E e" userId="50db0d64bc1e0b79" providerId="LiveId" clId="{835325F1-26F2-4833-8B50-E0395CDCEEFA}" dt="2024-09-20T02:25:03.356" v="1" actId="26606"/>
          <ac:spMkLst>
            <pc:docMk/>
            <pc:sldMk cId="730450732" sldId="256"/>
            <ac:spMk id="61" creationId="{9F0EA5A9-0D12-3644-BBEC-6D9D192EBEF4}"/>
          </ac:spMkLst>
        </pc:spChg>
        <pc:spChg chg="add del">
          <ac:chgData name="E e" userId="50db0d64bc1e0b79" providerId="LiveId" clId="{835325F1-26F2-4833-8B50-E0395CDCEEFA}" dt="2024-09-20T02:25:03.356" v="1" actId="26606"/>
          <ac:spMkLst>
            <pc:docMk/>
            <pc:sldMk cId="730450732" sldId="256"/>
            <ac:spMk id="63" creationId="{A21C8291-E3D5-4240-8FF4-E5213CBCC453}"/>
          </ac:spMkLst>
        </pc:spChg>
        <pc:spChg chg="add del">
          <ac:chgData name="E e" userId="50db0d64bc1e0b79" providerId="LiveId" clId="{835325F1-26F2-4833-8B50-E0395CDCEEFA}" dt="2024-09-20T02:25:03.356" v="1" actId="26606"/>
          <ac:spMkLst>
            <pc:docMk/>
            <pc:sldMk cId="730450732" sldId="256"/>
            <ac:spMk id="65" creationId="{08B44AFE-C181-7047-8CC9-CA00BD385EEA}"/>
          </ac:spMkLst>
        </pc:spChg>
        <pc:spChg chg="add del">
          <ac:chgData name="E e" userId="50db0d64bc1e0b79" providerId="LiveId" clId="{835325F1-26F2-4833-8B50-E0395CDCEEFA}" dt="2024-09-20T02:25:06.264" v="3" actId="26606"/>
          <ac:spMkLst>
            <pc:docMk/>
            <pc:sldMk cId="730450732" sldId="256"/>
            <ac:spMk id="67" creationId="{A34066D6-1B59-4642-A86D-39464CEE971B}"/>
          </ac:spMkLst>
        </pc:spChg>
        <pc:spChg chg="add del">
          <ac:chgData name="E e" userId="50db0d64bc1e0b79" providerId="LiveId" clId="{835325F1-26F2-4833-8B50-E0395CDCEEFA}" dt="2024-09-20T02:25:06.264" v="3" actId="26606"/>
          <ac:spMkLst>
            <pc:docMk/>
            <pc:sldMk cId="730450732" sldId="256"/>
            <ac:spMk id="68" creationId="{18E928D9-3091-4385-B979-265D55AD02CE}"/>
          </ac:spMkLst>
        </pc:spChg>
        <pc:spChg chg="add del">
          <ac:chgData name="E e" userId="50db0d64bc1e0b79" providerId="LiveId" clId="{835325F1-26F2-4833-8B50-E0395CDCEEFA}" dt="2024-09-20T02:25:06.264" v="3" actId="26606"/>
          <ac:spMkLst>
            <pc:docMk/>
            <pc:sldMk cId="730450732" sldId="256"/>
            <ac:spMk id="69" creationId="{7D602432-D774-4CF5-94E8-7D52D01059D2}"/>
          </ac:spMkLst>
        </pc:spChg>
        <pc:spChg chg="add del">
          <ac:chgData name="E e" userId="50db0d64bc1e0b79" providerId="LiveId" clId="{835325F1-26F2-4833-8B50-E0395CDCEEFA}" dt="2024-09-20T02:25:06.264" v="3" actId="26606"/>
          <ac:spMkLst>
            <pc:docMk/>
            <pc:sldMk cId="730450732" sldId="256"/>
            <ac:spMk id="70" creationId="{CBF9EBB4-5078-47B2-AAA0-DF4A88D8182A}"/>
          </ac:spMkLst>
        </pc:spChg>
        <pc:spChg chg="add del">
          <ac:chgData name="E e" userId="50db0d64bc1e0b79" providerId="LiveId" clId="{835325F1-26F2-4833-8B50-E0395CDCEEFA}" dt="2024-09-20T03:57:15.035" v="2038" actId="26606"/>
          <ac:spMkLst>
            <pc:docMk/>
            <pc:sldMk cId="730450732" sldId="256"/>
            <ac:spMk id="92" creationId="{63BAC6E0-ADAC-40FB-AF53-88FA5F83738C}"/>
          </ac:spMkLst>
        </pc:spChg>
        <pc:spChg chg="add del">
          <ac:chgData name="E e" userId="50db0d64bc1e0b79" providerId="LiveId" clId="{835325F1-26F2-4833-8B50-E0395CDCEEFA}" dt="2024-09-20T03:57:15.035" v="2038" actId="26606"/>
          <ac:spMkLst>
            <pc:docMk/>
            <pc:sldMk cId="730450732" sldId="256"/>
            <ac:spMk id="94" creationId="{1C582B07-D0F0-4B6B-A5D9-D2F192CB3A4E}"/>
          </ac:spMkLst>
        </pc:spChg>
        <pc:spChg chg="add del">
          <ac:chgData name="E e" userId="50db0d64bc1e0b79" providerId="LiveId" clId="{835325F1-26F2-4833-8B50-E0395CDCEEFA}" dt="2024-09-20T03:57:15.035" v="2038" actId="26606"/>
          <ac:spMkLst>
            <pc:docMk/>
            <pc:sldMk cId="730450732" sldId="256"/>
            <ac:spMk id="129" creationId="{BEAC0A80-07D3-49CB-87C3-BC34F219DFF7}"/>
          </ac:spMkLst>
        </pc:spChg>
        <pc:spChg chg="add">
          <ac:chgData name="E e" userId="50db0d64bc1e0b79" providerId="LiveId" clId="{835325F1-26F2-4833-8B50-E0395CDCEEFA}" dt="2024-09-20T03:57:15.035" v="2038" actId="26606"/>
          <ac:spMkLst>
            <pc:docMk/>
            <pc:sldMk cId="730450732" sldId="256"/>
            <ac:spMk id="135" creationId="{BA6285CA-6AFA-4F27-AFB5-1B32CDE09B1A}"/>
          </ac:spMkLst>
        </pc:spChg>
        <pc:spChg chg="add">
          <ac:chgData name="E e" userId="50db0d64bc1e0b79" providerId="LiveId" clId="{835325F1-26F2-4833-8B50-E0395CDCEEFA}" dt="2024-09-20T03:57:15.035" v="2038" actId="26606"/>
          <ac:spMkLst>
            <pc:docMk/>
            <pc:sldMk cId="730450732" sldId="256"/>
            <ac:spMk id="170" creationId="{A7050958-138C-4DA8-9DF5-1A9D65C19168}"/>
          </ac:spMkLst>
        </pc:spChg>
        <pc:grpChg chg="add del">
          <ac:chgData name="E e" userId="50db0d64bc1e0b79" providerId="LiveId" clId="{835325F1-26F2-4833-8B50-E0395CDCEEFA}" dt="2024-09-20T02:38:48.160" v="279" actId="26606"/>
          <ac:grpSpMkLst>
            <pc:docMk/>
            <pc:sldMk cId="730450732" sldId="256"/>
            <ac:grpSpMk id="45" creationId="{015ECF02-0C11-4320-A868-5EC7DD53DEFD}"/>
          </ac:grpSpMkLst>
        </pc:grpChg>
        <pc:grpChg chg="add del">
          <ac:chgData name="E e" userId="50db0d64bc1e0b79" providerId="LiveId" clId="{835325F1-26F2-4833-8B50-E0395CDCEEFA}" dt="2024-09-20T03:57:15.035" v="2038" actId="26606"/>
          <ac:grpSpMkLst>
            <pc:docMk/>
            <pc:sldMk cId="730450732" sldId="256"/>
            <ac:grpSpMk id="56" creationId="{BDF0D99C-5D42-41C6-A50C-C4E2D6B2A36E}"/>
          </ac:grpSpMkLst>
        </pc:grpChg>
        <pc:grpChg chg="add del">
          <ac:chgData name="E e" userId="50db0d64bc1e0b79" providerId="LiveId" clId="{835325F1-26F2-4833-8B50-E0395CDCEEFA}" dt="2024-09-20T03:57:15.035" v="2038" actId="26606"/>
          <ac:grpSpMkLst>
            <pc:docMk/>
            <pc:sldMk cId="730450732" sldId="256"/>
            <ac:grpSpMk id="96" creationId="{4D431671-5191-4947-8899-E90505A70426}"/>
          </ac:grpSpMkLst>
        </pc:grpChg>
        <pc:grpChg chg="add">
          <ac:chgData name="E e" userId="50db0d64bc1e0b79" providerId="LiveId" clId="{835325F1-26F2-4833-8B50-E0395CDCEEFA}" dt="2024-09-20T03:57:15.035" v="2038" actId="26606"/>
          <ac:grpSpMkLst>
            <pc:docMk/>
            <pc:sldMk cId="730450732" sldId="256"/>
            <ac:grpSpMk id="137" creationId="{7CC099DD-8E7F-4878-A418-76859A85E971}"/>
          </ac:grpSpMkLst>
        </pc:grpChg>
        <pc:picChg chg="mod ord">
          <ac:chgData name="E e" userId="50db0d64bc1e0b79" providerId="LiveId" clId="{835325F1-26F2-4833-8B50-E0395CDCEEFA}" dt="2024-09-20T03:59:18.080" v="2048" actId="1076"/>
          <ac:picMkLst>
            <pc:docMk/>
            <pc:sldMk cId="730450732" sldId="256"/>
            <ac:picMk id="54" creationId="{543C85E6-3F02-CEEB-3366-5E50167060FA}"/>
          </ac:picMkLst>
        </pc:picChg>
      </pc:sldChg>
      <pc:sldChg chg="addSp delSp modSp new mod setBg">
        <pc:chgData name="E e" userId="50db0d64bc1e0b79" providerId="LiveId" clId="{835325F1-26F2-4833-8B50-E0395CDCEEFA}" dt="2024-09-20T03:53:20.222" v="2035" actId="1076"/>
        <pc:sldMkLst>
          <pc:docMk/>
          <pc:sldMk cId="3615097006" sldId="257"/>
        </pc:sldMkLst>
        <pc:spChg chg="mod">
          <ac:chgData name="E e" userId="50db0d64bc1e0b79" providerId="LiveId" clId="{835325F1-26F2-4833-8B50-E0395CDCEEFA}" dt="2024-09-20T03:53:20.222" v="2035" actId="1076"/>
          <ac:spMkLst>
            <pc:docMk/>
            <pc:sldMk cId="3615097006" sldId="257"/>
            <ac:spMk id="2" creationId="{A9C79E91-7F8F-4DC4-BD30-10DBF993CCCE}"/>
          </ac:spMkLst>
        </pc:spChg>
        <pc:spChg chg="del">
          <ac:chgData name="E e" userId="50db0d64bc1e0b79" providerId="LiveId" clId="{835325F1-26F2-4833-8B50-E0395CDCEEFA}" dt="2024-09-20T02:25:26.608" v="5" actId="26606"/>
          <ac:spMkLst>
            <pc:docMk/>
            <pc:sldMk cId="3615097006" sldId="257"/>
            <ac:spMk id="3" creationId="{72BB5170-D6E0-4025-A2AF-B033C70C7BF0}"/>
          </ac:spMkLst>
        </pc:spChg>
        <pc:spChg chg="add del">
          <ac:chgData name="E e" userId="50db0d64bc1e0b79" providerId="LiveId" clId="{835325F1-26F2-4833-8B50-E0395CDCEEFA}" dt="2024-09-20T02:27:36.595" v="14" actId="26606"/>
          <ac:spMkLst>
            <pc:docMk/>
            <pc:sldMk cId="3615097006" sldId="257"/>
            <ac:spMk id="41" creationId="{2437C4A8-8E3A-4ADA-93B9-64737CE1ABB1}"/>
          </ac:spMkLst>
        </pc:spChg>
        <pc:spChg chg="add del">
          <ac:chgData name="E e" userId="50db0d64bc1e0b79" providerId="LiveId" clId="{835325F1-26F2-4833-8B50-E0395CDCEEFA}" dt="2024-09-20T02:27:36.595" v="14" actId="26606"/>
          <ac:spMkLst>
            <pc:docMk/>
            <pc:sldMk cId="3615097006" sldId="257"/>
            <ac:spMk id="43" creationId="{411BE1D3-B675-4947-B4E3-14B8DC93FB2C}"/>
          </ac:spMkLst>
        </pc:spChg>
        <pc:spChg chg="add del">
          <ac:chgData name="E e" userId="50db0d64bc1e0b79" providerId="LiveId" clId="{835325F1-26F2-4833-8B50-E0395CDCEEFA}" dt="2024-09-20T02:27:36.595" v="14" actId="26606"/>
          <ac:spMkLst>
            <pc:docMk/>
            <pc:sldMk cId="3615097006" sldId="257"/>
            <ac:spMk id="45" creationId="{D2D8651B-6FCC-49D7-B6F8-AF869E89F04C}"/>
          </ac:spMkLst>
        </pc:spChg>
        <pc:spChg chg="add del">
          <ac:chgData name="E e" userId="50db0d64bc1e0b79" providerId="LiveId" clId="{835325F1-26F2-4833-8B50-E0395CDCEEFA}" dt="2024-09-20T02:27:36.595" v="14" actId="26606"/>
          <ac:spMkLst>
            <pc:docMk/>
            <pc:sldMk cId="3615097006" sldId="257"/>
            <ac:spMk id="47" creationId="{B27DF924-CC1B-431A-A8F3-7FEBCA1AF9A5}"/>
          </ac:spMkLst>
        </pc:spChg>
        <pc:spChg chg="add del">
          <ac:chgData name="E e" userId="50db0d64bc1e0b79" providerId="LiveId" clId="{835325F1-26F2-4833-8B50-E0395CDCEEFA}" dt="2024-09-20T02:27:53.103" v="16" actId="26606"/>
          <ac:spMkLst>
            <pc:docMk/>
            <pc:sldMk cId="3615097006" sldId="257"/>
            <ac:spMk id="119" creationId="{2437C4A8-8E3A-4ADA-93B9-64737CE1ABB1}"/>
          </ac:spMkLst>
        </pc:spChg>
        <pc:spChg chg="add del">
          <ac:chgData name="E e" userId="50db0d64bc1e0b79" providerId="LiveId" clId="{835325F1-26F2-4833-8B50-E0395CDCEEFA}" dt="2024-09-20T02:27:53.103" v="16" actId="26606"/>
          <ac:spMkLst>
            <pc:docMk/>
            <pc:sldMk cId="3615097006" sldId="257"/>
            <ac:spMk id="121" creationId="{165794D4-DDCF-469D-A6C7-0AE18F6BB64C}"/>
          </ac:spMkLst>
        </pc:spChg>
        <pc:spChg chg="add del">
          <ac:chgData name="E e" userId="50db0d64bc1e0b79" providerId="LiveId" clId="{835325F1-26F2-4833-8B50-E0395CDCEEFA}" dt="2024-09-20T02:27:53.103" v="16" actId="26606"/>
          <ac:spMkLst>
            <pc:docMk/>
            <pc:sldMk cId="3615097006" sldId="257"/>
            <ac:spMk id="156" creationId="{406D8C29-9DDA-48D0-AF70-905FDB2CE393}"/>
          </ac:spMkLst>
        </pc:spChg>
        <pc:spChg chg="add">
          <ac:chgData name="E e" userId="50db0d64bc1e0b79" providerId="LiveId" clId="{835325F1-26F2-4833-8B50-E0395CDCEEFA}" dt="2024-09-20T02:27:53.103" v="16" actId="26606"/>
          <ac:spMkLst>
            <pc:docMk/>
            <pc:sldMk cId="3615097006" sldId="257"/>
            <ac:spMk id="194" creationId="{2437C4A8-8E3A-4ADA-93B9-64737CE1ABB1}"/>
          </ac:spMkLst>
        </pc:spChg>
        <pc:spChg chg="add">
          <ac:chgData name="E e" userId="50db0d64bc1e0b79" providerId="LiveId" clId="{835325F1-26F2-4833-8B50-E0395CDCEEFA}" dt="2024-09-20T02:27:53.103" v="16" actId="26606"/>
          <ac:spMkLst>
            <pc:docMk/>
            <pc:sldMk cId="3615097006" sldId="257"/>
            <ac:spMk id="196" creationId="{4187D111-0A9D-421B-84EB-FC5811C3A931}"/>
          </ac:spMkLst>
        </pc:spChg>
        <pc:spChg chg="add">
          <ac:chgData name="E e" userId="50db0d64bc1e0b79" providerId="LiveId" clId="{835325F1-26F2-4833-8B50-E0395CDCEEFA}" dt="2024-09-20T02:27:53.103" v="16" actId="26606"/>
          <ac:spMkLst>
            <pc:docMk/>
            <pc:sldMk cId="3615097006" sldId="257"/>
            <ac:spMk id="231" creationId="{218D3B53-4071-48E8-9CB1-4566DAFA0BAE}"/>
          </ac:spMkLst>
        </pc:spChg>
        <pc:grpChg chg="add del">
          <ac:chgData name="E e" userId="50db0d64bc1e0b79" providerId="LiveId" clId="{835325F1-26F2-4833-8B50-E0395CDCEEFA}" dt="2024-09-20T02:27:36.595" v="14" actId="26606"/>
          <ac:grpSpMkLst>
            <pc:docMk/>
            <pc:sldMk cId="3615097006" sldId="257"/>
            <ac:grpSpMk id="8" creationId="{748618E9-EE2D-4864-9EEE-58939BD4FBBA}"/>
          </ac:grpSpMkLst>
        </pc:grpChg>
        <pc:grpChg chg="add del">
          <ac:chgData name="E e" userId="50db0d64bc1e0b79" providerId="LiveId" clId="{835325F1-26F2-4833-8B50-E0395CDCEEFA}" dt="2024-09-20T02:27:36.595" v="14" actId="26606"/>
          <ac:grpSpMkLst>
            <pc:docMk/>
            <pc:sldMk cId="3615097006" sldId="257"/>
            <ac:grpSpMk id="49" creationId="{2C13C5A7-AC21-48FA-A06F-6A7F303BC3CD}"/>
          </ac:grpSpMkLst>
        </pc:grpChg>
        <pc:grpChg chg="add del">
          <ac:chgData name="E e" userId="50db0d64bc1e0b79" providerId="LiveId" clId="{835325F1-26F2-4833-8B50-E0395CDCEEFA}" dt="2024-09-20T02:27:53.103" v="16" actId="26606"/>
          <ac:grpSpMkLst>
            <pc:docMk/>
            <pc:sldMk cId="3615097006" sldId="257"/>
            <ac:grpSpMk id="86" creationId="{748618E9-EE2D-4864-9EEE-58939BD4FBBA}"/>
          </ac:grpSpMkLst>
        </pc:grpChg>
        <pc:grpChg chg="add del">
          <ac:chgData name="E e" userId="50db0d64bc1e0b79" providerId="LiveId" clId="{835325F1-26F2-4833-8B50-E0395CDCEEFA}" dt="2024-09-20T02:27:53.103" v="16" actId="26606"/>
          <ac:grpSpMkLst>
            <pc:docMk/>
            <pc:sldMk cId="3615097006" sldId="257"/>
            <ac:grpSpMk id="123" creationId="{88D25AED-03FE-496D-84B1-6BD007300A1A}"/>
          </ac:grpSpMkLst>
        </pc:grpChg>
        <pc:grpChg chg="add">
          <ac:chgData name="E e" userId="50db0d64bc1e0b79" providerId="LiveId" clId="{835325F1-26F2-4833-8B50-E0395CDCEEFA}" dt="2024-09-20T02:27:53.103" v="16" actId="26606"/>
          <ac:grpSpMkLst>
            <pc:docMk/>
            <pc:sldMk cId="3615097006" sldId="257"/>
            <ac:grpSpMk id="161" creationId="{748618E9-EE2D-4864-9EEE-58939BD4FBBA}"/>
          </ac:grpSpMkLst>
        </pc:grpChg>
        <pc:grpChg chg="add">
          <ac:chgData name="E e" userId="50db0d64bc1e0b79" providerId="LiveId" clId="{835325F1-26F2-4833-8B50-E0395CDCEEFA}" dt="2024-09-20T02:27:53.103" v="16" actId="26606"/>
          <ac:grpSpMkLst>
            <pc:docMk/>
            <pc:sldMk cId="3615097006" sldId="257"/>
            <ac:grpSpMk id="198" creationId="{CEC7A2BB-E03E-436B-ABA5-3EBC8FB4066D}"/>
          </ac:grpSpMkLst>
        </pc:grpChg>
        <pc:picChg chg="add mod ord">
          <ac:chgData name="E e" userId="50db0d64bc1e0b79" providerId="LiveId" clId="{835325F1-26F2-4833-8B50-E0395CDCEEFA}" dt="2024-09-20T02:27:53.103" v="16" actId="26606"/>
          <ac:picMkLst>
            <pc:docMk/>
            <pc:sldMk cId="3615097006" sldId="257"/>
            <ac:picMk id="82" creationId="{4D397F12-EE24-7A84-E255-A3C80FD6EE1F}"/>
          </ac:picMkLst>
        </pc:picChg>
      </pc:sldChg>
      <pc:sldChg chg="addSp delSp modSp new del mod setBg">
        <pc:chgData name="E e" userId="50db0d64bc1e0b79" providerId="LiveId" clId="{835325F1-26F2-4833-8B50-E0395CDCEEFA}" dt="2024-09-20T02:35:31.729" v="222" actId="47"/>
        <pc:sldMkLst>
          <pc:docMk/>
          <pc:sldMk cId="474465373" sldId="258"/>
        </pc:sldMkLst>
        <pc:spChg chg="mod">
          <ac:chgData name="E e" userId="50db0d64bc1e0b79" providerId="LiveId" clId="{835325F1-26F2-4833-8B50-E0395CDCEEFA}" dt="2024-09-20T02:29:58.480" v="79" actId="20577"/>
          <ac:spMkLst>
            <pc:docMk/>
            <pc:sldMk cId="474465373" sldId="258"/>
            <ac:spMk id="2" creationId="{99AB7B78-8653-46E4-BE38-A5CFD7717858}"/>
          </ac:spMkLst>
        </pc:spChg>
        <pc:spChg chg="add del">
          <ac:chgData name="E e" userId="50db0d64bc1e0b79" providerId="LiveId" clId="{835325F1-26F2-4833-8B50-E0395CDCEEFA}" dt="2024-09-20T02:29:40.272" v="57" actId="26606"/>
          <ac:spMkLst>
            <pc:docMk/>
            <pc:sldMk cId="474465373" sldId="258"/>
            <ac:spMk id="3" creationId="{9B38D98E-49DD-4E20-8BBF-EE959DFD1DA3}"/>
          </ac:spMkLst>
        </pc:spChg>
        <pc:spChg chg="add del">
          <ac:chgData name="E e" userId="50db0d64bc1e0b79" providerId="LiveId" clId="{835325F1-26F2-4833-8B50-E0395CDCEEFA}" dt="2024-09-20T02:29:38.504" v="54" actId="26606"/>
          <ac:spMkLst>
            <pc:docMk/>
            <pc:sldMk cId="474465373" sldId="258"/>
            <ac:spMk id="42" creationId="{2437C4A8-8E3A-4ADA-93B9-64737CE1ABB1}"/>
          </ac:spMkLst>
        </pc:spChg>
        <pc:spChg chg="add del">
          <ac:chgData name="E e" userId="50db0d64bc1e0b79" providerId="LiveId" clId="{835325F1-26F2-4833-8B50-E0395CDCEEFA}" dt="2024-09-20T02:29:38.504" v="54" actId="26606"/>
          <ac:spMkLst>
            <pc:docMk/>
            <pc:sldMk cId="474465373" sldId="258"/>
            <ac:spMk id="44" creationId="{4187D111-0A9D-421B-84EB-FC5811C3A931}"/>
          </ac:spMkLst>
        </pc:spChg>
        <pc:spChg chg="add del">
          <ac:chgData name="E e" userId="50db0d64bc1e0b79" providerId="LiveId" clId="{835325F1-26F2-4833-8B50-E0395CDCEEFA}" dt="2024-09-20T02:29:38.504" v="54" actId="26606"/>
          <ac:spMkLst>
            <pc:docMk/>
            <pc:sldMk cId="474465373" sldId="258"/>
            <ac:spMk id="79" creationId="{218D3B53-4071-48E8-9CB1-4566DAFA0BAE}"/>
          </ac:spMkLst>
        </pc:spChg>
        <pc:spChg chg="add del">
          <ac:chgData name="E e" userId="50db0d64bc1e0b79" providerId="LiveId" clId="{835325F1-26F2-4833-8B50-E0395CDCEEFA}" dt="2024-09-20T02:29:40.241" v="56" actId="26606"/>
          <ac:spMkLst>
            <pc:docMk/>
            <pc:sldMk cId="474465373" sldId="258"/>
            <ac:spMk id="82" creationId="{2437C4A8-8E3A-4ADA-93B9-64737CE1ABB1}"/>
          </ac:spMkLst>
        </pc:spChg>
        <pc:spChg chg="add del">
          <ac:chgData name="E e" userId="50db0d64bc1e0b79" providerId="LiveId" clId="{835325F1-26F2-4833-8B50-E0395CDCEEFA}" dt="2024-09-20T02:29:40.241" v="56" actId="26606"/>
          <ac:spMkLst>
            <pc:docMk/>
            <pc:sldMk cId="474465373" sldId="258"/>
            <ac:spMk id="83" creationId="{4E1EF4E8-5513-4BF5-BC41-04645281C672}"/>
          </ac:spMkLst>
        </pc:spChg>
        <pc:spChg chg="add del">
          <ac:chgData name="E e" userId="50db0d64bc1e0b79" providerId="LiveId" clId="{835325F1-26F2-4833-8B50-E0395CDCEEFA}" dt="2024-09-20T02:29:40.241" v="56" actId="26606"/>
          <ac:spMkLst>
            <pc:docMk/>
            <pc:sldMk cId="474465373" sldId="258"/>
            <ac:spMk id="86" creationId="{445FE972-3FD1-42A0-917A-5FC226BB7D2A}"/>
          </ac:spMkLst>
        </pc:spChg>
        <pc:spChg chg="add">
          <ac:chgData name="E e" userId="50db0d64bc1e0b79" providerId="LiveId" clId="{835325F1-26F2-4833-8B50-E0395CDCEEFA}" dt="2024-09-20T02:29:40.272" v="57" actId="26606"/>
          <ac:spMkLst>
            <pc:docMk/>
            <pc:sldMk cId="474465373" sldId="258"/>
            <ac:spMk id="88" creationId="{1C582B07-D0F0-4B6B-A5D9-D2F192CB3A4E}"/>
          </ac:spMkLst>
        </pc:spChg>
        <pc:spChg chg="add">
          <ac:chgData name="E e" userId="50db0d64bc1e0b79" providerId="LiveId" clId="{835325F1-26F2-4833-8B50-E0395CDCEEFA}" dt="2024-09-20T02:29:40.272" v="57" actId="26606"/>
          <ac:spMkLst>
            <pc:docMk/>
            <pc:sldMk cId="474465373" sldId="258"/>
            <ac:spMk id="90" creationId="{BEAC0A80-07D3-49CB-87C3-BC34F219DFF7}"/>
          </ac:spMkLst>
        </pc:spChg>
        <pc:spChg chg="add">
          <ac:chgData name="E e" userId="50db0d64bc1e0b79" providerId="LiveId" clId="{835325F1-26F2-4833-8B50-E0395CDCEEFA}" dt="2024-09-20T02:29:40.272" v="57" actId="26606"/>
          <ac:spMkLst>
            <pc:docMk/>
            <pc:sldMk cId="474465373" sldId="258"/>
            <ac:spMk id="91" creationId="{9B38D98E-49DD-4E20-8BBF-EE959DFD1DA3}"/>
          </ac:spMkLst>
        </pc:spChg>
        <pc:grpChg chg="add del">
          <ac:chgData name="E e" userId="50db0d64bc1e0b79" providerId="LiveId" clId="{835325F1-26F2-4833-8B50-E0395CDCEEFA}" dt="2024-09-20T02:29:38.504" v="54" actId="26606"/>
          <ac:grpSpMkLst>
            <pc:docMk/>
            <pc:sldMk cId="474465373" sldId="258"/>
            <ac:grpSpMk id="9" creationId="{748618E9-EE2D-4864-9EEE-58939BD4FBBA}"/>
          </ac:grpSpMkLst>
        </pc:grpChg>
        <pc:grpChg chg="add">
          <ac:chgData name="E e" userId="50db0d64bc1e0b79" providerId="LiveId" clId="{835325F1-26F2-4833-8B50-E0395CDCEEFA}" dt="2024-09-20T02:29:40.272" v="57" actId="26606"/>
          <ac:grpSpMkLst>
            <pc:docMk/>
            <pc:sldMk cId="474465373" sldId="258"/>
            <ac:grpSpMk id="11" creationId="{4D431671-5191-4947-8899-E90505A70426}"/>
          </ac:grpSpMkLst>
        </pc:grpChg>
        <pc:grpChg chg="add del">
          <ac:chgData name="E e" userId="50db0d64bc1e0b79" providerId="LiveId" clId="{835325F1-26F2-4833-8B50-E0395CDCEEFA}" dt="2024-09-20T02:29:38.504" v="54" actId="26606"/>
          <ac:grpSpMkLst>
            <pc:docMk/>
            <pc:sldMk cId="474465373" sldId="258"/>
            <ac:grpSpMk id="46" creationId="{CEC7A2BB-E03E-436B-ABA5-3EBC8FB4066D}"/>
          </ac:grpSpMkLst>
        </pc:grpChg>
        <pc:grpChg chg="add del">
          <ac:chgData name="E e" userId="50db0d64bc1e0b79" providerId="LiveId" clId="{835325F1-26F2-4833-8B50-E0395CDCEEFA}" dt="2024-09-20T02:29:40.241" v="56" actId="26606"/>
          <ac:grpSpMkLst>
            <pc:docMk/>
            <pc:sldMk cId="474465373" sldId="258"/>
            <ac:grpSpMk id="81" creationId="{748618E9-EE2D-4864-9EEE-58939BD4FBBA}"/>
          </ac:grpSpMkLst>
        </pc:grpChg>
        <pc:grpChg chg="add del">
          <ac:chgData name="E e" userId="50db0d64bc1e0b79" providerId="LiveId" clId="{835325F1-26F2-4833-8B50-E0395CDCEEFA}" dt="2024-09-20T02:29:40.241" v="56" actId="26606"/>
          <ac:grpSpMkLst>
            <pc:docMk/>
            <pc:sldMk cId="474465373" sldId="258"/>
            <ac:grpSpMk id="85" creationId="{4A1F22E2-9813-4EBC-A701-AAAA6ED15D72}"/>
          </ac:grpSpMkLst>
        </pc:grpChg>
        <pc:picChg chg="add del">
          <ac:chgData name="E e" userId="50db0d64bc1e0b79" providerId="LiveId" clId="{835325F1-26F2-4833-8B50-E0395CDCEEFA}" dt="2024-09-20T02:29:38.504" v="54" actId="26606"/>
          <ac:picMkLst>
            <pc:docMk/>
            <pc:sldMk cId="474465373" sldId="258"/>
            <ac:picMk id="5" creationId="{E17E3DD6-BADB-0E81-2BEA-4F99AA8AF1EF}"/>
          </ac:picMkLst>
        </pc:picChg>
        <pc:picChg chg="add del">
          <ac:chgData name="E e" userId="50db0d64bc1e0b79" providerId="LiveId" clId="{835325F1-26F2-4833-8B50-E0395CDCEEFA}" dt="2024-09-20T02:29:40.241" v="56" actId="26606"/>
          <ac:picMkLst>
            <pc:docMk/>
            <pc:sldMk cId="474465373" sldId="258"/>
            <ac:picMk id="84" creationId="{BC4D647A-4B69-6520-CD6B-407B4790DD7A}"/>
          </ac:picMkLst>
        </pc:picChg>
        <pc:picChg chg="add">
          <ac:chgData name="E e" userId="50db0d64bc1e0b79" providerId="LiveId" clId="{835325F1-26F2-4833-8B50-E0395CDCEEFA}" dt="2024-09-20T02:29:40.272" v="57" actId="26606"/>
          <ac:picMkLst>
            <pc:docMk/>
            <pc:sldMk cId="474465373" sldId="258"/>
            <ac:picMk id="92" creationId="{A2BB35B2-83AC-0661-AC1F-8996298E3743}"/>
          </ac:picMkLst>
        </pc:picChg>
      </pc:sldChg>
      <pc:sldChg chg="addSp modSp new del mod setBg">
        <pc:chgData name="E e" userId="50db0d64bc1e0b79" providerId="LiveId" clId="{835325F1-26F2-4833-8B50-E0395CDCEEFA}" dt="2024-09-20T02:35:34.343" v="223" actId="47"/>
        <pc:sldMkLst>
          <pc:docMk/>
          <pc:sldMk cId="1462359937" sldId="259"/>
        </pc:sldMkLst>
        <pc:spChg chg="mod">
          <ac:chgData name="E e" userId="50db0d64bc1e0b79" providerId="LiveId" clId="{835325F1-26F2-4833-8B50-E0395CDCEEFA}" dt="2024-09-20T02:31:32.709" v="148" actId="20577"/>
          <ac:spMkLst>
            <pc:docMk/>
            <pc:sldMk cId="1462359937" sldId="259"/>
            <ac:spMk id="2" creationId="{04F74D20-D659-43CE-BE29-18377A3FEC32}"/>
          </ac:spMkLst>
        </pc:spChg>
        <pc:spChg chg="mod">
          <ac:chgData name="E e" userId="50db0d64bc1e0b79" providerId="LiveId" clId="{835325F1-26F2-4833-8B50-E0395CDCEEFA}" dt="2024-09-20T02:31:16.255" v="125" actId="26606"/>
          <ac:spMkLst>
            <pc:docMk/>
            <pc:sldMk cId="1462359937" sldId="259"/>
            <ac:spMk id="3" creationId="{065B88FE-0CA1-4930-BCA7-88166114ECC5}"/>
          </ac:spMkLst>
        </pc:spChg>
        <pc:spChg chg="add">
          <ac:chgData name="E e" userId="50db0d64bc1e0b79" providerId="LiveId" clId="{835325F1-26F2-4833-8B50-E0395CDCEEFA}" dt="2024-09-20T02:31:16.255" v="125" actId="26606"/>
          <ac:spMkLst>
            <pc:docMk/>
            <pc:sldMk cId="1462359937" sldId="259"/>
            <ac:spMk id="9" creationId="{1C582B07-D0F0-4B6B-A5D9-D2F192CB3A4E}"/>
          </ac:spMkLst>
        </pc:spChg>
        <pc:spChg chg="add">
          <ac:chgData name="E e" userId="50db0d64bc1e0b79" providerId="LiveId" clId="{835325F1-26F2-4833-8B50-E0395CDCEEFA}" dt="2024-09-20T02:31:16.255" v="125" actId="26606"/>
          <ac:spMkLst>
            <pc:docMk/>
            <pc:sldMk cId="1462359937" sldId="259"/>
            <ac:spMk id="44" creationId="{BEAC0A80-07D3-49CB-87C3-BC34F219DFF7}"/>
          </ac:spMkLst>
        </pc:spChg>
        <pc:grpChg chg="add">
          <ac:chgData name="E e" userId="50db0d64bc1e0b79" providerId="LiveId" clId="{835325F1-26F2-4833-8B50-E0395CDCEEFA}" dt="2024-09-20T02:31:16.255" v="125" actId="26606"/>
          <ac:grpSpMkLst>
            <pc:docMk/>
            <pc:sldMk cId="1462359937" sldId="259"/>
            <ac:grpSpMk id="11" creationId="{4D431671-5191-4947-8899-E90505A70426}"/>
          </ac:grpSpMkLst>
        </pc:grpChg>
        <pc:picChg chg="add">
          <ac:chgData name="E e" userId="50db0d64bc1e0b79" providerId="LiveId" clId="{835325F1-26F2-4833-8B50-E0395CDCEEFA}" dt="2024-09-20T02:31:16.255" v="125" actId="26606"/>
          <ac:picMkLst>
            <pc:docMk/>
            <pc:sldMk cId="1462359937" sldId="259"/>
            <ac:picMk id="5" creationId="{BF856DE2-ED07-88E6-FEDE-1E88771162CF}"/>
          </ac:picMkLst>
        </pc:picChg>
      </pc:sldChg>
      <pc:sldChg chg="addSp delSp modSp new mod ord setBg">
        <pc:chgData name="E e" userId="50db0d64bc1e0b79" providerId="LiveId" clId="{835325F1-26F2-4833-8B50-E0395CDCEEFA}" dt="2024-09-20T03:33:11.369" v="1955" actId="5793"/>
        <pc:sldMkLst>
          <pc:docMk/>
          <pc:sldMk cId="301032499" sldId="260"/>
        </pc:sldMkLst>
        <pc:spChg chg="mod">
          <ac:chgData name="E e" userId="50db0d64bc1e0b79" providerId="LiveId" clId="{835325F1-26F2-4833-8B50-E0395CDCEEFA}" dt="2024-09-20T03:32:04.518" v="1895" actId="14100"/>
          <ac:spMkLst>
            <pc:docMk/>
            <pc:sldMk cId="301032499" sldId="260"/>
            <ac:spMk id="2" creationId="{85B4CE2B-F7E0-4481-8CE4-F6AFEC978FD5}"/>
          </ac:spMkLst>
        </pc:spChg>
        <pc:spChg chg="del">
          <ac:chgData name="E e" userId="50db0d64bc1e0b79" providerId="LiveId" clId="{835325F1-26F2-4833-8B50-E0395CDCEEFA}" dt="2024-09-20T02:34:38.998" v="190" actId="22"/>
          <ac:spMkLst>
            <pc:docMk/>
            <pc:sldMk cId="301032499" sldId="260"/>
            <ac:spMk id="3" creationId="{CF2F73F9-E814-492D-A451-ED77DC900BDE}"/>
          </ac:spMkLst>
        </pc:spChg>
        <pc:spChg chg="add del">
          <ac:chgData name="E e" userId="50db0d64bc1e0b79" providerId="LiveId" clId="{835325F1-26F2-4833-8B50-E0395CDCEEFA}" dt="2024-09-20T03:07:33.054" v="1270"/>
          <ac:spMkLst>
            <pc:docMk/>
            <pc:sldMk cId="301032499" sldId="260"/>
            <ac:spMk id="6" creationId="{2D26848F-0EEA-4B99-A7FE-C91802209F43}"/>
          </ac:spMkLst>
        </pc:spChg>
        <pc:spChg chg="add mod">
          <ac:chgData name="E e" userId="50db0d64bc1e0b79" providerId="LiveId" clId="{835325F1-26F2-4833-8B50-E0395CDCEEFA}" dt="2024-09-20T03:33:11.369" v="1955" actId="5793"/>
          <ac:spMkLst>
            <pc:docMk/>
            <pc:sldMk cId="301032499" sldId="260"/>
            <ac:spMk id="9" creationId="{B31D5620-6D85-BEC8-A4DE-06315DF4EF70}"/>
          </ac:spMkLst>
        </pc:spChg>
        <pc:spChg chg="add">
          <ac:chgData name="E e" userId="50db0d64bc1e0b79" providerId="LiveId" clId="{835325F1-26F2-4833-8B50-E0395CDCEEFA}" dt="2024-09-20T02:34:46.776" v="191" actId="26606"/>
          <ac:spMkLst>
            <pc:docMk/>
            <pc:sldMk cId="301032499" sldId="260"/>
            <ac:spMk id="12" creationId="{1C582B07-D0F0-4B6B-A5D9-D2F192CB3A4E}"/>
          </ac:spMkLst>
        </pc:spChg>
        <pc:spChg chg="add">
          <ac:chgData name="E e" userId="50db0d64bc1e0b79" providerId="LiveId" clId="{835325F1-26F2-4833-8B50-E0395CDCEEFA}" dt="2024-09-20T02:34:46.776" v="191" actId="26606"/>
          <ac:spMkLst>
            <pc:docMk/>
            <pc:sldMk cId="301032499" sldId="260"/>
            <ac:spMk id="47" creationId="{BEAC0A80-07D3-49CB-87C3-BC34F219DFF7}"/>
          </ac:spMkLst>
        </pc:spChg>
        <pc:grpChg chg="add">
          <ac:chgData name="E e" userId="50db0d64bc1e0b79" providerId="LiveId" clId="{835325F1-26F2-4833-8B50-E0395CDCEEFA}" dt="2024-09-20T02:34:46.776" v="191" actId="26606"/>
          <ac:grpSpMkLst>
            <pc:docMk/>
            <pc:sldMk cId="301032499" sldId="260"/>
            <ac:grpSpMk id="14" creationId="{4D431671-5191-4947-8899-E90505A70426}"/>
          </ac:grpSpMkLst>
        </pc:grpChg>
        <pc:picChg chg="add mod ord">
          <ac:chgData name="E e" userId="50db0d64bc1e0b79" providerId="LiveId" clId="{835325F1-26F2-4833-8B50-E0395CDCEEFA}" dt="2024-09-20T02:34:46.776" v="191" actId="26606"/>
          <ac:picMkLst>
            <pc:docMk/>
            <pc:sldMk cId="301032499" sldId="260"/>
            <ac:picMk id="5" creationId="{A25C475E-5199-43CA-B30D-06A0070A804D}"/>
          </ac:picMkLst>
        </pc:picChg>
      </pc:sldChg>
      <pc:sldChg chg="addSp delSp modSp new mod setBg">
        <pc:chgData name="E e" userId="50db0d64bc1e0b79" providerId="LiveId" clId="{835325F1-26F2-4833-8B50-E0395CDCEEFA}" dt="2024-09-20T04:01:33.048" v="2070" actId="20577"/>
        <pc:sldMkLst>
          <pc:docMk/>
          <pc:sldMk cId="3650501725" sldId="261"/>
        </pc:sldMkLst>
        <pc:spChg chg="mod ord">
          <ac:chgData name="E e" userId="50db0d64bc1e0b79" providerId="LiveId" clId="{835325F1-26F2-4833-8B50-E0395CDCEEFA}" dt="2024-09-20T04:01:33.048" v="2070" actId="20577"/>
          <ac:spMkLst>
            <pc:docMk/>
            <pc:sldMk cId="3650501725" sldId="261"/>
            <ac:spMk id="2" creationId="{997D02C2-E06E-4533-904C-9A27449E67BE}"/>
          </ac:spMkLst>
        </pc:spChg>
        <pc:spChg chg="add del mod">
          <ac:chgData name="E e" userId="50db0d64bc1e0b79" providerId="LiveId" clId="{835325F1-26F2-4833-8B50-E0395CDCEEFA}" dt="2024-09-20T02:36:32.635" v="238" actId="26606"/>
          <ac:spMkLst>
            <pc:docMk/>
            <pc:sldMk cId="3650501725" sldId="261"/>
            <ac:spMk id="3" creationId="{243020B6-1247-4FB8-9926-B54AF863AF09}"/>
          </ac:spMkLst>
        </pc:spChg>
        <pc:spChg chg="add del">
          <ac:chgData name="E e" userId="50db0d64bc1e0b79" providerId="LiveId" clId="{835325F1-26F2-4833-8B50-E0395CDCEEFA}" dt="2024-09-20T02:36:26.986" v="233" actId="26606"/>
          <ac:spMkLst>
            <pc:docMk/>
            <pc:sldMk cId="3650501725" sldId="261"/>
            <ac:spMk id="9" creationId="{1C582B07-D0F0-4B6B-A5D9-D2F192CB3A4E}"/>
          </ac:spMkLst>
        </pc:spChg>
        <pc:spChg chg="add del">
          <ac:chgData name="E e" userId="50db0d64bc1e0b79" providerId="LiveId" clId="{835325F1-26F2-4833-8B50-E0395CDCEEFA}" dt="2024-09-20T02:36:29.129" v="235" actId="26606"/>
          <ac:spMkLst>
            <pc:docMk/>
            <pc:sldMk cId="3650501725" sldId="261"/>
            <ac:spMk id="42" creationId="{2437C4A8-8E3A-4ADA-93B9-64737CE1ABB1}"/>
          </ac:spMkLst>
        </pc:spChg>
        <pc:spChg chg="add del">
          <ac:chgData name="E e" userId="50db0d64bc1e0b79" providerId="LiveId" clId="{835325F1-26F2-4833-8B50-E0395CDCEEFA}" dt="2024-09-20T02:36:26.986" v="233" actId="26606"/>
          <ac:spMkLst>
            <pc:docMk/>
            <pc:sldMk cId="3650501725" sldId="261"/>
            <ac:spMk id="44" creationId="{BEAC0A80-07D3-49CB-87C3-BC34F219DFF7}"/>
          </ac:spMkLst>
        </pc:spChg>
        <pc:spChg chg="add del">
          <ac:chgData name="E e" userId="50db0d64bc1e0b79" providerId="LiveId" clId="{835325F1-26F2-4833-8B50-E0395CDCEEFA}" dt="2024-09-20T02:36:29.129" v="235" actId="26606"/>
          <ac:spMkLst>
            <pc:docMk/>
            <pc:sldMk cId="3650501725" sldId="261"/>
            <ac:spMk id="46" creationId="{D22FBD32-C88A-4C1D-BC76-613A93944B72}"/>
          </ac:spMkLst>
        </pc:spChg>
        <pc:spChg chg="add del">
          <ac:chgData name="E e" userId="50db0d64bc1e0b79" providerId="LiveId" clId="{835325F1-26F2-4833-8B50-E0395CDCEEFA}" dt="2024-09-20T02:36:29.129" v="235" actId="26606"/>
          <ac:spMkLst>
            <pc:docMk/>
            <pc:sldMk cId="3650501725" sldId="261"/>
            <ac:spMk id="81" creationId="{4E1EF4E8-5513-4BF5-BC41-04645281C672}"/>
          </ac:spMkLst>
        </pc:spChg>
        <pc:spChg chg="add del">
          <ac:chgData name="E e" userId="50db0d64bc1e0b79" providerId="LiveId" clId="{835325F1-26F2-4833-8B50-E0395CDCEEFA}" dt="2024-09-20T02:36:32.604" v="237" actId="26606"/>
          <ac:spMkLst>
            <pc:docMk/>
            <pc:sldMk cId="3650501725" sldId="261"/>
            <ac:spMk id="84" creationId="{1C582B07-D0F0-4B6B-A5D9-D2F192CB3A4E}"/>
          </ac:spMkLst>
        </pc:spChg>
        <pc:spChg chg="add del">
          <ac:chgData name="E e" userId="50db0d64bc1e0b79" providerId="LiveId" clId="{835325F1-26F2-4833-8B50-E0395CDCEEFA}" dt="2024-09-20T02:36:32.604" v="237" actId="26606"/>
          <ac:spMkLst>
            <pc:docMk/>
            <pc:sldMk cId="3650501725" sldId="261"/>
            <ac:spMk id="88" creationId="{BEAC0A80-07D3-49CB-87C3-BC34F219DFF7}"/>
          </ac:spMkLst>
        </pc:spChg>
        <pc:spChg chg="add del">
          <ac:chgData name="E e" userId="50db0d64bc1e0b79" providerId="LiveId" clId="{835325F1-26F2-4833-8B50-E0395CDCEEFA}" dt="2024-09-20T02:36:32.604" v="237" actId="26606"/>
          <ac:spMkLst>
            <pc:docMk/>
            <pc:sldMk cId="3650501725" sldId="261"/>
            <ac:spMk id="89" creationId="{243020B6-1247-4FB8-9926-B54AF863AF09}"/>
          </ac:spMkLst>
        </pc:spChg>
        <pc:spChg chg="add del">
          <ac:chgData name="E e" userId="50db0d64bc1e0b79" providerId="LiveId" clId="{835325F1-26F2-4833-8B50-E0395CDCEEFA}" dt="2024-09-20T03:11:09.908" v="1436" actId="26606"/>
          <ac:spMkLst>
            <pc:docMk/>
            <pc:sldMk cId="3650501725" sldId="261"/>
            <ac:spMk id="91" creationId="{1C582B07-D0F0-4B6B-A5D9-D2F192CB3A4E}"/>
          </ac:spMkLst>
        </pc:spChg>
        <pc:spChg chg="add del">
          <ac:chgData name="E e" userId="50db0d64bc1e0b79" providerId="LiveId" clId="{835325F1-26F2-4833-8B50-E0395CDCEEFA}" dt="2024-09-20T03:11:09.908" v="1436" actId="26606"/>
          <ac:spMkLst>
            <pc:docMk/>
            <pc:sldMk cId="3650501725" sldId="261"/>
            <ac:spMk id="94" creationId="{BEAC0A80-07D3-49CB-87C3-BC34F219DFF7}"/>
          </ac:spMkLst>
        </pc:spChg>
        <pc:spChg chg="add del">
          <ac:chgData name="E e" userId="50db0d64bc1e0b79" providerId="LiveId" clId="{835325F1-26F2-4833-8B50-E0395CDCEEFA}" dt="2024-09-20T03:11:09.908" v="1436" actId="26606"/>
          <ac:spMkLst>
            <pc:docMk/>
            <pc:sldMk cId="3650501725" sldId="261"/>
            <ac:spMk id="95" creationId="{243020B6-1247-4FB8-9926-B54AF863AF09}"/>
          </ac:spMkLst>
        </pc:spChg>
        <pc:spChg chg="add">
          <ac:chgData name="E e" userId="50db0d64bc1e0b79" providerId="LiveId" clId="{835325F1-26F2-4833-8B50-E0395CDCEEFA}" dt="2024-09-20T03:11:09.908" v="1436" actId="26606"/>
          <ac:spMkLst>
            <pc:docMk/>
            <pc:sldMk cId="3650501725" sldId="261"/>
            <ac:spMk id="134" creationId="{2437C4A8-8E3A-4ADA-93B9-64737CE1ABB1}"/>
          </ac:spMkLst>
        </pc:spChg>
        <pc:spChg chg="add">
          <ac:chgData name="E e" userId="50db0d64bc1e0b79" providerId="LiveId" clId="{835325F1-26F2-4833-8B50-E0395CDCEEFA}" dt="2024-09-20T03:11:09.908" v="1436" actId="26606"/>
          <ac:spMkLst>
            <pc:docMk/>
            <pc:sldMk cId="3650501725" sldId="261"/>
            <ac:spMk id="136" creationId="{BA6285CA-6AFA-4F27-AFB5-1B32CDE09B1A}"/>
          </ac:spMkLst>
        </pc:spChg>
        <pc:spChg chg="add">
          <ac:chgData name="E e" userId="50db0d64bc1e0b79" providerId="LiveId" clId="{835325F1-26F2-4833-8B50-E0395CDCEEFA}" dt="2024-09-20T03:11:09.908" v="1436" actId="26606"/>
          <ac:spMkLst>
            <pc:docMk/>
            <pc:sldMk cId="3650501725" sldId="261"/>
            <ac:spMk id="171" creationId="{A7050958-138C-4DA8-9DF5-1A9D65C19168}"/>
          </ac:spMkLst>
        </pc:spChg>
        <pc:grpChg chg="add del">
          <ac:chgData name="E e" userId="50db0d64bc1e0b79" providerId="LiveId" clId="{835325F1-26F2-4833-8B50-E0395CDCEEFA}" dt="2024-09-20T02:36:26.986" v="233" actId="26606"/>
          <ac:grpSpMkLst>
            <pc:docMk/>
            <pc:sldMk cId="3650501725" sldId="261"/>
            <ac:grpSpMk id="11" creationId="{4D431671-5191-4947-8899-E90505A70426}"/>
          </ac:grpSpMkLst>
        </pc:grpChg>
        <pc:grpChg chg="add del">
          <ac:chgData name="E e" userId="50db0d64bc1e0b79" providerId="LiveId" clId="{835325F1-26F2-4833-8B50-E0395CDCEEFA}" dt="2024-09-20T02:36:29.129" v="235" actId="26606"/>
          <ac:grpSpMkLst>
            <pc:docMk/>
            <pc:sldMk cId="3650501725" sldId="261"/>
            <ac:grpSpMk id="47" creationId="{748618E9-EE2D-4864-9EEE-58939BD4FBBA}"/>
          </ac:grpSpMkLst>
        </pc:grpChg>
        <pc:grpChg chg="add del">
          <ac:chgData name="E e" userId="50db0d64bc1e0b79" providerId="LiveId" clId="{835325F1-26F2-4833-8B50-E0395CDCEEFA}" dt="2024-09-20T02:36:29.129" v="235" actId="26606"/>
          <ac:grpSpMkLst>
            <pc:docMk/>
            <pc:sldMk cId="3650501725" sldId="261"/>
            <ac:grpSpMk id="48" creationId="{53499997-BC46-4896-AEA5-37EC629D2291}"/>
          </ac:grpSpMkLst>
        </pc:grpChg>
        <pc:grpChg chg="add del">
          <ac:chgData name="E e" userId="50db0d64bc1e0b79" providerId="LiveId" clId="{835325F1-26F2-4833-8B50-E0395CDCEEFA}" dt="2024-09-20T02:36:32.604" v="237" actId="26606"/>
          <ac:grpSpMkLst>
            <pc:docMk/>
            <pc:sldMk cId="3650501725" sldId="261"/>
            <ac:grpSpMk id="85" creationId="{4D431671-5191-4947-8899-E90505A70426}"/>
          </ac:grpSpMkLst>
        </pc:grpChg>
        <pc:grpChg chg="add del">
          <ac:chgData name="E e" userId="50db0d64bc1e0b79" providerId="LiveId" clId="{835325F1-26F2-4833-8B50-E0395CDCEEFA}" dt="2024-09-20T03:11:09.908" v="1436" actId="26606"/>
          <ac:grpSpMkLst>
            <pc:docMk/>
            <pc:sldMk cId="3650501725" sldId="261"/>
            <ac:grpSpMk id="92" creationId="{4D431671-5191-4947-8899-E90505A70426}"/>
          </ac:grpSpMkLst>
        </pc:grpChg>
        <pc:grpChg chg="add">
          <ac:chgData name="E e" userId="50db0d64bc1e0b79" providerId="LiveId" clId="{835325F1-26F2-4833-8B50-E0395CDCEEFA}" dt="2024-09-20T03:11:09.908" v="1436" actId="26606"/>
          <ac:grpSpMkLst>
            <pc:docMk/>
            <pc:sldMk cId="3650501725" sldId="261"/>
            <ac:grpSpMk id="101" creationId="{748618E9-EE2D-4864-9EEE-58939BD4FBBA}"/>
          </ac:grpSpMkLst>
        </pc:grpChg>
        <pc:grpChg chg="add">
          <ac:chgData name="E e" userId="50db0d64bc1e0b79" providerId="LiveId" clId="{835325F1-26F2-4833-8B50-E0395CDCEEFA}" dt="2024-09-20T03:11:09.908" v="1436" actId="26606"/>
          <ac:grpSpMkLst>
            <pc:docMk/>
            <pc:sldMk cId="3650501725" sldId="261"/>
            <ac:grpSpMk id="138" creationId="{7CC099DD-8E7F-4878-A418-76859A85E971}"/>
          </ac:grpSpMkLst>
        </pc:grpChg>
        <pc:picChg chg="add del">
          <ac:chgData name="E e" userId="50db0d64bc1e0b79" providerId="LiveId" clId="{835325F1-26F2-4833-8B50-E0395CDCEEFA}" dt="2024-09-20T02:36:26.986" v="233" actId="26606"/>
          <ac:picMkLst>
            <pc:docMk/>
            <pc:sldMk cId="3650501725" sldId="261"/>
            <ac:picMk id="5" creationId="{27986DC6-598C-00E4-649B-308FF212DDA2}"/>
          </ac:picMkLst>
        </pc:picChg>
        <pc:picChg chg="add del">
          <ac:chgData name="E e" userId="50db0d64bc1e0b79" providerId="LiveId" clId="{835325F1-26F2-4833-8B50-E0395CDCEEFA}" dt="2024-09-20T02:36:29.129" v="235" actId="26606"/>
          <ac:picMkLst>
            <pc:docMk/>
            <pc:sldMk cId="3650501725" sldId="261"/>
            <ac:picMk id="82" creationId="{3F56659C-A928-832E-B588-C78A14BFB5F6}"/>
          </ac:picMkLst>
        </pc:picChg>
        <pc:picChg chg="add del">
          <ac:chgData name="E e" userId="50db0d64bc1e0b79" providerId="LiveId" clId="{835325F1-26F2-4833-8B50-E0395CDCEEFA}" dt="2024-09-20T02:36:32.604" v="237" actId="26606"/>
          <ac:picMkLst>
            <pc:docMk/>
            <pc:sldMk cId="3650501725" sldId="261"/>
            <ac:picMk id="87" creationId="{E0512A7E-0032-07C0-A217-8FC9A0A547A6}"/>
          </ac:picMkLst>
        </pc:picChg>
        <pc:picChg chg="add mod">
          <ac:chgData name="E e" userId="50db0d64bc1e0b79" providerId="LiveId" clId="{835325F1-26F2-4833-8B50-E0395CDCEEFA}" dt="2024-09-20T03:11:09.908" v="1436" actId="26606"/>
          <ac:picMkLst>
            <pc:docMk/>
            <pc:sldMk cId="3650501725" sldId="261"/>
            <ac:picMk id="96" creationId="{27986DC6-598C-00E4-649B-308FF212DDA2}"/>
          </ac:picMkLst>
        </pc:picChg>
      </pc:sldChg>
      <pc:sldChg chg="new del ord">
        <pc:chgData name="E e" userId="50db0d64bc1e0b79" providerId="LiveId" clId="{835325F1-26F2-4833-8B50-E0395CDCEEFA}" dt="2024-09-20T03:53:28.563" v="2036" actId="47"/>
        <pc:sldMkLst>
          <pc:docMk/>
          <pc:sldMk cId="3745848487" sldId="262"/>
        </pc:sldMkLst>
      </pc:sldChg>
      <pc:sldChg chg="addSp delSp modSp new mod setBg">
        <pc:chgData name="E e" userId="50db0d64bc1e0b79" providerId="LiveId" clId="{835325F1-26F2-4833-8B50-E0395CDCEEFA}" dt="2024-09-20T04:01:00.080" v="2062" actId="1076"/>
        <pc:sldMkLst>
          <pc:docMk/>
          <pc:sldMk cId="4069727834" sldId="263"/>
        </pc:sldMkLst>
        <pc:spChg chg="mod">
          <ac:chgData name="E e" userId="50db0d64bc1e0b79" providerId="LiveId" clId="{835325F1-26F2-4833-8B50-E0395CDCEEFA}" dt="2024-09-20T04:01:00.080" v="2062" actId="1076"/>
          <ac:spMkLst>
            <pc:docMk/>
            <pc:sldMk cId="4069727834" sldId="263"/>
            <ac:spMk id="2" creationId="{8C416EFB-B848-4325-A3A9-0A61A04D43FB}"/>
          </ac:spMkLst>
        </pc:spChg>
        <pc:spChg chg="del">
          <ac:chgData name="E e" userId="50db0d64bc1e0b79" providerId="LiveId" clId="{835325F1-26F2-4833-8B50-E0395CDCEEFA}" dt="2024-09-20T02:47:51.903" v="452" actId="22"/>
          <ac:spMkLst>
            <pc:docMk/>
            <pc:sldMk cId="4069727834" sldId="263"/>
            <ac:spMk id="3" creationId="{F7E86F30-F868-4BEC-9631-8DF06C87E802}"/>
          </ac:spMkLst>
        </pc:spChg>
        <pc:spChg chg="add mod">
          <ac:chgData name="E e" userId="50db0d64bc1e0b79" providerId="LiveId" clId="{835325F1-26F2-4833-8B50-E0395CDCEEFA}" dt="2024-09-20T04:00:49.100" v="2061" actId="255"/>
          <ac:spMkLst>
            <pc:docMk/>
            <pc:sldMk cId="4069727834" sldId="263"/>
            <ac:spMk id="9" creationId="{BC453D37-EAB3-BCCD-395B-930147463299}"/>
          </ac:spMkLst>
        </pc:spChg>
        <pc:spChg chg="add del">
          <ac:chgData name="E e" userId="50db0d64bc1e0b79" providerId="LiveId" clId="{835325F1-26F2-4833-8B50-E0395CDCEEFA}" dt="2024-09-20T02:53:46.109" v="880" actId="26606"/>
          <ac:spMkLst>
            <pc:docMk/>
            <pc:sldMk cId="4069727834" sldId="263"/>
            <ac:spMk id="12" creationId="{1C582B07-D0F0-4B6B-A5D9-D2F192CB3A4E}"/>
          </ac:spMkLst>
        </pc:spChg>
        <pc:spChg chg="add del">
          <ac:chgData name="E e" userId="50db0d64bc1e0b79" providerId="LiveId" clId="{835325F1-26F2-4833-8B50-E0395CDCEEFA}" dt="2024-09-20T02:53:46.109" v="880" actId="26606"/>
          <ac:spMkLst>
            <pc:docMk/>
            <pc:sldMk cId="4069727834" sldId="263"/>
            <ac:spMk id="47" creationId="{BEAC0A80-07D3-49CB-87C3-BC34F219DFF7}"/>
          </ac:spMkLst>
        </pc:spChg>
        <pc:spChg chg="add del">
          <ac:chgData name="E e" userId="50db0d64bc1e0b79" providerId="LiveId" clId="{835325F1-26F2-4833-8B50-E0395CDCEEFA}" dt="2024-09-20T03:57:03.040" v="2037" actId="26606"/>
          <ac:spMkLst>
            <pc:docMk/>
            <pc:sldMk cId="4069727834" sldId="263"/>
            <ac:spMk id="52" creationId="{107134A1-6E23-4417-8A0E-6B7013EE74C7}"/>
          </ac:spMkLst>
        </pc:spChg>
        <pc:spChg chg="add del">
          <ac:chgData name="E e" userId="50db0d64bc1e0b79" providerId="LiveId" clId="{835325F1-26F2-4833-8B50-E0395CDCEEFA}" dt="2024-09-20T03:57:03.040" v="2037" actId="26606"/>
          <ac:spMkLst>
            <pc:docMk/>
            <pc:sldMk cId="4069727834" sldId="263"/>
            <ac:spMk id="87" creationId="{4CB47DB7-904B-416E-8C82-41DA194E038B}"/>
          </ac:spMkLst>
        </pc:spChg>
        <pc:spChg chg="add">
          <ac:chgData name="E e" userId="50db0d64bc1e0b79" providerId="LiveId" clId="{835325F1-26F2-4833-8B50-E0395CDCEEFA}" dt="2024-09-20T03:57:03.040" v="2037" actId="26606"/>
          <ac:spMkLst>
            <pc:docMk/>
            <pc:sldMk cId="4069727834" sldId="263"/>
            <ac:spMk id="92" creationId="{1C582B07-D0F0-4B6B-A5D9-D2F192CB3A4E}"/>
          </ac:spMkLst>
        </pc:spChg>
        <pc:spChg chg="add">
          <ac:chgData name="E e" userId="50db0d64bc1e0b79" providerId="LiveId" clId="{835325F1-26F2-4833-8B50-E0395CDCEEFA}" dt="2024-09-20T03:57:03.040" v="2037" actId="26606"/>
          <ac:spMkLst>
            <pc:docMk/>
            <pc:sldMk cId="4069727834" sldId="263"/>
            <ac:spMk id="127" creationId="{BEAC0A80-07D3-49CB-87C3-BC34F219DFF7}"/>
          </ac:spMkLst>
        </pc:spChg>
        <pc:grpChg chg="add del">
          <ac:chgData name="E e" userId="50db0d64bc1e0b79" providerId="LiveId" clId="{835325F1-26F2-4833-8B50-E0395CDCEEFA}" dt="2024-09-20T02:53:46.109" v="880" actId="26606"/>
          <ac:grpSpMkLst>
            <pc:docMk/>
            <pc:sldMk cId="4069727834" sldId="263"/>
            <ac:grpSpMk id="14" creationId="{4D431671-5191-4947-8899-E90505A70426}"/>
          </ac:grpSpMkLst>
        </pc:grpChg>
        <pc:grpChg chg="add del">
          <ac:chgData name="E e" userId="50db0d64bc1e0b79" providerId="LiveId" clId="{835325F1-26F2-4833-8B50-E0395CDCEEFA}" dt="2024-09-20T03:57:03.040" v="2037" actId="26606"/>
          <ac:grpSpMkLst>
            <pc:docMk/>
            <pc:sldMk cId="4069727834" sldId="263"/>
            <ac:grpSpMk id="54" creationId="{27A2371D-E95E-4E2E-ABB9-D6409A537FC6}"/>
          </ac:grpSpMkLst>
        </pc:grpChg>
        <pc:grpChg chg="add">
          <ac:chgData name="E e" userId="50db0d64bc1e0b79" providerId="LiveId" clId="{835325F1-26F2-4833-8B50-E0395CDCEEFA}" dt="2024-09-20T03:57:03.040" v="2037" actId="26606"/>
          <ac:grpSpMkLst>
            <pc:docMk/>
            <pc:sldMk cId="4069727834" sldId="263"/>
            <ac:grpSpMk id="94" creationId="{4D431671-5191-4947-8899-E90505A70426}"/>
          </ac:grpSpMkLst>
        </pc:grpChg>
        <pc:picChg chg="add mod ord">
          <ac:chgData name="E e" userId="50db0d64bc1e0b79" providerId="LiveId" clId="{835325F1-26F2-4833-8B50-E0395CDCEEFA}" dt="2024-09-20T03:57:03.040" v="2037" actId="26606"/>
          <ac:picMkLst>
            <pc:docMk/>
            <pc:sldMk cId="4069727834" sldId="263"/>
            <ac:picMk id="5" creationId="{F3656DCC-FA6D-4727-987E-6D230A531ACA}"/>
          </ac:picMkLst>
        </pc:picChg>
      </pc:sldChg>
      <pc:sldChg chg="addSp delSp modSp new mod ord setBg">
        <pc:chgData name="E e" userId="50db0d64bc1e0b79" providerId="LiveId" clId="{835325F1-26F2-4833-8B50-E0395CDCEEFA}" dt="2024-09-20T04:09:04.582" v="2123" actId="1076"/>
        <pc:sldMkLst>
          <pc:docMk/>
          <pc:sldMk cId="99695607" sldId="264"/>
        </pc:sldMkLst>
        <pc:spChg chg="mod ord">
          <ac:chgData name="E e" userId="50db0d64bc1e0b79" providerId="LiveId" clId="{835325F1-26F2-4833-8B50-E0395CDCEEFA}" dt="2024-09-20T04:06:40.631" v="2114" actId="113"/>
          <ac:spMkLst>
            <pc:docMk/>
            <pc:sldMk cId="99695607" sldId="264"/>
            <ac:spMk id="2" creationId="{1B7AC5BD-4E4A-4CE2-B6CF-E2F60840EB33}"/>
          </ac:spMkLst>
        </pc:spChg>
        <pc:spChg chg="del">
          <ac:chgData name="E e" userId="50db0d64bc1e0b79" providerId="LiveId" clId="{835325F1-26F2-4833-8B50-E0395CDCEEFA}" dt="2024-09-20T04:03:13.517" v="2072" actId="22"/>
          <ac:spMkLst>
            <pc:docMk/>
            <pc:sldMk cId="99695607" sldId="264"/>
            <ac:spMk id="3" creationId="{6DD5FADA-656D-48B7-B56A-5AE824C23617}"/>
          </ac:spMkLst>
        </pc:spChg>
        <pc:spChg chg="add del mod">
          <ac:chgData name="E e" userId="50db0d64bc1e0b79" providerId="LiveId" clId="{835325F1-26F2-4833-8B50-E0395CDCEEFA}" dt="2024-09-20T04:06:19.995" v="2112"/>
          <ac:spMkLst>
            <pc:docMk/>
            <pc:sldMk cId="99695607" sldId="264"/>
            <ac:spMk id="7" creationId="{9938B771-215D-469A-A605-08D548F58EA8}"/>
          </ac:spMkLst>
        </pc:spChg>
        <pc:spChg chg="add del">
          <ac:chgData name="E e" userId="50db0d64bc1e0b79" providerId="LiveId" clId="{835325F1-26F2-4833-8B50-E0395CDCEEFA}" dt="2024-09-20T04:05:54.839" v="2107" actId="26606"/>
          <ac:spMkLst>
            <pc:docMk/>
            <pc:sldMk cId="99695607" sldId="264"/>
            <ac:spMk id="9" creationId="{39F7C62A-BCC0-D764-DDF2-52E2BF1362DD}"/>
          </ac:spMkLst>
        </pc:spChg>
        <pc:spChg chg="add del mod">
          <ac:chgData name="E e" userId="50db0d64bc1e0b79" providerId="LiveId" clId="{835325F1-26F2-4833-8B50-E0395CDCEEFA}" dt="2024-09-20T04:08:38.052" v="2120" actId="22"/>
          <ac:spMkLst>
            <pc:docMk/>
            <pc:sldMk cId="99695607" sldId="264"/>
            <ac:spMk id="11" creationId="{6996DCFC-F7BB-44F3-BBCF-D80F0B5DFD65}"/>
          </ac:spMkLst>
        </pc:spChg>
        <pc:spChg chg="add del">
          <ac:chgData name="E e" userId="50db0d64bc1e0b79" providerId="LiveId" clId="{835325F1-26F2-4833-8B50-E0395CDCEEFA}" dt="2024-09-20T04:05:54.839" v="2107" actId="26606"/>
          <ac:spMkLst>
            <pc:docMk/>
            <pc:sldMk cId="99695607" sldId="264"/>
            <ac:spMk id="12" creationId="{107134A1-6E23-4417-8A0E-6B7013EE74C7}"/>
          </ac:spMkLst>
        </pc:spChg>
        <pc:spChg chg="add">
          <ac:chgData name="E e" userId="50db0d64bc1e0b79" providerId="LiveId" clId="{835325F1-26F2-4833-8B50-E0395CDCEEFA}" dt="2024-09-20T04:06:07.482" v="2109" actId="26606"/>
          <ac:spMkLst>
            <pc:docMk/>
            <pc:sldMk cId="99695607" sldId="264"/>
            <ac:spMk id="13" creationId="{1C582B07-D0F0-4B6B-A5D9-D2F192CB3A4E}"/>
          </ac:spMkLst>
        </pc:spChg>
        <pc:spChg chg="add del">
          <ac:chgData name="E e" userId="50db0d64bc1e0b79" providerId="LiveId" clId="{835325F1-26F2-4833-8B50-E0395CDCEEFA}" dt="2024-09-20T04:05:54.839" v="2107" actId="26606"/>
          <ac:spMkLst>
            <pc:docMk/>
            <pc:sldMk cId="99695607" sldId="264"/>
            <ac:spMk id="47" creationId="{B135F0A9-346D-45D8-9316-99A6C77763F6}"/>
          </ac:spMkLst>
        </pc:spChg>
        <pc:spChg chg="add">
          <ac:chgData name="E e" userId="50db0d64bc1e0b79" providerId="LiveId" clId="{835325F1-26F2-4833-8B50-E0395CDCEEFA}" dt="2024-09-20T04:06:07.482" v="2109" actId="26606"/>
          <ac:spMkLst>
            <pc:docMk/>
            <pc:sldMk cId="99695607" sldId="264"/>
            <ac:spMk id="48" creationId="{BEAC0A80-07D3-49CB-87C3-BC34F219DFF7}"/>
          </ac:spMkLst>
        </pc:spChg>
        <pc:grpChg chg="add del">
          <ac:chgData name="E e" userId="50db0d64bc1e0b79" providerId="LiveId" clId="{835325F1-26F2-4833-8B50-E0395CDCEEFA}" dt="2024-09-20T04:05:54.839" v="2107" actId="26606"/>
          <ac:grpSpMkLst>
            <pc:docMk/>
            <pc:sldMk cId="99695607" sldId="264"/>
            <ac:grpSpMk id="14" creationId="{82FD622D-988E-4643-87EB-6197BAB53893}"/>
          </ac:grpSpMkLst>
        </pc:grpChg>
        <pc:grpChg chg="add">
          <ac:chgData name="E e" userId="50db0d64bc1e0b79" providerId="LiveId" clId="{835325F1-26F2-4833-8B50-E0395CDCEEFA}" dt="2024-09-20T04:06:07.482" v="2109" actId="26606"/>
          <ac:grpSpMkLst>
            <pc:docMk/>
            <pc:sldMk cId="99695607" sldId="264"/>
            <ac:grpSpMk id="15" creationId="{4D431671-5191-4947-8899-E90505A70426}"/>
          </ac:grpSpMkLst>
        </pc:grpChg>
        <pc:picChg chg="add del mod ord">
          <ac:chgData name="E e" userId="50db0d64bc1e0b79" providerId="LiveId" clId="{835325F1-26F2-4833-8B50-E0395CDCEEFA}" dt="2024-09-20T04:05:59.433" v="2108" actId="21"/>
          <ac:picMkLst>
            <pc:docMk/>
            <pc:sldMk cId="99695607" sldId="264"/>
            <ac:picMk id="5" creationId="{A0FE7BDA-49AF-4647-985D-FAEE821CF7A1}"/>
          </ac:picMkLst>
        </pc:picChg>
        <pc:picChg chg="add">
          <ac:chgData name="E e" userId="50db0d64bc1e0b79" providerId="LiveId" clId="{835325F1-26F2-4833-8B50-E0395CDCEEFA}" dt="2024-09-20T04:06:07.482" v="2109" actId="26606"/>
          <ac:picMkLst>
            <pc:docMk/>
            <pc:sldMk cId="99695607" sldId="264"/>
            <ac:picMk id="10" creationId="{CC9BDD52-AF11-9557-6D5A-B93CF6382658}"/>
          </ac:picMkLst>
        </pc:picChg>
        <pc:picChg chg="add del mod">
          <ac:chgData name="E e" userId="50db0d64bc1e0b79" providerId="LiveId" clId="{835325F1-26F2-4833-8B50-E0395CDCEEFA}" dt="2024-09-20T04:08:35.065" v="2119" actId="478"/>
          <ac:picMkLst>
            <pc:docMk/>
            <pc:sldMk cId="99695607" sldId="264"/>
            <ac:picMk id="49" creationId="{3833137B-EDAB-46E7-9783-EE967DA8ED7B}"/>
          </ac:picMkLst>
        </pc:picChg>
        <pc:picChg chg="add mod ord">
          <ac:chgData name="E e" userId="50db0d64bc1e0b79" providerId="LiveId" clId="{835325F1-26F2-4833-8B50-E0395CDCEEFA}" dt="2024-09-20T04:09:04.582" v="2123" actId="1076"/>
          <ac:picMkLst>
            <pc:docMk/>
            <pc:sldMk cId="99695607" sldId="264"/>
            <ac:picMk id="51" creationId="{CCA5AC62-8E67-41DF-866C-6DA3D528B77D}"/>
          </ac:picMkLst>
        </pc:picChg>
      </pc:sldChg>
      <pc:sldMasterChg chg="add del addSldLayout delSldLayout">
        <pc:chgData name="E e" userId="50db0d64bc1e0b79" providerId="LiveId" clId="{835325F1-26F2-4833-8B50-E0395CDCEEFA}" dt="2024-09-20T02:25:06.264" v="3" actId="26606"/>
        <pc:sldMasterMkLst>
          <pc:docMk/>
          <pc:sldMasterMk cId="1309072485" sldId="2147483716"/>
        </pc:sldMasterMkLst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09072485" sldId="2147483716"/>
            <pc:sldLayoutMk cId="2041346160" sldId="2147483705"/>
          </pc:sldLayoutMkLst>
        </pc:sldLayoutChg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09072485" sldId="2147483716"/>
            <pc:sldLayoutMk cId="2865414994" sldId="2147483706"/>
          </pc:sldLayoutMkLst>
        </pc:sldLayoutChg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09072485" sldId="2147483716"/>
            <pc:sldLayoutMk cId="3183125809" sldId="2147483707"/>
          </pc:sldLayoutMkLst>
        </pc:sldLayoutChg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09072485" sldId="2147483716"/>
            <pc:sldLayoutMk cId="745812633" sldId="2147483708"/>
          </pc:sldLayoutMkLst>
        </pc:sldLayoutChg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09072485" sldId="2147483716"/>
            <pc:sldLayoutMk cId="1976684415" sldId="2147483709"/>
          </pc:sldLayoutMkLst>
        </pc:sldLayoutChg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09072485" sldId="2147483716"/>
            <pc:sldLayoutMk cId="2212258364" sldId="2147483710"/>
          </pc:sldLayoutMkLst>
        </pc:sldLayoutChg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09072485" sldId="2147483716"/>
            <pc:sldLayoutMk cId="3856534115" sldId="2147483711"/>
          </pc:sldLayoutMkLst>
        </pc:sldLayoutChg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09072485" sldId="2147483716"/>
            <pc:sldLayoutMk cId="4064686450" sldId="2147483712"/>
          </pc:sldLayoutMkLst>
        </pc:sldLayoutChg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09072485" sldId="2147483716"/>
            <pc:sldLayoutMk cId="2652265490" sldId="2147483713"/>
          </pc:sldLayoutMkLst>
        </pc:sldLayoutChg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09072485" sldId="2147483716"/>
            <pc:sldLayoutMk cId="2032602944" sldId="2147483714"/>
          </pc:sldLayoutMkLst>
        </pc:sldLayoutChg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09072485" sldId="2147483716"/>
            <pc:sldLayoutMk cId="3583441312" sldId="2147483715"/>
          </pc:sldLayoutMkLst>
        </pc:sldLayoutChg>
      </pc:sldMasterChg>
      <pc:sldMasterChg chg="add del addSldLayout delSldLayout">
        <pc:chgData name="E e" userId="50db0d64bc1e0b79" providerId="LiveId" clId="{835325F1-26F2-4833-8B50-E0395CDCEEFA}" dt="2024-09-20T02:25:06.264" v="3" actId="26606"/>
        <pc:sldMasterMkLst>
          <pc:docMk/>
          <pc:sldMasterMk cId="1395437109" sldId="2147483717"/>
        </pc:sldMasterMkLst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95437109" sldId="2147483717"/>
            <pc:sldLayoutMk cId="4000141189" sldId="2147483718"/>
          </pc:sldLayoutMkLst>
        </pc:sldLayoutChg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95437109" sldId="2147483717"/>
            <pc:sldLayoutMk cId="3340798666" sldId="2147483719"/>
          </pc:sldLayoutMkLst>
        </pc:sldLayoutChg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95437109" sldId="2147483717"/>
            <pc:sldLayoutMk cId="1363775857" sldId="2147483720"/>
          </pc:sldLayoutMkLst>
        </pc:sldLayoutChg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95437109" sldId="2147483717"/>
            <pc:sldLayoutMk cId="1562000044" sldId="2147483721"/>
          </pc:sldLayoutMkLst>
        </pc:sldLayoutChg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95437109" sldId="2147483717"/>
            <pc:sldLayoutMk cId="3045447473" sldId="2147483722"/>
          </pc:sldLayoutMkLst>
        </pc:sldLayoutChg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95437109" sldId="2147483717"/>
            <pc:sldLayoutMk cId="2445916470" sldId="2147483723"/>
          </pc:sldLayoutMkLst>
        </pc:sldLayoutChg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95437109" sldId="2147483717"/>
            <pc:sldLayoutMk cId="4182847658" sldId="2147483724"/>
          </pc:sldLayoutMkLst>
        </pc:sldLayoutChg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95437109" sldId="2147483717"/>
            <pc:sldLayoutMk cId="303548401" sldId="2147483725"/>
          </pc:sldLayoutMkLst>
        </pc:sldLayoutChg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95437109" sldId="2147483717"/>
            <pc:sldLayoutMk cId="3131965080" sldId="2147483726"/>
          </pc:sldLayoutMkLst>
        </pc:sldLayoutChg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95437109" sldId="2147483717"/>
            <pc:sldLayoutMk cId="4194175504" sldId="2147483727"/>
          </pc:sldLayoutMkLst>
        </pc:sldLayoutChg>
        <pc:sldLayoutChg chg="add del">
          <pc:chgData name="E e" userId="50db0d64bc1e0b79" providerId="LiveId" clId="{835325F1-26F2-4833-8B50-E0395CDCEEFA}" dt="2024-09-20T02:25:06.264" v="3" actId="26606"/>
          <pc:sldLayoutMkLst>
            <pc:docMk/>
            <pc:sldMasterMk cId="1395437109" sldId="2147483717"/>
            <pc:sldLayoutMk cId="1305381116" sldId="2147483728"/>
          </pc:sldLayoutMkLst>
        </pc:sldLayoutChg>
      </pc:sldMasterChg>
      <pc:sldMasterChg chg="add del addSldLayout delSldLayout">
        <pc:chgData name="E e" userId="50db0d64bc1e0b79" providerId="LiveId" clId="{835325F1-26F2-4833-8B50-E0395CDCEEFA}" dt="2024-09-20T02:25:03.356" v="1" actId="26606"/>
        <pc:sldMasterMkLst>
          <pc:docMk/>
          <pc:sldMasterMk cId="928702147" sldId="2147483740"/>
        </pc:sldMasterMkLst>
        <pc:sldLayoutChg chg="add del">
          <pc:chgData name="E e" userId="50db0d64bc1e0b79" providerId="LiveId" clId="{835325F1-26F2-4833-8B50-E0395CDCEEFA}" dt="2024-09-20T02:25:03.356" v="1" actId="26606"/>
          <pc:sldLayoutMkLst>
            <pc:docMk/>
            <pc:sldMasterMk cId="928702147" sldId="2147483740"/>
            <pc:sldLayoutMk cId="3236954793" sldId="2147483729"/>
          </pc:sldLayoutMkLst>
        </pc:sldLayoutChg>
        <pc:sldLayoutChg chg="add del">
          <pc:chgData name="E e" userId="50db0d64bc1e0b79" providerId="LiveId" clId="{835325F1-26F2-4833-8B50-E0395CDCEEFA}" dt="2024-09-20T02:25:03.356" v="1" actId="26606"/>
          <pc:sldLayoutMkLst>
            <pc:docMk/>
            <pc:sldMasterMk cId="928702147" sldId="2147483740"/>
            <pc:sldLayoutMk cId="325289089" sldId="2147483730"/>
          </pc:sldLayoutMkLst>
        </pc:sldLayoutChg>
        <pc:sldLayoutChg chg="add del">
          <pc:chgData name="E e" userId="50db0d64bc1e0b79" providerId="LiveId" clId="{835325F1-26F2-4833-8B50-E0395CDCEEFA}" dt="2024-09-20T02:25:03.356" v="1" actId="26606"/>
          <pc:sldLayoutMkLst>
            <pc:docMk/>
            <pc:sldMasterMk cId="928702147" sldId="2147483740"/>
            <pc:sldLayoutMk cId="843151849" sldId="2147483731"/>
          </pc:sldLayoutMkLst>
        </pc:sldLayoutChg>
        <pc:sldLayoutChg chg="add del">
          <pc:chgData name="E e" userId="50db0d64bc1e0b79" providerId="LiveId" clId="{835325F1-26F2-4833-8B50-E0395CDCEEFA}" dt="2024-09-20T02:25:03.356" v="1" actId="26606"/>
          <pc:sldLayoutMkLst>
            <pc:docMk/>
            <pc:sldMasterMk cId="928702147" sldId="2147483740"/>
            <pc:sldLayoutMk cId="754365053" sldId="2147483732"/>
          </pc:sldLayoutMkLst>
        </pc:sldLayoutChg>
        <pc:sldLayoutChg chg="add del">
          <pc:chgData name="E e" userId="50db0d64bc1e0b79" providerId="LiveId" clId="{835325F1-26F2-4833-8B50-E0395CDCEEFA}" dt="2024-09-20T02:25:03.356" v="1" actId="26606"/>
          <pc:sldLayoutMkLst>
            <pc:docMk/>
            <pc:sldMasterMk cId="928702147" sldId="2147483740"/>
            <pc:sldLayoutMk cId="4126903006" sldId="2147483733"/>
          </pc:sldLayoutMkLst>
        </pc:sldLayoutChg>
        <pc:sldLayoutChg chg="add del">
          <pc:chgData name="E e" userId="50db0d64bc1e0b79" providerId="LiveId" clId="{835325F1-26F2-4833-8B50-E0395CDCEEFA}" dt="2024-09-20T02:25:03.356" v="1" actId="26606"/>
          <pc:sldLayoutMkLst>
            <pc:docMk/>
            <pc:sldMasterMk cId="928702147" sldId="2147483740"/>
            <pc:sldLayoutMk cId="1971508732" sldId="2147483734"/>
          </pc:sldLayoutMkLst>
        </pc:sldLayoutChg>
        <pc:sldLayoutChg chg="add del">
          <pc:chgData name="E e" userId="50db0d64bc1e0b79" providerId="LiveId" clId="{835325F1-26F2-4833-8B50-E0395CDCEEFA}" dt="2024-09-20T02:25:03.356" v="1" actId="26606"/>
          <pc:sldLayoutMkLst>
            <pc:docMk/>
            <pc:sldMasterMk cId="928702147" sldId="2147483740"/>
            <pc:sldLayoutMk cId="1359762243" sldId="2147483735"/>
          </pc:sldLayoutMkLst>
        </pc:sldLayoutChg>
        <pc:sldLayoutChg chg="add del">
          <pc:chgData name="E e" userId="50db0d64bc1e0b79" providerId="LiveId" clId="{835325F1-26F2-4833-8B50-E0395CDCEEFA}" dt="2024-09-20T02:25:03.356" v="1" actId="26606"/>
          <pc:sldLayoutMkLst>
            <pc:docMk/>
            <pc:sldMasterMk cId="928702147" sldId="2147483740"/>
            <pc:sldLayoutMk cId="3342536344" sldId="2147483736"/>
          </pc:sldLayoutMkLst>
        </pc:sldLayoutChg>
        <pc:sldLayoutChg chg="add del">
          <pc:chgData name="E e" userId="50db0d64bc1e0b79" providerId="LiveId" clId="{835325F1-26F2-4833-8B50-E0395CDCEEFA}" dt="2024-09-20T02:25:03.356" v="1" actId="26606"/>
          <pc:sldLayoutMkLst>
            <pc:docMk/>
            <pc:sldMasterMk cId="928702147" sldId="2147483740"/>
            <pc:sldLayoutMk cId="1420107453" sldId="2147483737"/>
          </pc:sldLayoutMkLst>
        </pc:sldLayoutChg>
        <pc:sldLayoutChg chg="add del">
          <pc:chgData name="E e" userId="50db0d64bc1e0b79" providerId="LiveId" clId="{835325F1-26F2-4833-8B50-E0395CDCEEFA}" dt="2024-09-20T02:25:03.356" v="1" actId="26606"/>
          <pc:sldLayoutMkLst>
            <pc:docMk/>
            <pc:sldMasterMk cId="928702147" sldId="2147483740"/>
            <pc:sldLayoutMk cId="3743595988" sldId="2147483738"/>
          </pc:sldLayoutMkLst>
        </pc:sldLayoutChg>
        <pc:sldLayoutChg chg="add del">
          <pc:chgData name="E e" userId="50db0d64bc1e0b79" providerId="LiveId" clId="{835325F1-26F2-4833-8B50-E0395CDCEEFA}" dt="2024-09-20T02:25:03.356" v="1" actId="26606"/>
          <pc:sldLayoutMkLst>
            <pc:docMk/>
            <pc:sldMasterMk cId="928702147" sldId="2147483740"/>
            <pc:sldLayoutMk cId="1468185280" sldId="214748373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8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6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0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1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2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7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09" r:id="rId6"/>
    <p:sldLayoutId id="2147483705" r:id="rId7"/>
    <p:sldLayoutId id="2147483706" r:id="rId8"/>
    <p:sldLayoutId id="2147483707" r:id="rId9"/>
    <p:sldLayoutId id="2147483708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543C85E6-3F02-CEEB-3366-5E50167060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7999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ECBB0-B7A0-4B85-8F7C-4A4375930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4551" y="605646"/>
            <a:ext cx="9339075" cy="4168232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rgbClr val="FFFFFF"/>
                </a:solidFill>
              </a:rPr>
              <a:t>Personal Learning &amp;</a:t>
            </a: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4400" b="1" dirty="0">
                <a:solidFill>
                  <a:srgbClr val="FFFFFF"/>
                </a:solidFill>
              </a:rPr>
              <a:t> Development Plan</a:t>
            </a:r>
            <a:br>
              <a:rPr lang="en-US" sz="3000" b="1" dirty="0">
                <a:solidFill>
                  <a:srgbClr val="FFFFFF"/>
                </a:solidFill>
              </a:rPr>
            </a:br>
            <a:br>
              <a:rPr lang="en-US" sz="3000" b="1" dirty="0">
                <a:solidFill>
                  <a:srgbClr val="FFFFFF"/>
                </a:solidFill>
              </a:rPr>
            </a:br>
            <a:br>
              <a:rPr lang="en-US" sz="3000" b="1" dirty="0">
                <a:solidFill>
                  <a:srgbClr val="FFFFFF"/>
                </a:solidFill>
              </a:rPr>
            </a:br>
            <a:r>
              <a:rPr lang="en-US" sz="2000" b="1" dirty="0">
                <a:solidFill>
                  <a:srgbClr val="FFFFFF"/>
                </a:solidFill>
              </a:rPr>
              <a:t>Prescribed by and for:</a:t>
            </a:r>
            <a:br>
              <a:rPr lang="en-US" sz="2000" b="1" dirty="0">
                <a:solidFill>
                  <a:srgbClr val="FFFFFF"/>
                </a:solidFill>
              </a:rPr>
            </a:br>
            <a:r>
              <a:rPr lang="en-US" sz="2000" b="1" dirty="0">
                <a:solidFill>
                  <a:srgbClr val="FFFFFF"/>
                </a:solidFill>
              </a:rPr>
              <a:t>Chinyere Obi</a:t>
            </a:r>
          </a:p>
        </p:txBody>
      </p:sp>
    </p:spTree>
    <p:extLst>
      <p:ext uri="{BB962C8B-B14F-4D97-AF65-F5344CB8AC3E}">
        <p14:creationId xmlns:p14="http://schemas.microsoft.com/office/powerpoint/2010/main" val="73045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416EFB-B848-4325-A3A9-0A61A04D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888" y="332170"/>
            <a:ext cx="4927425" cy="1295354"/>
          </a:xfrm>
        </p:spPr>
        <p:txBody>
          <a:bodyPr>
            <a:normAutofit/>
          </a:bodyPr>
          <a:lstStyle/>
          <a:p>
            <a:r>
              <a:rPr lang="en-CA" b="1" dirty="0"/>
              <a:t>My journey</a:t>
            </a:r>
          </a:p>
        </p:txBody>
      </p:sp>
      <p:sp>
        <p:nvSpPr>
          <p:cNvPr id="127" name="Right Triangle 12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453D37-EAB3-BCCD-395B-930147463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39011"/>
            <a:ext cx="4927425" cy="434303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200" dirty="0"/>
              <a:t>Been a business analyst for 11yrs here in Canada and in two different companies.</a:t>
            </a:r>
          </a:p>
          <a:p>
            <a:pPr>
              <a:lnSpc>
                <a:spcPct val="100000"/>
              </a:lnSpc>
            </a:pPr>
            <a:endParaRPr lang="en-US" sz="4200" dirty="0"/>
          </a:p>
          <a:p>
            <a:pPr>
              <a:lnSpc>
                <a:spcPct val="100000"/>
              </a:lnSpc>
            </a:pPr>
            <a:r>
              <a:rPr lang="en-US" sz="4200" dirty="0"/>
              <a:t>I desired to add more skills to my portfolio to make me marketable, but I always get comfortable on the job plus the ups and downs of family life.</a:t>
            </a:r>
          </a:p>
          <a:p>
            <a:pPr>
              <a:lnSpc>
                <a:spcPct val="100000"/>
              </a:lnSpc>
            </a:pPr>
            <a:endParaRPr lang="en-US" sz="4200" dirty="0"/>
          </a:p>
          <a:p>
            <a:pPr>
              <a:lnSpc>
                <a:spcPct val="100000"/>
              </a:lnSpc>
            </a:pPr>
            <a:r>
              <a:rPr lang="en-US" sz="4200" dirty="0"/>
              <a:t>It’s easy to forget that no one is indispensable on the job.</a:t>
            </a:r>
          </a:p>
          <a:p>
            <a:pPr>
              <a:lnSpc>
                <a:spcPct val="100000"/>
              </a:lnSpc>
            </a:pPr>
            <a:endParaRPr lang="en-US" sz="4200" dirty="0"/>
          </a:p>
          <a:p>
            <a:pPr>
              <a:lnSpc>
                <a:spcPct val="100000"/>
              </a:lnSpc>
            </a:pPr>
            <a:r>
              <a:rPr lang="en-US" sz="4200" dirty="0"/>
              <a:t>My recent interviews has been a jolting eye opener.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56DCC-FA6D-4727-987E-6D230A531A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67" r="12068" b="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972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B4CE2B-F7E0-4481-8CE4-F6AFEC97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13890"/>
            <a:ext cx="4927425" cy="1015308"/>
          </a:xfrm>
        </p:spPr>
        <p:txBody>
          <a:bodyPr>
            <a:normAutofit/>
          </a:bodyPr>
          <a:lstStyle/>
          <a:p>
            <a:r>
              <a:rPr lang="en-CA" b="1" dirty="0"/>
              <a:t>Patterns or Barriers </a:t>
            </a:r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1D5620-6D85-BEC8-A4DE-06315DF4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29906"/>
            <a:ext cx="5615062" cy="4241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	     The struggle is real!!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With the unlearning and learning talk, I realized the patterns and barriers I had allowed.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000" dirty="0"/>
              <a:t>Procrastination – I will start tomorrow</a:t>
            </a:r>
          </a:p>
          <a:p>
            <a:pPr lvl="1"/>
            <a:endParaRPr lang="en-US" sz="2000" dirty="0"/>
          </a:p>
          <a:p>
            <a:r>
              <a:rPr lang="en-US" sz="2200" dirty="0"/>
              <a:t>I’m too busy managing everyday life to learn.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C475E-5199-43CA-B30D-06A0070A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46" r="1889" b="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03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ight Triangle 19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C79E91-7F8F-4DC4-BD30-10DBF993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59" y="5634316"/>
            <a:ext cx="5402454" cy="10504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		</a:t>
            </a:r>
            <a:r>
              <a:rPr lang="en-US" sz="5400" b="1" dirty="0"/>
              <a:t>My </a:t>
            </a:r>
            <a:r>
              <a:rPr lang="en-US" sz="4900" b="1" dirty="0"/>
              <a:t>Goal</a:t>
            </a:r>
            <a:br>
              <a:rPr lang="en-US" sz="5400" dirty="0"/>
            </a:br>
            <a:br>
              <a:rPr lang="en-US" sz="5400" dirty="0"/>
            </a:br>
            <a:r>
              <a:rPr lang="en-CA" sz="2400" dirty="0">
                <a:effectLst/>
                <a:latin typeface="+mn-lt"/>
                <a:ea typeface="Times New Roman" panose="02020603050405020304" pitchFamily="18" charset="0"/>
              </a:rPr>
              <a:t>I will dedicate 2hrs every day for learning. I will learn JavaScript and HTML to enhance my web development skills.</a:t>
            </a:r>
            <a:br>
              <a:rPr lang="en-CA" sz="2400" dirty="0">
                <a:effectLst/>
                <a:latin typeface="+mn-lt"/>
                <a:ea typeface="Times New Roman" panose="02020603050405020304" pitchFamily="18" charset="0"/>
              </a:rPr>
            </a:br>
            <a:br>
              <a:rPr lang="en-CA" sz="2400" dirty="0">
                <a:effectLst/>
                <a:latin typeface="+mn-lt"/>
                <a:ea typeface="Times New Roman" panose="02020603050405020304" pitchFamily="18" charset="0"/>
              </a:rPr>
            </a:br>
            <a:r>
              <a:rPr lang="en-CA" sz="2400" dirty="0">
                <a:effectLst/>
                <a:latin typeface="+mn-lt"/>
                <a:ea typeface="Times New Roman" panose="02020603050405020304" pitchFamily="18" charset="0"/>
              </a:rPr>
              <a:t>I will complete three beginner-level JavaScript courses on </a:t>
            </a:r>
            <a:r>
              <a:rPr lang="en-CA" sz="2400" dirty="0" err="1">
                <a:effectLst/>
                <a:latin typeface="+mn-lt"/>
                <a:ea typeface="Times New Roman" panose="02020603050405020304" pitchFamily="18" charset="0"/>
              </a:rPr>
              <a:t>Codecademy</a:t>
            </a:r>
            <a:r>
              <a:rPr lang="en-CA" sz="2400" dirty="0">
                <a:effectLst/>
                <a:latin typeface="+mn-lt"/>
                <a:ea typeface="Times New Roman" panose="02020603050405020304" pitchFamily="18" charset="0"/>
              </a:rPr>
              <a:t> and complete the materials provided by </a:t>
            </a:r>
            <a:r>
              <a:rPr lang="en-CA" sz="2400" dirty="0" err="1">
                <a:effectLst/>
                <a:latin typeface="+mn-lt"/>
                <a:ea typeface="Times New Roman" panose="02020603050405020304" pitchFamily="18" charset="0"/>
              </a:rPr>
              <a:t>InceptionU</a:t>
            </a:r>
            <a:r>
              <a:rPr lang="en-CA" sz="2400" dirty="0">
                <a:effectLst/>
                <a:latin typeface="+mn-lt"/>
                <a:ea typeface="Times New Roman" panose="02020603050405020304" pitchFamily="18" charset="0"/>
              </a:rPr>
              <a:t> within 3 months with the aim to build three simple projects.</a:t>
            </a:r>
            <a:br>
              <a:rPr lang="en-CA" sz="2400" dirty="0">
                <a:effectLst/>
                <a:latin typeface="+mn-lt"/>
                <a:ea typeface="Times New Roman" panose="02020603050405020304" pitchFamily="18" charset="0"/>
              </a:rPr>
            </a:br>
            <a:br>
              <a:rPr lang="en-US" sz="1800" dirty="0"/>
            </a:b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5400" dirty="0"/>
          </a:p>
        </p:txBody>
      </p:sp>
      <p:sp>
        <p:nvSpPr>
          <p:cNvPr id="231" name="Right Triangle 230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2" name="Picture 81" descr="An arrow hitting a bull's eye target">
            <a:extLst>
              <a:ext uri="{FF2B5EF4-FFF2-40B4-BE49-F238E27FC236}">
                <a16:creationId xmlns:a16="http://schemas.microsoft.com/office/drawing/2014/main" id="{4D397F12-EE24-7A84-E255-A3C80FD6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98" r="4854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1509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7AC5BD-4E4A-4CE2-B6CF-E2F60840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CA" b="1" dirty="0"/>
              <a:t>Initial Technical Setup Progress</a:t>
            </a:r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8" descr="Person writing on a notepad">
            <a:extLst>
              <a:ext uri="{FF2B5EF4-FFF2-40B4-BE49-F238E27FC236}">
                <a16:creationId xmlns:a16="http://schemas.microsoft.com/office/drawing/2014/main" id="{CC9BDD52-AF11-9557-6D5A-B93CF63826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28" r="12241" b="-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pic>
        <p:nvPicPr>
          <p:cNvPr id="51" name="Content Placeholder 50">
            <a:extLst>
              <a:ext uri="{FF2B5EF4-FFF2-40B4-BE49-F238E27FC236}">
                <a16:creationId xmlns:a16="http://schemas.microsoft.com/office/drawing/2014/main" id="{CCA5AC62-8E67-41DF-866C-6DA3D528B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624" y="3547545"/>
            <a:ext cx="6410380" cy="1854295"/>
          </a:xfrm>
        </p:spPr>
      </p:pic>
    </p:spTree>
    <p:extLst>
      <p:ext uri="{BB962C8B-B14F-4D97-AF65-F5344CB8AC3E}">
        <p14:creationId xmlns:p14="http://schemas.microsoft.com/office/powerpoint/2010/main" val="9969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ight Triangle 13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6" name="Picture 4" descr="Top view of ingredients and herbs on a black surface">
            <a:extLst>
              <a:ext uri="{FF2B5EF4-FFF2-40B4-BE49-F238E27FC236}">
                <a16:creationId xmlns:a16="http://schemas.microsoft.com/office/drawing/2014/main" id="{27986DC6-598C-00E4-649B-308FF212D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60000"/>
          </a:blip>
          <a:srcRect r="-1" b="7997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7D02C2-E06E-4533-904C-9A27449E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29" y="3209044"/>
            <a:ext cx="9339075" cy="15932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br>
              <a:rPr lang="en-US" sz="4600" b="1" dirty="0">
                <a:solidFill>
                  <a:srgbClr val="FFFFFF"/>
                </a:solidFill>
                <a:effectLst/>
              </a:rPr>
            </a:br>
            <a:br>
              <a:rPr lang="en-US" sz="4600" b="1" dirty="0">
                <a:solidFill>
                  <a:srgbClr val="FFFFFF"/>
                </a:solidFill>
                <a:effectLst/>
              </a:rPr>
            </a:br>
            <a:br>
              <a:rPr lang="en-US" sz="4600" b="1" dirty="0">
                <a:solidFill>
                  <a:srgbClr val="FFFFFF"/>
                </a:solidFill>
                <a:effectLst/>
              </a:rPr>
            </a:br>
            <a:br>
              <a:rPr lang="en-US" sz="4600" b="1" dirty="0">
                <a:solidFill>
                  <a:srgbClr val="FFFFFF"/>
                </a:solidFill>
                <a:effectLst/>
              </a:rPr>
            </a:br>
            <a:br>
              <a:rPr lang="en-US" sz="4600" b="1" dirty="0">
                <a:solidFill>
                  <a:srgbClr val="FFFFFF"/>
                </a:solidFill>
                <a:effectLst/>
              </a:rPr>
            </a:br>
            <a:br>
              <a:rPr lang="en-US" sz="4600" b="1" dirty="0">
                <a:solidFill>
                  <a:srgbClr val="FFFFFF"/>
                </a:solidFill>
                <a:effectLst/>
              </a:rPr>
            </a:br>
            <a:r>
              <a:rPr lang="en-US" sz="4600" b="1" dirty="0">
                <a:solidFill>
                  <a:srgbClr val="FFFFFF"/>
                </a:solidFill>
                <a:effectLst/>
              </a:rPr>
              <a:t>How would you take this assignment from mild to medium then to spicy? </a:t>
            </a:r>
            <a:br>
              <a:rPr lang="en-US" sz="4600" b="1" dirty="0">
                <a:solidFill>
                  <a:srgbClr val="FFFFFF"/>
                </a:solidFill>
                <a:effectLst/>
              </a:rPr>
            </a:br>
            <a:br>
              <a:rPr lang="en-US" sz="4600" b="1" dirty="0">
                <a:solidFill>
                  <a:srgbClr val="FFFFFF"/>
                </a:solidFill>
                <a:effectLst/>
              </a:rPr>
            </a:br>
            <a:br>
              <a:rPr lang="en-US" sz="4600" b="1" dirty="0">
                <a:solidFill>
                  <a:srgbClr val="FFFFFF"/>
                </a:solidFill>
                <a:effectLst/>
              </a:rPr>
            </a:br>
            <a:r>
              <a:rPr lang="en-US" sz="2400" b="1" dirty="0">
                <a:solidFill>
                  <a:srgbClr val="FFFFFF"/>
                </a:solidFill>
                <a:effectLst/>
              </a:rPr>
              <a:t>Get comfortable being uncomfortable.</a:t>
            </a:r>
            <a:br>
              <a:rPr lang="en-US" sz="2400" b="1" dirty="0">
                <a:solidFill>
                  <a:srgbClr val="FFFFFF"/>
                </a:solidFill>
                <a:effectLst/>
              </a:rPr>
            </a:br>
            <a:br>
              <a:rPr lang="en-US" sz="2400" b="1" dirty="0">
                <a:solidFill>
                  <a:srgbClr val="FFFFFF"/>
                </a:solidFill>
                <a:effectLst/>
              </a:rPr>
            </a:br>
            <a:r>
              <a:rPr lang="en-US" sz="2400" b="1" dirty="0">
                <a:solidFill>
                  <a:srgbClr val="FFFFFF"/>
                </a:solidFill>
                <a:effectLst/>
              </a:rPr>
              <a:t>Take consistent steps to get into the habit of learning  a new relevant skill or tool.</a:t>
            </a:r>
            <a:br>
              <a:rPr lang="en-US" sz="2400" b="1" dirty="0">
                <a:solidFill>
                  <a:srgbClr val="FFFFFF"/>
                </a:solidFill>
                <a:effectLst/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</TotalTime>
  <Words>251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Grandview</vt:lpstr>
      <vt:lpstr>Times New Roman</vt:lpstr>
      <vt:lpstr>Wingdings</vt:lpstr>
      <vt:lpstr>CosineVTI</vt:lpstr>
      <vt:lpstr>Personal Learning &amp;  Development Plan   Prescribed by and for: Chinyere Obi</vt:lpstr>
      <vt:lpstr>My journey</vt:lpstr>
      <vt:lpstr>Patterns or Barriers </vt:lpstr>
      <vt:lpstr>        My Goal  I will dedicate 2hrs every day for learning. I will learn JavaScript and HTML to enhance my web development skills.  I will complete three beginner-level JavaScript courses on Codecademy and complete the materials provided by InceptionU within 3 months with the aim to build three simple projects.   </vt:lpstr>
      <vt:lpstr>Initial Technical Setup Progress</vt:lpstr>
      <vt:lpstr>      How would you take this assignment from mild to medium then to spicy?    Get comfortable being uncomfortable.  Take consistent steps to get into the habit of learning  a new relevant skill or tool.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Development Plan</dc:title>
  <dc:creator>E e</dc:creator>
  <cp:lastModifiedBy>E e</cp:lastModifiedBy>
  <cp:revision>1</cp:revision>
  <dcterms:created xsi:type="dcterms:W3CDTF">2024-09-20T02:23:25Z</dcterms:created>
  <dcterms:modified xsi:type="dcterms:W3CDTF">2024-09-20T04:09:04Z</dcterms:modified>
</cp:coreProperties>
</file>