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" y="0"/>
            <a:ext cx="328964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271" y="428903"/>
            <a:ext cx="2303254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tabLst>
                <a:tab pos="2527697" algn="l"/>
              </a:tabLst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3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  <a:endParaRPr lang="en-US" sz="3000" dirty="0">
              <a:solidFill>
                <a:schemeClr val="tx2">
                  <a:alpha val="75000"/>
                </a:schemeClr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8657" y="5116530"/>
            <a:ext cx="2211513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 cap="all" spc="450" baseline="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47565" flipH="1">
            <a:off x="1180050" y="3967210"/>
            <a:ext cx="1044472" cy="681408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7268" y="0"/>
            <a:ext cx="585673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9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>
          <p15:clr>
            <a:srgbClr val="FBAE40"/>
          </p15:clr>
        </p15:guide>
        <p15:guide id="2" pos="39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65630"/>
            <a:ext cx="78867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806039"/>
            <a:ext cx="2400300" cy="584548"/>
          </a:xfrm>
        </p:spPr>
        <p:txBody>
          <a:bodyPr anchor="b">
            <a:noAutofit/>
          </a:bodyPr>
          <a:lstStyle>
            <a:lvl1pPr marL="0" indent="0">
              <a:buNone/>
              <a:defRPr sz="1350" b="1" cap="all" spc="45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2390588"/>
            <a:ext cx="2400300" cy="375126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71850" y="1800576"/>
            <a:ext cx="2400300" cy="584549"/>
          </a:xfrm>
        </p:spPr>
        <p:txBody>
          <a:bodyPr anchor="b">
            <a:noAutofit/>
          </a:bodyPr>
          <a:lstStyle>
            <a:lvl1pPr marL="0" indent="0">
              <a:buNone/>
              <a:defRPr sz="1350" b="1" cap="all" spc="45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71850" y="2385125"/>
            <a:ext cx="2400300" cy="375126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628650" y="1655523"/>
            <a:ext cx="78867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3861" y="1802953"/>
            <a:ext cx="2400300" cy="584549"/>
          </a:xfrm>
        </p:spPr>
        <p:txBody>
          <a:bodyPr anchor="b">
            <a:noAutofit/>
          </a:bodyPr>
          <a:lstStyle>
            <a:lvl1pPr marL="0" indent="0">
              <a:buNone/>
              <a:defRPr sz="1350" b="1" cap="all" spc="45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13861" y="2387502"/>
            <a:ext cx="2400300" cy="375126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1375939"/>
            <a:ext cx="4086225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2688120"/>
            <a:ext cx="3836756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61204" y="658368"/>
            <a:ext cx="3607308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61204" y="3584448"/>
            <a:ext cx="3607308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19357" y="632198"/>
            <a:ext cx="783354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8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2" y="647701"/>
            <a:ext cx="2760296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2683105"/>
            <a:ext cx="2523269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31286" y="0"/>
            <a:ext cx="5712714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4074" y="2302005"/>
            <a:ext cx="1689764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013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585" y="2851344"/>
            <a:ext cx="6367936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513" y="4846921"/>
            <a:ext cx="4974080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 cap="all" spc="450" baseline="0">
                <a:solidFill>
                  <a:schemeClr val="tx2">
                    <a:alpha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4170875" y="1911565"/>
            <a:ext cx="783354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52333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311718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826924"/>
            <a:ext cx="7886700" cy="126272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16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11757"/>
            <a:ext cx="38862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11757"/>
            <a:ext cx="38862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628650" y="1655523"/>
            <a:ext cx="78867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98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47698"/>
            <a:ext cx="3046366" cy="15585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647700"/>
            <a:ext cx="4629150" cy="52133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206256"/>
            <a:ext cx="3046366" cy="366273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176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67985"/>
            <a:ext cx="4629150" cy="49930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1"/>
            <a:ext cx="2612566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29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432" y="647700"/>
            <a:ext cx="4800923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0634" y="4142232"/>
            <a:ext cx="195453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62031" y="4142232"/>
            <a:ext cx="195453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623428" y="4142232"/>
            <a:ext cx="195453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84825" y="4142232"/>
            <a:ext cx="195453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73" y="1034471"/>
            <a:ext cx="78867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302" y="1900963"/>
            <a:ext cx="771925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05740" indent="0" algn="ctr">
              <a:buFont typeface="Arial" panose="020B0604020202020204" pitchFamily="34" charset="0"/>
              <a:buNone/>
              <a:defRPr/>
            </a:lvl2pPr>
            <a:lvl3pPr marL="171450" indent="0" algn="ctr">
              <a:buNone/>
              <a:defRPr/>
            </a:lvl3pPr>
            <a:lvl4pPr marL="480060" indent="0" algn="ctr">
              <a:buFont typeface="Arial" panose="020B0604020202020204" pitchFamily="34" charset="0"/>
              <a:buNone/>
              <a:defRPr/>
            </a:lvl4pPr>
            <a:lvl5pPr marL="51435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3050381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44952" y="4160520"/>
            <a:ext cx="3099816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44768" y="4160520"/>
            <a:ext cx="3003804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63174" y="1555564"/>
            <a:ext cx="3217653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9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6" y="5059253"/>
            <a:ext cx="5155745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3000"/>
              <a:t>Click to edit Master title style</a:t>
            </a:r>
            <a:endParaRPr lang="en-US" sz="30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4228" y="5056632"/>
            <a:ext cx="2544334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200"/>
              <a:t>Click to edit Master subtitle style</a:t>
            </a:r>
            <a:endParaRPr lang="en-US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7874" y="5187443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43" y="0"/>
            <a:ext cx="9141714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38403"/>
            <a:ext cx="78867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628650" y="1655523"/>
            <a:ext cx="78867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00" y="1679441"/>
            <a:ext cx="8167924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795" y="2273661"/>
            <a:ext cx="5932967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200"/>
              <a:t>Click to edit Master subtitle style</a:t>
            </a:r>
            <a:endParaRPr lang="en-US" sz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4130253" y="632198"/>
            <a:ext cx="783354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35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3063240"/>
            <a:ext cx="3991356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3440" y="3063240"/>
            <a:ext cx="3991356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628650" y="1655523"/>
            <a:ext cx="78867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23">
            <a:extLst>
              <a:ext uri="{FF2B5EF4-FFF2-40B4-BE49-F238E27FC236}">
                <a16:creationId xmlns:a16="http://schemas.microsoft.com/office/drawing/2014/main" id="{807AB57C-FB2F-4687-A53B-10BC93C061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858" y="2266497"/>
            <a:ext cx="1831086" cy="16824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000D73B6-1C0A-4F47-AA94-E1B7667F20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32248" y="2276021"/>
            <a:ext cx="1831086" cy="16824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23">
            <a:extLst>
              <a:ext uri="{FF2B5EF4-FFF2-40B4-BE49-F238E27FC236}">
                <a16:creationId xmlns:a16="http://schemas.microsoft.com/office/drawing/2014/main" id="{35F208ED-C2A5-4E66-AD25-D5D7D73E6C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4571" y="2260823"/>
            <a:ext cx="1831086" cy="16824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23">
            <a:extLst>
              <a:ext uri="{FF2B5EF4-FFF2-40B4-BE49-F238E27FC236}">
                <a16:creationId xmlns:a16="http://schemas.microsoft.com/office/drawing/2014/main" id="{8C8C6B13-E352-4D69-9FB1-F92A36C33D3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80413" y="2266497"/>
            <a:ext cx="1831086" cy="16824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C071B65-316E-4CAB-8D44-4F4A520243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4085532"/>
            <a:ext cx="1831086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spc="1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77C885E3-D5E0-4CBD-BA10-704E92E5FA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649" y="4469611"/>
            <a:ext cx="1831086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25" b="0" spc="1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EDF1E930-E006-4E8D-912E-5C7DE87EE7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43041" y="4095056"/>
            <a:ext cx="1831086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spc="1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C24456D-6FC8-4A02-A705-91CAD806F8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43040" y="4479135"/>
            <a:ext cx="1831086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25" b="0" spc="1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B0AA21CB-553A-476D-9DBE-6B06618FE1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67696" y="4088244"/>
            <a:ext cx="1831086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spc="1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B0CD8AA8-7148-4DD0-89BA-F4D140F2414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696" y="4472323"/>
            <a:ext cx="1831086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25" b="0" spc="1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C99B4FF6-133C-4927-BD3D-357FBD13CB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91205" y="4085532"/>
            <a:ext cx="1831086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 b="1" spc="1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078286AF-2AD6-4303-884E-832045E59D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91204" y="4469611"/>
            <a:ext cx="1831086" cy="347662"/>
          </a:xfrm>
        </p:spPr>
        <p:txBody>
          <a:bodyPr lIns="146304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25" b="0" spc="15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2432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16213"/>
            <a:ext cx="78867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665630"/>
            <a:ext cx="78867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60" y="1806039"/>
            <a:ext cx="3868340" cy="584548"/>
          </a:xfrm>
        </p:spPr>
        <p:txBody>
          <a:bodyPr anchor="b">
            <a:noAutofit/>
          </a:bodyPr>
          <a:lstStyle>
            <a:lvl1pPr marL="0" indent="0">
              <a:buNone/>
              <a:defRPr sz="1350" b="1" cap="all" spc="45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390588"/>
            <a:ext cx="3868340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6768" y="1806039"/>
            <a:ext cx="3887391" cy="584549"/>
          </a:xfrm>
        </p:spPr>
        <p:txBody>
          <a:bodyPr anchor="b">
            <a:noAutofit/>
          </a:bodyPr>
          <a:lstStyle>
            <a:lvl1pPr marL="0" indent="0">
              <a:buNone/>
              <a:defRPr sz="1350" b="1" cap="all" spc="450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6768" y="2390588"/>
            <a:ext cx="3887391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628650" y="1655523"/>
            <a:ext cx="78867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98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2427"/>
            <a:ext cx="78867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61459"/>
            <a:ext cx="78867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4094" y="6356351"/>
            <a:ext cx="2491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1" spc="75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6050" y="6356351"/>
            <a:ext cx="3771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b="1" cap="all" spc="3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8856" y="6356351"/>
            <a:ext cx="1061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39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  <p:sldLayoutId id="2147483787" r:id="rId17"/>
    <p:sldLayoutId id="2147483788" r:id="rId18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3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80000"/>
        <a:buFont typeface="Arial" panose="020B0604020202020204" pitchFamily="34" charset="0"/>
        <a:buChar char="•"/>
        <a:defRPr sz="1800" kern="1200" spc="75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05740" indent="0" algn="l" defTabSz="685800" rtl="0" eaLnBrk="1" latinLnBrk="0" hangingPunct="1">
        <a:lnSpc>
          <a:spcPct val="120000"/>
        </a:lnSpc>
        <a:spcBef>
          <a:spcPts val="375"/>
        </a:spcBef>
        <a:buFontTx/>
        <a:buNone/>
        <a:defRPr sz="1350" b="1" kern="1200" spc="75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428625" indent="-257175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 spc="75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480060" indent="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None/>
        <a:defRPr sz="1200" i="1" kern="1200" spc="75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685800" indent="-171450" algn="l" defTabSz="685800" rtl="0" eaLnBrk="1" latinLnBrk="0" hangingPunct="1">
        <a:lnSpc>
          <a:spcPct val="12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1200" kern="1200" spc="75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499115"/>
            <a:ext cx="6517482" cy="2509213"/>
          </a:xfrm>
        </p:spPr>
        <p:txBody>
          <a:bodyPr/>
          <a:lstStyle/>
          <a:p>
            <a:r>
              <a:rPr dirty="0"/>
              <a:t>Real-Time Traffic Sign Recognition for Autonomous Driving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099022"/>
            <a:ext cx="6517482" cy="2276060"/>
          </a:xfrm>
        </p:spPr>
        <p:txBody>
          <a:bodyPr>
            <a:normAutofit lnSpcReduction="10000"/>
          </a:bodyPr>
          <a:lstStyle/>
          <a:p>
            <a:r>
              <a:rPr b="1" dirty="0"/>
              <a:t>Deep Network Architecture Project</a:t>
            </a:r>
          </a:p>
          <a:p>
            <a:pPr algn="r"/>
            <a:r>
              <a:rPr b="1" dirty="0"/>
              <a:t>Team Members: </a:t>
            </a:r>
            <a:br>
              <a:rPr lang="en-US" dirty="0"/>
            </a:br>
            <a:r>
              <a:rPr lang="en-US" b="1" dirty="0"/>
              <a:t>2310030032</a:t>
            </a:r>
            <a:r>
              <a:rPr lang="en-US" dirty="0"/>
              <a:t> : K. Pramodh</a:t>
            </a:r>
            <a:br>
              <a:rPr lang="en-US" dirty="0"/>
            </a:br>
            <a:r>
              <a:rPr lang="en-US" b="1" dirty="0"/>
              <a:t>2310030037</a:t>
            </a:r>
            <a:r>
              <a:rPr lang="en-US" dirty="0"/>
              <a:t> : T. Chyavan</a:t>
            </a:r>
            <a:br>
              <a:rPr lang="en-US" dirty="0"/>
            </a:br>
            <a:r>
              <a:rPr lang="en-US" b="1" dirty="0"/>
              <a:t>2310030065</a:t>
            </a:r>
            <a:r>
              <a:rPr lang="en-US" dirty="0"/>
              <a:t> : C. Sreeneel</a:t>
            </a:r>
          </a:p>
          <a:p>
            <a:pPr algn="r"/>
            <a:r>
              <a:rPr lang="en-US" b="1" dirty="0"/>
              <a:t>2310030140 </a:t>
            </a:r>
            <a:r>
              <a:rPr lang="en-US" dirty="0"/>
              <a:t>: T. Karthik</a:t>
            </a:r>
          </a:p>
          <a:p>
            <a:pPr algn="r"/>
            <a:r>
              <a:rPr lang="en-US" b="1" dirty="0"/>
              <a:t>2310030336</a:t>
            </a:r>
            <a:r>
              <a:rPr lang="en-US" dirty="0"/>
              <a:t> : G. Ram Charan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1716946"/>
            <a:ext cx="7773339" cy="3424107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Autonomous vehicles must accurately and quickly recognize traffic signs to ensure safe navigation.</a:t>
            </a:r>
          </a:p>
          <a:p>
            <a:pPr>
              <a:defRPr sz="1400"/>
            </a:pPr>
            <a:r>
              <a:rPr dirty="0"/>
              <a:t>This project proposes a deep learning-based system for real-time traffic sign detection and classification using CNNs.</a:t>
            </a:r>
          </a:p>
          <a:p>
            <a:pPr>
              <a:defRPr sz="1400"/>
            </a:pPr>
            <a:r>
              <a:rPr dirty="0"/>
              <a:t>Leveraging publicly available datasets and optimized architectures, the model aims to achieve high accuracy with low latency.</a:t>
            </a:r>
          </a:p>
          <a:p>
            <a:pPr>
              <a:defRPr sz="1400"/>
            </a:pPr>
            <a:r>
              <a:rPr dirty="0"/>
              <a:t>The goal is to enhance road safety, reduce human error, and contribute to intelligent transportation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1716946"/>
            <a:ext cx="7773339" cy="3424107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To develop a deep learning-based system capable of detecting and classifying traffic signs in real-time from a live video feed for integration into autonomous driving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29" y="1716946"/>
            <a:ext cx="7773339" cy="3424107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Collect and preprocess traffic sign image datasets.</a:t>
            </a:r>
          </a:p>
          <a:p>
            <a:pPr>
              <a:defRPr sz="1400"/>
            </a:pPr>
            <a:r>
              <a:rPr dirty="0"/>
              <a:t>Train CNN-based models for accurate classification.</a:t>
            </a:r>
          </a:p>
          <a:p>
            <a:pPr>
              <a:defRPr sz="1400"/>
            </a:pPr>
            <a:r>
              <a:rPr dirty="0"/>
              <a:t>Integrate model with live video feed for real-time detection.</a:t>
            </a:r>
          </a:p>
          <a:p>
            <a:pPr>
              <a:defRPr sz="1400"/>
            </a:pPr>
            <a:r>
              <a:rPr dirty="0"/>
              <a:t>Evaluate performance in terms of accuracy, latency, and robustness.</a:t>
            </a:r>
          </a:p>
          <a:p>
            <a:pPr>
              <a:defRPr sz="1400"/>
            </a:pPr>
            <a:r>
              <a:rPr dirty="0"/>
              <a:t>Optimize the system for embedded deployment.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Requirements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2" y="1802551"/>
            <a:ext cx="7773339" cy="3424107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Software: Python, TensorFlow/</a:t>
            </a:r>
            <a:r>
              <a:rPr dirty="0" err="1"/>
              <a:t>PyTorch</a:t>
            </a:r>
            <a:r>
              <a:rPr dirty="0"/>
              <a:t>, OpenCV.</a:t>
            </a:r>
          </a:p>
          <a:p>
            <a:pPr>
              <a:defRPr sz="1400"/>
            </a:pPr>
            <a:r>
              <a:rPr lang="en-US" dirty="0"/>
              <a:t>Dataset: German Traffic Sign Recognition Benchmark (GTSRB) or similar.</a:t>
            </a:r>
          </a:p>
          <a:p>
            <a:pPr>
              <a:defRPr sz="1400"/>
            </a:pPr>
            <a:r>
              <a:rPr dirty="0"/>
              <a:t>Team expertise in Deep Learning and Computer Vision.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Team Members</a:t>
            </a:r>
            <a:r>
              <a:rPr lang="en-US" dirty="0"/>
              <a:t> &amp; Respective Roles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2786"/>
            <a:ext cx="7886700" cy="3545204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lang="en-US" dirty="0"/>
              <a:t>2310030032 – Pramodh :</a:t>
            </a:r>
            <a:endParaRPr dirty="0"/>
          </a:p>
          <a:p>
            <a:pPr>
              <a:defRPr sz="1400"/>
            </a:pPr>
            <a:r>
              <a:rPr lang="en-US" dirty="0"/>
              <a:t>2310030037 – Chyavan :</a:t>
            </a:r>
            <a:endParaRPr dirty="0"/>
          </a:p>
          <a:p>
            <a:pPr>
              <a:defRPr sz="1400"/>
            </a:pPr>
            <a:r>
              <a:rPr lang="en-US" dirty="0"/>
              <a:t>2310030065 – Sreeneel :</a:t>
            </a:r>
          </a:p>
          <a:p>
            <a:pPr>
              <a:defRPr sz="1400"/>
            </a:pPr>
            <a:r>
              <a:rPr lang="en-US" dirty="0"/>
              <a:t>2310030140 – Karthik : </a:t>
            </a:r>
            <a:endParaRPr dirty="0"/>
          </a:p>
          <a:p>
            <a:pPr>
              <a:defRPr sz="1400"/>
            </a:pPr>
            <a:r>
              <a:rPr lang="en-US" dirty="0"/>
              <a:t>2310030336 – Ram Charan :</a:t>
            </a:r>
          </a:p>
          <a:p>
            <a:pPr>
              <a:defRPr sz="1400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70493"/>
            <a:ext cx="7886700" cy="3545204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In-scope: Real-time detection and classification of traffic signs from video feed.</a:t>
            </a:r>
          </a:p>
          <a:p>
            <a:pPr>
              <a:defRPr sz="1400"/>
            </a:pPr>
            <a:r>
              <a:rPr dirty="0"/>
              <a:t>Out-of-scope: Full autonomous driving system integration, lane detection, GPS integration.</a:t>
            </a:r>
          </a:p>
          <a:p>
            <a:pPr>
              <a:defRPr sz="1400"/>
            </a:pPr>
            <a:r>
              <a:rPr dirty="0"/>
              <a:t>Future work: Extend to adverse weather conditions and different sign boards across countries.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6153"/>
            <a:ext cx="7886700" cy="3545204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High-accuracy traffic sign recognition model (&gt;95% accuracy on test set).</a:t>
            </a:r>
          </a:p>
          <a:p>
            <a:pPr>
              <a:defRPr sz="1400"/>
            </a:pPr>
            <a:r>
              <a:rPr dirty="0"/>
              <a:t>Real-time processing with latency &lt;50ms per frame.</a:t>
            </a:r>
          </a:p>
          <a:p>
            <a:pPr>
              <a:defRPr sz="1400"/>
            </a:pPr>
            <a:r>
              <a:rPr dirty="0"/>
              <a:t>Successful demonstration using live video feed or dashcam footage.</a:t>
            </a:r>
          </a:p>
          <a:p>
            <a:pPr>
              <a:defRPr sz="1400"/>
            </a:pPr>
            <a:r>
              <a:rPr dirty="0"/>
              <a:t>Optimized deployment-ready model for embedded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TotalTime>24</TotalTime>
  <Words>331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Dante</vt:lpstr>
      <vt:lpstr>PineVTI</vt:lpstr>
      <vt:lpstr>Real-Time Traffic Sign Recognition for Autonomous Driving</vt:lpstr>
      <vt:lpstr>Abstract</vt:lpstr>
      <vt:lpstr>Aim</vt:lpstr>
      <vt:lpstr>Objectives</vt:lpstr>
      <vt:lpstr>Tools &amp; Requirements</vt:lpstr>
      <vt:lpstr>Team Members &amp; Respective Roles</vt:lpstr>
      <vt:lpstr>Scope</vt:lpstr>
      <vt:lpstr>Expected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Sreeneel Chavidi</dc:creator>
  <cp:keywords/>
  <dc:description>generated using python-pptx</dc:description>
  <cp:lastModifiedBy>Sreeneel Chavidi</cp:lastModifiedBy>
  <cp:revision>3</cp:revision>
  <dcterms:created xsi:type="dcterms:W3CDTF">2013-01-27T09:14:16Z</dcterms:created>
  <dcterms:modified xsi:type="dcterms:W3CDTF">2025-08-13T05:38:47Z</dcterms:modified>
  <cp:category/>
</cp:coreProperties>
</file>