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9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5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59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3316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47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10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14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68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6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46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09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0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1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1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3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66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872C34-8B5A-4150-AD65-9C5D11F4FD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Projet </a:t>
            </a:r>
            <a:r>
              <a:rPr lang="fr-FR" b="1" dirty="0" err="1"/>
              <a:t>Madera</a:t>
            </a:r>
            <a:br>
              <a:rPr lang="fr-FR" b="1" dirty="0"/>
            </a:br>
            <a:br>
              <a:rPr lang="fr-FR" b="1" dirty="0"/>
            </a:br>
            <a:r>
              <a:rPr lang="fr-FR" sz="2400" b="1" dirty="0"/>
              <a:t>Spécifications fonctionnelles</a:t>
            </a:r>
            <a:br>
              <a:rPr lang="fr-FR" sz="2400" b="1" dirty="0"/>
            </a:br>
            <a:r>
              <a:rPr lang="fr-FR" sz="2400" b="1" dirty="0"/>
              <a:t>RIL 2018-2020</a:t>
            </a:r>
            <a:br>
              <a:rPr lang="fr-FR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7DB4A9-C63C-4212-8462-3F6F01D56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86472" y="2676559"/>
            <a:ext cx="2156642" cy="194733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R. CHRETIEN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A. BROCHARD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U. HASSED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b="1" dirty="0">
                <a:solidFill>
                  <a:schemeClr val="tx1"/>
                </a:solidFill>
              </a:rPr>
              <a:t>V. HALLAY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30" name="Picture 6" descr="RÃ©sultat de recherche d'images pour &quot;cesi alternance&quot;">
            <a:extLst>
              <a:ext uri="{FF2B5EF4-FFF2-40B4-BE49-F238E27FC236}">
                <a16:creationId xmlns:a16="http://schemas.microsoft.com/office/drawing/2014/main" id="{460568A8-524A-4E80-886C-787F6EE4B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2" y="4623891"/>
            <a:ext cx="4833166" cy="165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3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66926-1D92-48F7-9C83-EDAF895B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BBB12-0E32-496B-90A0-5042B3DEC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Planning prévisionnel</a:t>
            </a:r>
          </a:p>
          <a:p>
            <a:r>
              <a:rPr lang="fr-FR" dirty="0"/>
              <a:t>WBS</a:t>
            </a:r>
          </a:p>
          <a:p>
            <a:r>
              <a:rPr lang="fr-FR" dirty="0"/>
              <a:t>Analyse des risques</a:t>
            </a:r>
          </a:p>
          <a:p>
            <a:r>
              <a:rPr lang="fr-FR" dirty="0"/>
              <a:t>Gestion du système documentaire</a:t>
            </a:r>
          </a:p>
          <a:p>
            <a:r>
              <a:rPr lang="fr-FR" dirty="0"/>
              <a:t>PBS</a:t>
            </a:r>
          </a:p>
          <a:p>
            <a:r>
              <a:rPr lang="fr-FR" dirty="0"/>
              <a:t>Diagramme de cas d’utilisations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124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72" name="Rectangle 71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2050" name="Picture 2" descr="RÃ©sultat de recherche d'images pour &quot;maison   en bois construction&quot;">
            <a:extLst>
              <a:ext uri="{FF2B5EF4-FFF2-40B4-BE49-F238E27FC236}">
                <a16:creationId xmlns:a16="http://schemas.microsoft.com/office/drawing/2014/main" id="{D5A202C9-7B93-458A-8E2C-D067EA64B5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4" r="8289" b="-1"/>
          <a:stretch/>
        </p:blipFill>
        <p:spPr bwMode="auto">
          <a:xfrm>
            <a:off x="4925787" y="345268"/>
            <a:ext cx="6793992" cy="6167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95E45E-B047-49C0-949D-05E55F2F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fr-FR" sz="3200"/>
              <a:t>Introduction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EA07C9-18B2-49D4-8DCF-36E781A8B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581635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/>
              <a:t>Le Groupe </a:t>
            </a:r>
            <a:r>
              <a:rPr lang="fr-FR" sz="2000" dirty="0" err="1"/>
              <a:t>Madera</a:t>
            </a:r>
            <a:endParaRPr lang="fr-FR" sz="20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43296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0667B-026F-485B-8143-6E8D3A57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1117212"/>
            <a:ext cx="9613861" cy="507401"/>
          </a:xfrm>
        </p:spPr>
        <p:txBody>
          <a:bodyPr>
            <a:normAutofit fontScale="90000"/>
          </a:bodyPr>
          <a:lstStyle/>
          <a:p>
            <a:r>
              <a:rPr lang="fr-FR" dirty="0"/>
              <a:t>Planning prévisionnel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D8C0BA6-3BDC-4B93-889D-8123AC13DD8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2552701"/>
            <a:ext cx="11982449" cy="3676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4957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557ECB-45BD-43BB-ACDB-848B1C67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WBS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ED85C9-87F0-406D-8FCF-F80FC55B5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09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671E11-A17C-49C7-BC3D-490DB704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1154096"/>
            <a:ext cx="9613861" cy="680069"/>
          </a:xfrm>
        </p:spPr>
        <p:txBody>
          <a:bodyPr>
            <a:normAutofit fontScale="90000"/>
          </a:bodyPr>
          <a:lstStyle/>
          <a:p>
            <a:r>
              <a:rPr lang="fr-FR" dirty="0"/>
              <a:t>Analyse des risques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CF078BC-A6AB-445E-A0CE-82FD6716A5D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21" y="2608939"/>
            <a:ext cx="7692154" cy="256313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FC74EC3-9E5B-4221-9C3D-72708132FE01}"/>
              </a:ext>
            </a:extLst>
          </p:cNvPr>
          <p:cNvSpPr txBox="1"/>
          <p:nvPr/>
        </p:nvSpPr>
        <p:spPr>
          <a:xfrm>
            <a:off x="7858125" y="5172074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SWOT</a:t>
            </a:r>
          </a:p>
        </p:txBody>
      </p:sp>
    </p:spTree>
    <p:extLst>
      <p:ext uri="{BB962C8B-B14F-4D97-AF65-F5344CB8AC3E}">
        <p14:creationId xmlns:p14="http://schemas.microsoft.com/office/powerpoint/2010/main" val="536207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337071-A54A-486B-B14C-6372F0261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1152723"/>
            <a:ext cx="9613861" cy="516279"/>
          </a:xfrm>
        </p:spPr>
        <p:txBody>
          <a:bodyPr>
            <a:normAutofit fontScale="90000"/>
          </a:bodyPr>
          <a:lstStyle/>
          <a:p>
            <a:r>
              <a:rPr lang="fr-FR" dirty="0"/>
              <a:t>Gestion du système documentaire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C13EB97-FB86-4CB2-A110-1EA97183154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2886075"/>
            <a:ext cx="7573755" cy="34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FF40B67-871D-43FD-9104-6FC6175813A9}"/>
              </a:ext>
            </a:extLst>
          </p:cNvPr>
          <p:cNvSpPr txBox="1"/>
          <p:nvPr/>
        </p:nvSpPr>
        <p:spPr>
          <a:xfrm>
            <a:off x="790575" y="2124075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Versioning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Gestion des fichiers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671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DF673E-F2B6-4EB5-B1DF-E6FE0549A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PBS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0A585E2-FD72-40B0-ACE3-4426796CE59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" t="8320" r="2458" b="6610"/>
          <a:stretch/>
        </p:blipFill>
        <p:spPr bwMode="auto">
          <a:xfrm>
            <a:off x="276225" y="2705100"/>
            <a:ext cx="9613860" cy="32765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05714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351935-3CA7-4423-A294-772ECEA8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fr-FR" sz="2400"/>
              <a:t>Diagramme de cas d’utilisations</a:t>
            </a:r>
            <a:br>
              <a:rPr lang="fr-FR" sz="2400"/>
            </a:br>
            <a:endParaRPr lang="fr-FR" sz="24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7" name="Espace réservé du contenu 3">
            <a:extLst>
              <a:ext uri="{FF2B5EF4-FFF2-40B4-BE49-F238E27FC236}">
                <a16:creationId xmlns:a16="http://schemas.microsoft.com/office/drawing/2014/main" id="{DA0D962F-F8BB-4093-BEC4-DF5E669AEBB1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139" y="1293697"/>
            <a:ext cx="7740539" cy="515472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389098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</Words>
  <Application>Microsoft Office PowerPoint</Application>
  <PresentationFormat>Grand écran</PresentationFormat>
  <Paragraphs>24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Projet Madera  Spécifications fonctionnelles RIL 2018-2020 </vt:lpstr>
      <vt:lpstr>Sommaire </vt:lpstr>
      <vt:lpstr>Introduction</vt:lpstr>
      <vt:lpstr>Planning prévisionnel </vt:lpstr>
      <vt:lpstr>WBS</vt:lpstr>
      <vt:lpstr>Analyse des risques </vt:lpstr>
      <vt:lpstr>Gestion du système documentaire </vt:lpstr>
      <vt:lpstr>PBS</vt:lpstr>
      <vt:lpstr>Diagramme de cas d’utilisations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Madera  Spécifications fonctionnelles RIL 2018-2020</dc:title>
  <dc:creator>valentin hallay</dc:creator>
  <cp:lastModifiedBy>valentin hallay</cp:lastModifiedBy>
  <cp:revision>2</cp:revision>
  <dcterms:created xsi:type="dcterms:W3CDTF">2019-03-31T17:45:56Z</dcterms:created>
  <dcterms:modified xsi:type="dcterms:W3CDTF">2019-03-31T17:47:55Z</dcterms:modified>
</cp:coreProperties>
</file>