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0"/>
  </p:notesMasterIdLst>
  <p:sldIdLst>
    <p:sldId id="256" r:id="rId2"/>
    <p:sldId id="257" r:id="rId3"/>
    <p:sldId id="272" r:id="rId4"/>
    <p:sldId id="275" r:id="rId5"/>
    <p:sldId id="277" r:id="rId6"/>
    <p:sldId id="273" r:id="rId7"/>
    <p:sldId id="274" r:id="rId8"/>
    <p:sldId id="276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96" r:id="rId18"/>
    <p:sldId id="286" r:id="rId19"/>
    <p:sldId id="297" r:id="rId20"/>
    <p:sldId id="287" r:id="rId21"/>
    <p:sldId id="288" r:id="rId22"/>
    <p:sldId id="290" r:id="rId23"/>
    <p:sldId id="291" r:id="rId24"/>
    <p:sldId id="289" r:id="rId25"/>
    <p:sldId id="292" r:id="rId26"/>
    <p:sldId id="293" r:id="rId27"/>
    <p:sldId id="294" r:id="rId28"/>
    <p:sldId id="29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2579" autoAdjust="0"/>
  </p:normalViewPr>
  <p:slideViewPr>
    <p:cSldViewPr snapToGrid="0">
      <p:cViewPr varScale="1">
        <p:scale>
          <a:sx n="94" d="100"/>
          <a:sy n="94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64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1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0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8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6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5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60" y="771492"/>
            <a:ext cx="7656056" cy="3810134"/>
          </a:xfrm>
        </p:spPr>
        <p:txBody>
          <a:bodyPr>
            <a:noAutofit/>
          </a:bodyPr>
          <a:lstStyle/>
          <a:p>
            <a:r>
              <a:rPr lang="fr-FR" b="1" dirty="0"/>
              <a:t>Projet Madera</a:t>
            </a:r>
            <a:br>
              <a:rPr lang="fr-FR" b="1" dirty="0"/>
            </a:br>
            <a:br>
              <a:rPr lang="fr-FR" b="1" dirty="0"/>
            </a:br>
            <a:r>
              <a:rPr lang="fr-FR" sz="4400" b="1" dirty="0"/>
              <a:t>4</a:t>
            </a:r>
            <a:r>
              <a:rPr lang="fr-FR" sz="4400" b="1" baseline="30000" dirty="0"/>
              <a:t>ème</a:t>
            </a:r>
            <a:r>
              <a:rPr lang="fr-FR" sz="8000" b="1" dirty="0"/>
              <a:t> </a:t>
            </a:r>
            <a:r>
              <a:rPr lang="fr-FR" sz="3600" b="1" dirty="0"/>
              <a:t>Livrables</a:t>
            </a:r>
            <a:br>
              <a:rPr lang="fr-FR" sz="3600" b="1" dirty="0"/>
            </a:br>
            <a:r>
              <a:rPr lang="fr-FR" sz="36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1119" y="34959"/>
            <a:ext cx="1941387" cy="19857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R. CHRETIEN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A. BROCHARD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U. HASSED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V. HALLAY</a:t>
            </a:r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2" y="483725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15595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60A29-4E64-4EAA-A409-B78ACC79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0E401-CAE3-45CA-8D65-438B44E2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162833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38A-F415-4ACE-B03B-4E3E1C1F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5F129-37B9-477C-BD40-2906CC3E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69636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477FA-CD64-4473-9CCC-2312506B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D6002-3EB0-4AB7-9077-FB9646AC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250922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BF1C3-9DE8-4A87-AF53-D60821FD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E8C0A-9A29-4899-8C9F-0EF3B695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353992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70180-E849-4CF5-A162-E86D8812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321E4-D855-4AE1-B334-FBDCFEA0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80613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82790-1415-4BBA-8DB6-5B16D60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D2AA2-5E45-4EB7-BA0E-428AAFF1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287968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 err="1"/>
              <a:t>Demonstration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2496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59888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6DE45-CE50-4464-90E6-A83DAA08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PRA/PCA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D4CA5-D3B7-4DE6-8EFC-12257107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177873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6597"/>
            <a:ext cx="10018713" cy="400460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82790-1415-4BBA-8DB6-5B16D60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Support/Demande d'évolution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D2AA2-5E45-4EB7-BA0E-428AAFF1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300817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9027B-149E-42D7-8474-5344A483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867AC-A518-4A3B-980B-0851F728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228987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Clôture de projet</a:t>
            </a:r>
          </a:p>
        </p:txBody>
      </p:sp>
    </p:spTree>
    <p:extLst>
      <p:ext uri="{BB962C8B-B14F-4D97-AF65-F5344CB8AC3E}">
        <p14:creationId xmlns:p14="http://schemas.microsoft.com/office/powerpoint/2010/main" val="610667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ADCE4-51D1-4185-916D-A3FF21A7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Final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2E78B-25DC-4687-B46F-45D73BCF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6462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942F7-D71A-49F2-8C04-7804B7F8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Budget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18577-C2F8-4D99-A387-D5DDEE27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213831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15CD5-9FED-4659-96EF-C5F5DA09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4C681-5FF3-4E57-B678-1163312F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3767110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AE84C-A7DC-404A-92F0-37665584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COVID-19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EAF4FE-2019-493A-BC9D-0C03CEDB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92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16FDE-1420-4490-BF39-FEA49742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REX MADERA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9E691-13B5-448F-A683-3388DE5F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LE MONDE (Slide -&gt; NOM)</a:t>
            </a:r>
          </a:p>
        </p:txBody>
      </p:sp>
    </p:spTree>
    <p:extLst>
      <p:ext uri="{BB962C8B-B14F-4D97-AF65-F5344CB8AC3E}">
        <p14:creationId xmlns:p14="http://schemas.microsoft.com/office/powerpoint/2010/main" val="1280301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F5317-EF2D-497F-B4B1-095EEF05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REX Etudiant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DFC33-325F-42BD-B351-17C2A85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LE MONDE (Slide -&gt; NOM)</a:t>
            </a:r>
          </a:p>
        </p:txBody>
      </p:sp>
    </p:spTree>
    <p:extLst>
      <p:ext uri="{BB962C8B-B14F-4D97-AF65-F5344CB8AC3E}">
        <p14:creationId xmlns:p14="http://schemas.microsoft.com/office/powerpoint/2010/main" val="308804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275611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B94A2-748B-43D5-A1EC-294A167A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Intro/Contexte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85D6E-6DAB-4B80-A9AC-9886867F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19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B94A2-748B-43D5-A1EC-294A167A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Besoin/Objectif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85D6E-6DAB-4B80-A9AC-9886867F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0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062FD-23BF-A944-9FD3-8FF06344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5" y="232061"/>
            <a:ext cx="10018713" cy="1752599"/>
          </a:xfrm>
        </p:spPr>
        <p:txBody>
          <a:bodyPr/>
          <a:lstStyle/>
          <a:p>
            <a:r>
              <a:rPr lang="fr-FR" dirty="0"/>
              <a:t>Agilité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AEE756-62A1-46C7-9CE2-5F0FF6F7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394909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E1324-ACA0-264A-A162-D9617696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1752599"/>
          </a:xfrm>
        </p:spPr>
        <p:txBody>
          <a:bodyPr/>
          <a:lstStyle/>
          <a:p>
            <a:r>
              <a:rPr lang="fr-FR" dirty="0"/>
              <a:t>Planning prévisionnel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52AEAC9C-C55C-4C53-9AC0-4DB0416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948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320C6-F6FC-41F5-B3CF-659F5FF5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1813F-CD97-4D10-8B21-5F89E9F5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83552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21361-FEA0-40EA-BCEF-9334E947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1F5A1-375F-4ADD-BF73-7F79B2B4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953456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525</TotalTime>
  <Words>93</Words>
  <Application>Microsoft Office PowerPoint</Application>
  <PresentationFormat>Grand écran</PresentationFormat>
  <Paragraphs>55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Corbel</vt:lpstr>
      <vt:lpstr>Parallaxe</vt:lpstr>
      <vt:lpstr>Projet Madera  4ème Livrables RIL 2018-2020 </vt:lpstr>
      <vt:lpstr>Sommaire </vt:lpstr>
      <vt:lpstr>Projet</vt:lpstr>
      <vt:lpstr>Intro/Contexte</vt:lpstr>
      <vt:lpstr>Besoin/Objectif</vt:lpstr>
      <vt:lpstr>Agilité</vt:lpstr>
      <vt:lpstr>Planning prévisionnel</vt:lpstr>
      <vt:lpstr>SWOT</vt:lpstr>
      <vt:lpstr>Sécurité</vt:lpstr>
      <vt:lpstr>Technique</vt:lpstr>
      <vt:lpstr>Langage</vt:lpstr>
      <vt:lpstr>Outils</vt:lpstr>
      <vt:lpstr>Architecture</vt:lpstr>
      <vt:lpstr>UML</vt:lpstr>
      <vt:lpstr>MCD</vt:lpstr>
      <vt:lpstr>Déploiement</vt:lpstr>
      <vt:lpstr>Demonstration</vt:lpstr>
      <vt:lpstr>Maintenance</vt:lpstr>
      <vt:lpstr>PRA/PCA</vt:lpstr>
      <vt:lpstr>Support/Demande d'évolution</vt:lpstr>
      <vt:lpstr>Formation</vt:lpstr>
      <vt:lpstr>Clôture de projet</vt:lpstr>
      <vt:lpstr>Planning Final</vt:lpstr>
      <vt:lpstr>Budget</vt:lpstr>
      <vt:lpstr>Indicateurs</vt:lpstr>
      <vt:lpstr>COVID-19</vt:lpstr>
      <vt:lpstr>REX MADERA</vt:lpstr>
      <vt:lpstr>REX Etudiant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CHRETIEN Romain</cp:lastModifiedBy>
  <cp:revision>46</cp:revision>
  <dcterms:created xsi:type="dcterms:W3CDTF">2019-03-31T17:45:56Z</dcterms:created>
  <dcterms:modified xsi:type="dcterms:W3CDTF">2020-05-11T08:04:56Z</dcterms:modified>
</cp:coreProperties>
</file>