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67" r:id="rId4"/>
    <p:sldId id="266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2579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61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0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3100" b="1" dirty="0"/>
              <a:t>2</a:t>
            </a:r>
            <a:r>
              <a:rPr lang="fr-FR" sz="3100" b="1" baseline="30000" dirty="0"/>
              <a:t>ème</a:t>
            </a:r>
            <a:r>
              <a:rPr lang="fr-FR" b="1" dirty="0"/>
              <a:t> </a:t>
            </a:r>
            <a:r>
              <a:rPr lang="fr-FR" sz="2400" b="1" dirty="0"/>
              <a:t>Livrables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Modélisation UML</a:t>
            </a:r>
          </a:p>
          <a:p>
            <a:r>
              <a:rPr lang="fr-FR" dirty="0"/>
              <a:t>Modèle conceptuel de données</a:t>
            </a:r>
          </a:p>
          <a:p>
            <a:r>
              <a:rPr lang="fr-FR" dirty="0"/>
              <a:t>Séquences et dépendances externes</a:t>
            </a:r>
          </a:p>
          <a:p>
            <a:r>
              <a:rPr lang="fr-FR" dirty="0"/>
              <a:t>Contrôle de saisies et données</a:t>
            </a:r>
          </a:p>
          <a:p>
            <a:r>
              <a:rPr lang="fr-FR" dirty="0"/>
              <a:t>Présentation d'une IHM</a:t>
            </a:r>
          </a:p>
          <a:p>
            <a:r>
              <a:rPr lang="fr-FR" dirty="0"/>
              <a:t>Présentation des différents choix techniques à la réalisation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4066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18" y="749452"/>
            <a:ext cx="2665307" cy="1080938"/>
          </a:xfrm>
        </p:spPr>
        <p:txBody>
          <a:bodyPr>
            <a:normAutofit/>
          </a:bodyPr>
          <a:lstStyle/>
          <a:p>
            <a:r>
              <a:rPr lang="fr-FR" sz="2400" dirty="0"/>
              <a:t>Modèle Conceptuel de Données (MCD)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E261928-AFAC-4AB4-BB48-44B4D1B10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678" y="413660"/>
            <a:ext cx="9328082" cy="60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Template</a:t>
            </a:r>
          </a:p>
        </p:txBody>
      </p:sp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23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63</Words>
  <Application>Microsoft Office PowerPoint</Application>
  <PresentationFormat>Grand écran</PresentationFormat>
  <Paragraphs>30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Projet Madera  2ème Livrables RIL 2018-2020 </vt:lpstr>
      <vt:lpstr>Sommaire </vt:lpstr>
      <vt:lpstr>Template</vt:lpstr>
      <vt:lpstr>Modèle Conceptuel de Données (MCD)</vt:lpstr>
      <vt:lpstr>Template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CHRETIEN Romain</cp:lastModifiedBy>
  <cp:revision>18</cp:revision>
  <dcterms:created xsi:type="dcterms:W3CDTF">2019-03-31T17:45:56Z</dcterms:created>
  <dcterms:modified xsi:type="dcterms:W3CDTF">2019-08-16T09:12:06Z</dcterms:modified>
</cp:coreProperties>
</file>