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28"/>
  </p:notesMasterIdLst>
  <p:sldIdLst>
    <p:sldId id="256" r:id="rId2"/>
    <p:sldId id="257" r:id="rId3"/>
    <p:sldId id="272" r:id="rId4"/>
    <p:sldId id="275" r:id="rId5"/>
    <p:sldId id="277" r:id="rId6"/>
    <p:sldId id="273" r:id="rId7"/>
    <p:sldId id="274" r:id="rId8"/>
    <p:sldId id="276" r:id="rId9"/>
    <p:sldId id="278" r:id="rId10"/>
    <p:sldId id="280" r:id="rId11"/>
    <p:sldId id="279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90" r:id="rId21"/>
    <p:sldId id="291" r:id="rId22"/>
    <p:sldId id="289" r:id="rId23"/>
    <p:sldId id="292" r:id="rId24"/>
    <p:sldId id="293" r:id="rId25"/>
    <p:sldId id="294" r:id="rId26"/>
    <p:sldId id="29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 autoAdjust="0"/>
    <p:restoredTop sz="82579" autoAdjust="0"/>
  </p:normalViewPr>
  <p:slideViewPr>
    <p:cSldViewPr snapToGrid="0">
      <p:cViewPr varScale="1">
        <p:scale>
          <a:sx n="94" d="100"/>
          <a:sy n="94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992A3-AC5D-4E20-9098-8DC8227FE330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98319-E21C-4226-9771-24912F5B4C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11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02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1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2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00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39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83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63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41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14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3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2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5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6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4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69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7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6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3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872C34-8B5A-4150-AD65-9C5D11F4F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4960" y="771492"/>
            <a:ext cx="7656056" cy="3810134"/>
          </a:xfrm>
        </p:spPr>
        <p:txBody>
          <a:bodyPr>
            <a:noAutofit/>
          </a:bodyPr>
          <a:lstStyle/>
          <a:p>
            <a:r>
              <a:rPr lang="fr-FR" b="1" dirty="0"/>
              <a:t>Projet Madera</a:t>
            </a:r>
            <a:br>
              <a:rPr lang="fr-FR" b="1" dirty="0"/>
            </a:br>
            <a:br>
              <a:rPr lang="fr-FR" b="1" dirty="0"/>
            </a:br>
            <a:r>
              <a:rPr lang="fr-FR" sz="4400" b="1" dirty="0"/>
              <a:t>4</a:t>
            </a:r>
            <a:r>
              <a:rPr lang="fr-FR" sz="4400" b="1" baseline="30000" dirty="0"/>
              <a:t>ème</a:t>
            </a:r>
            <a:r>
              <a:rPr lang="fr-FR" sz="8000" b="1" dirty="0"/>
              <a:t> </a:t>
            </a:r>
            <a:r>
              <a:rPr lang="fr-FR" sz="3600" b="1" dirty="0"/>
              <a:t>Livrables</a:t>
            </a:r>
            <a:br>
              <a:rPr lang="fr-FR" sz="3600" b="1" dirty="0"/>
            </a:br>
            <a:r>
              <a:rPr lang="fr-FR" sz="3600" b="1" dirty="0"/>
              <a:t>RIL 2018-2020</a:t>
            </a:r>
            <a:br>
              <a:rPr lang="fr-FR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7DB4A9-C63C-4212-8462-3F6F01D56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1119" y="34959"/>
            <a:ext cx="1941387" cy="198579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R. CHRETIEN</a:t>
            </a:r>
            <a:endParaRPr lang="fr-FR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A. BROCHARD</a:t>
            </a:r>
            <a:endParaRPr lang="fr-FR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U. HASSED</a:t>
            </a:r>
            <a:endParaRPr lang="fr-FR" sz="2000" dirty="0">
              <a:solidFill>
                <a:schemeClr val="tx1"/>
              </a:solidFill>
            </a:endParaRPr>
          </a:p>
          <a:p>
            <a:r>
              <a:rPr lang="fr-FR" sz="2000" b="1" dirty="0">
                <a:solidFill>
                  <a:schemeClr val="tx1"/>
                </a:solidFill>
              </a:rPr>
              <a:t>V. HALLAY</a:t>
            </a:r>
            <a:endParaRPr lang="fr-FR" sz="2000" dirty="0">
              <a:solidFill>
                <a:schemeClr val="tx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1030" name="Picture 6" descr="RÃ©sultat de recherche d'images pour &quot;cesi alternance&quot;">
            <a:extLst>
              <a:ext uri="{FF2B5EF4-FFF2-40B4-BE49-F238E27FC236}">
                <a16:creationId xmlns:a16="http://schemas.microsoft.com/office/drawing/2014/main" id="{460568A8-524A-4E80-886C-787F6EE4B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282" y="4837251"/>
            <a:ext cx="4833166" cy="165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3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D71D5-2663-B041-9836-791DD689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36220"/>
            <a:ext cx="10018713" cy="1752599"/>
          </a:xfrm>
        </p:spPr>
        <p:txBody>
          <a:bodyPr>
            <a:normAutofit/>
          </a:bodyPr>
          <a:lstStyle/>
          <a:p>
            <a:r>
              <a:rPr lang="fr-FR" sz="5400" b="1" dirty="0"/>
              <a:t>Technique</a:t>
            </a:r>
          </a:p>
        </p:txBody>
      </p:sp>
    </p:spTree>
    <p:extLst>
      <p:ext uri="{BB962C8B-B14F-4D97-AF65-F5344CB8AC3E}">
        <p14:creationId xmlns:p14="http://schemas.microsoft.com/office/powerpoint/2010/main" val="155951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60A29-4E64-4EAA-A409-B78ACC79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00E401-CAE3-45CA-8D65-438B44E28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Allan</a:t>
            </a:r>
          </a:p>
        </p:txBody>
      </p:sp>
    </p:spTree>
    <p:extLst>
      <p:ext uri="{BB962C8B-B14F-4D97-AF65-F5344CB8AC3E}">
        <p14:creationId xmlns:p14="http://schemas.microsoft.com/office/powerpoint/2010/main" val="1628331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F438A-F415-4ACE-B03B-4E3E1C1F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B5F129-37B9-477C-BD40-2906CC3E9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Allan</a:t>
            </a:r>
          </a:p>
        </p:txBody>
      </p:sp>
    </p:spTree>
    <p:extLst>
      <p:ext uri="{BB962C8B-B14F-4D97-AF65-F5344CB8AC3E}">
        <p14:creationId xmlns:p14="http://schemas.microsoft.com/office/powerpoint/2010/main" val="696368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4477FA-CD64-4473-9CCC-2312506BB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ED6002-3EB0-4AB7-9077-FB9646AC3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Allan</a:t>
            </a:r>
          </a:p>
        </p:txBody>
      </p:sp>
    </p:spTree>
    <p:extLst>
      <p:ext uri="{BB962C8B-B14F-4D97-AF65-F5344CB8AC3E}">
        <p14:creationId xmlns:p14="http://schemas.microsoft.com/office/powerpoint/2010/main" val="2509229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BBF1C3-9DE8-4A87-AF53-D60821FD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DE8C0A-9A29-4899-8C9F-0EF3B6952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Ulrich</a:t>
            </a:r>
          </a:p>
        </p:txBody>
      </p:sp>
    </p:spTree>
    <p:extLst>
      <p:ext uri="{BB962C8B-B14F-4D97-AF65-F5344CB8AC3E}">
        <p14:creationId xmlns:p14="http://schemas.microsoft.com/office/powerpoint/2010/main" val="3539923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070180-E849-4CF5-A162-E86D8812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MCD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A321E4-D855-4AE1-B334-FBDCFEA00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Romain</a:t>
            </a:r>
          </a:p>
        </p:txBody>
      </p:sp>
    </p:spTree>
    <p:extLst>
      <p:ext uri="{BB962C8B-B14F-4D97-AF65-F5344CB8AC3E}">
        <p14:creationId xmlns:p14="http://schemas.microsoft.com/office/powerpoint/2010/main" val="806132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D82790-1415-4BBA-8DB6-5B16D604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Déploiement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6D2AA2-5E45-4EB7-BA0E-428AAFF10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Allan</a:t>
            </a:r>
          </a:p>
        </p:txBody>
      </p:sp>
    </p:spTree>
    <p:extLst>
      <p:ext uri="{BB962C8B-B14F-4D97-AF65-F5344CB8AC3E}">
        <p14:creationId xmlns:p14="http://schemas.microsoft.com/office/powerpoint/2010/main" val="2879687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D71D5-2663-B041-9836-791DD689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36220"/>
            <a:ext cx="10018713" cy="1752599"/>
          </a:xfrm>
        </p:spPr>
        <p:txBody>
          <a:bodyPr>
            <a:normAutofit/>
          </a:bodyPr>
          <a:lstStyle/>
          <a:p>
            <a:r>
              <a:rPr lang="fr-FR" sz="5400" b="1" dirty="0"/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598889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D82790-1415-4BBA-8DB6-5B16D604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Support/Demande d'évolution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6D2AA2-5E45-4EB7-BA0E-428AAFF10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Romain</a:t>
            </a:r>
          </a:p>
        </p:txBody>
      </p:sp>
    </p:spTree>
    <p:extLst>
      <p:ext uri="{BB962C8B-B14F-4D97-AF65-F5344CB8AC3E}">
        <p14:creationId xmlns:p14="http://schemas.microsoft.com/office/powerpoint/2010/main" val="300817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39027B-149E-42D7-8474-5344A483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9867AC-A518-4A3B-980B-0851F7288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Ulrich</a:t>
            </a:r>
          </a:p>
        </p:txBody>
      </p:sp>
    </p:spTree>
    <p:extLst>
      <p:ext uri="{BB962C8B-B14F-4D97-AF65-F5344CB8AC3E}">
        <p14:creationId xmlns:p14="http://schemas.microsoft.com/office/powerpoint/2010/main" val="228987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66926-1D92-48F7-9C83-EDAF895B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BBB12-0E32-496B-90A0-5042B3DEC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86597"/>
            <a:ext cx="10018713" cy="4004603"/>
          </a:xfrm>
        </p:spPr>
        <p:txBody>
          <a:bodyPr>
            <a:norm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1247682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D71D5-2663-B041-9836-791DD689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36220"/>
            <a:ext cx="10018713" cy="1752599"/>
          </a:xfrm>
        </p:spPr>
        <p:txBody>
          <a:bodyPr>
            <a:normAutofit/>
          </a:bodyPr>
          <a:lstStyle/>
          <a:p>
            <a:r>
              <a:rPr lang="fr-FR" sz="5400" b="1" dirty="0"/>
              <a:t>Clôture de projet</a:t>
            </a:r>
          </a:p>
        </p:txBody>
      </p:sp>
    </p:spTree>
    <p:extLst>
      <p:ext uri="{BB962C8B-B14F-4D97-AF65-F5344CB8AC3E}">
        <p14:creationId xmlns:p14="http://schemas.microsoft.com/office/powerpoint/2010/main" val="610667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ADCE4-51D1-4185-916D-A3FF21A7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Final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12E78B-25DC-4687-B46F-45D73BCF8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Romain</a:t>
            </a:r>
          </a:p>
        </p:txBody>
      </p:sp>
    </p:spTree>
    <p:extLst>
      <p:ext uri="{BB962C8B-B14F-4D97-AF65-F5344CB8AC3E}">
        <p14:creationId xmlns:p14="http://schemas.microsoft.com/office/powerpoint/2010/main" val="64621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942F7-D71A-49F2-8C04-7804B7F8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Budget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318577-C2F8-4D99-A387-D5DDEE279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Ulrich A VOIR</a:t>
            </a:r>
          </a:p>
        </p:txBody>
      </p:sp>
    </p:spTree>
    <p:extLst>
      <p:ext uri="{BB962C8B-B14F-4D97-AF65-F5344CB8AC3E}">
        <p14:creationId xmlns:p14="http://schemas.microsoft.com/office/powerpoint/2010/main" val="2138315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15CD5-9FED-4659-96EF-C5F5DA09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Indicateurs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B4C681-5FF3-4E57-B678-1163312F7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Romain</a:t>
            </a:r>
          </a:p>
        </p:txBody>
      </p:sp>
    </p:spTree>
    <p:extLst>
      <p:ext uri="{BB962C8B-B14F-4D97-AF65-F5344CB8AC3E}">
        <p14:creationId xmlns:p14="http://schemas.microsoft.com/office/powerpoint/2010/main" val="3767110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AE84C-A7DC-404A-92F0-37665584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COVID-19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EAF4FE-2019-493A-BC9D-0C03CEDBB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Valou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7923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E16FDE-1420-4490-BF39-FEA49742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REX MADERA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69E691-13B5-448F-A683-3388DE5F5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TOUT LE MONDE (Slide -&gt; NOM)</a:t>
            </a:r>
          </a:p>
        </p:txBody>
      </p:sp>
    </p:spTree>
    <p:extLst>
      <p:ext uri="{BB962C8B-B14F-4D97-AF65-F5344CB8AC3E}">
        <p14:creationId xmlns:p14="http://schemas.microsoft.com/office/powerpoint/2010/main" val="1280301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6F5317-EF2D-497F-B4B1-095EEF05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REX Etudiant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ADFC33-325F-42BD-B351-17C2A855D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TOUT LE MONDE (Slide -&gt; NOM)</a:t>
            </a:r>
          </a:p>
        </p:txBody>
      </p:sp>
    </p:spTree>
    <p:extLst>
      <p:ext uri="{BB962C8B-B14F-4D97-AF65-F5344CB8AC3E}">
        <p14:creationId xmlns:p14="http://schemas.microsoft.com/office/powerpoint/2010/main" val="308804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D71D5-2663-B041-9836-791DD689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36220"/>
            <a:ext cx="10018713" cy="1752599"/>
          </a:xfrm>
        </p:spPr>
        <p:txBody>
          <a:bodyPr>
            <a:normAutofit/>
          </a:bodyPr>
          <a:lstStyle/>
          <a:p>
            <a:r>
              <a:rPr lang="fr-FR" sz="5400" b="1" dirty="0"/>
              <a:t>Projet</a:t>
            </a:r>
          </a:p>
        </p:txBody>
      </p:sp>
    </p:spTree>
    <p:extLst>
      <p:ext uri="{BB962C8B-B14F-4D97-AF65-F5344CB8AC3E}">
        <p14:creationId xmlns:p14="http://schemas.microsoft.com/office/powerpoint/2010/main" val="275611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DB94A2-748B-43D5-A1EC-294A167A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Intro/Contexte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D85D6E-6DAB-4B80-A9AC-9886867FE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Valou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719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DB94A2-748B-43D5-A1EC-294A167A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Besoin/Objectif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D85D6E-6DAB-4B80-A9AC-9886867FE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Valou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040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062FD-23BF-A944-9FD3-8FF06344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35" y="232061"/>
            <a:ext cx="10018713" cy="1752599"/>
          </a:xfrm>
        </p:spPr>
        <p:txBody>
          <a:bodyPr/>
          <a:lstStyle/>
          <a:p>
            <a:r>
              <a:rPr lang="fr-FR" dirty="0"/>
              <a:t>Agilité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AEE756-62A1-46C7-9CE2-5F0FF6F75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Romain</a:t>
            </a:r>
          </a:p>
        </p:txBody>
      </p:sp>
    </p:spTree>
    <p:extLst>
      <p:ext uri="{BB962C8B-B14F-4D97-AF65-F5344CB8AC3E}">
        <p14:creationId xmlns:p14="http://schemas.microsoft.com/office/powerpoint/2010/main" val="3949098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8E1324-ACA0-264A-A162-D9617696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0"/>
            <a:ext cx="10018713" cy="1752599"/>
          </a:xfrm>
        </p:spPr>
        <p:txBody>
          <a:bodyPr/>
          <a:lstStyle/>
          <a:p>
            <a:r>
              <a:rPr lang="fr-FR" dirty="0"/>
              <a:t>Planning prévisionnel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52AEAC9C-C55C-4C53-9AC0-4DB0416E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Valou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948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7320C6-F6FC-41F5-B3CF-659F5FF5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SWOT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11813F-CD97-4D10-8B21-5F89E9F55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Ulrich</a:t>
            </a:r>
          </a:p>
        </p:txBody>
      </p:sp>
    </p:spTree>
    <p:extLst>
      <p:ext uri="{BB962C8B-B14F-4D97-AF65-F5344CB8AC3E}">
        <p14:creationId xmlns:p14="http://schemas.microsoft.com/office/powerpoint/2010/main" val="835529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821361-FEA0-40EA-BCEF-9334E947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A1F5A1-375F-4ADD-BF73-7F79B2B4A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Ulrich</a:t>
            </a:r>
          </a:p>
        </p:txBody>
      </p:sp>
    </p:spTree>
    <p:extLst>
      <p:ext uri="{BB962C8B-B14F-4D97-AF65-F5344CB8AC3E}">
        <p14:creationId xmlns:p14="http://schemas.microsoft.com/office/powerpoint/2010/main" val="953456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524</TotalTime>
  <Words>89</Words>
  <Application>Microsoft Office PowerPoint</Application>
  <PresentationFormat>Grand écran</PresentationFormat>
  <Paragraphs>51</Paragraphs>
  <Slides>26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Corbel</vt:lpstr>
      <vt:lpstr>Parallaxe</vt:lpstr>
      <vt:lpstr>Projet Madera  4ème Livrables RIL 2018-2020 </vt:lpstr>
      <vt:lpstr>Sommaire </vt:lpstr>
      <vt:lpstr>Projet</vt:lpstr>
      <vt:lpstr>Intro/Contexte</vt:lpstr>
      <vt:lpstr>Besoin/Objectif</vt:lpstr>
      <vt:lpstr>Agilité</vt:lpstr>
      <vt:lpstr>Planning prévisionnel</vt:lpstr>
      <vt:lpstr>SWOT</vt:lpstr>
      <vt:lpstr>Sécurité</vt:lpstr>
      <vt:lpstr>Technique</vt:lpstr>
      <vt:lpstr>Langage</vt:lpstr>
      <vt:lpstr>Outils</vt:lpstr>
      <vt:lpstr>Architecture</vt:lpstr>
      <vt:lpstr>UML</vt:lpstr>
      <vt:lpstr>MCD</vt:lpstr>
      <vt:lpstr>Déploiement</vt:lpstr>
      <vt:lpstr>Maintenance</vt:lpstr>
      <vt:lpstr>Support/Demande d'évolution</vt:lpstr>
      <vt:lpstr>Formation</vt:lpstr>
      <vt:lpstr>Clôture de projet</vt:lpstr>
      <vt:lpstr>Planning Final</vt:lpstr>
      <vt:lpstr>Budget</vt:lpstr>
      <vt:lpstr>Indicateurs</vt:lpstr>
      <vt:lpstr>COVID-19</vt:lpstr>
      <vt:lpstr>REX MADERA</vt:lpstr>
      <vt:lpstr>REX Etudiant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Madera  Spécifications fonctionnelles RIL 2018-2020</dc:title>
  <dc:creator>valentin hallay</dc:creator>
  <cp:lastModifiedBy>CHRETIEN Romain</cp:lastModifiedBy>
  <cp:revision>44</cp:revision>
  <dcterms:created xsi:type="dcterms:W3CDTF">2019-03-31T17:45:56Z</dcterms:created>
  <dcterms:modified xsi:type="dcterms:W3CDTF">2020-05-11T07:44:20Z</dcterms:modified>
</cp:coreProperties>
</file>