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2579" autoAdjust="0"/>
  </p:normalViewPr>
  <p:slideViewPr>
    <p:cSldViewPr snapToGrid="0">
      <p:cViewPr varScale="1">
        <p:scale>
          <a:sx n="94" d="100"/>
          <a:sy n="9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4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597"/>
            <a:ext cx="10018713" cy="400460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56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62FD-23BF-A944-9FD3-8FF0634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5" y="232061"/>
            <a:ext cx="10018713" cy="17525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AEE756-62A1-46C7-9CE2-5F0FF6F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0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E1324-ACA0-264A-A162-D96176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2AEAC9C-C55C-4C53-9AC0-4DB0416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87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510</TotalTime>
  <Words>24</Words>
  <Application>Microsoft Office PowerPoint</Application>
  <PresentationFormat>Grand écran</PresentationFormat>
  <Paragraphs>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Parallaxe</vt:lpstr>
      <vt:lpstr>Projet Madera  4ème Livrables RIL 2018-2020 </vt:lpstr>
      <vt:lpstr>Sommaire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42</cp:revision>
  <dcterms:created xsi:type="dcterms:W3CDTF">2019-03-31T17:45:56Z</dcterms:created>
  <dcterms:modified xsi:type="dcterms:W3CDTF">2020-05-11T07:12:36Z</dcterms:modified>
</cp:coreProperties>
</file>