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5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5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1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7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1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68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6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6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Projet </a:t>
            </a:r>
            <a:r>
              <a:rPr lang="fr-FR" b="1" dirty="0" err="1"/>
              <a:t>Madera</a:t>
            </a:r>
            <a:br>
              <a:rPr lang="fr-FR" b="1" dirty="0"/>
            </a:br>
            <a:br>
              <a:rPr lang="fr-FR" b="1" dirty="0"/>
            </a:br>
            <a:r>
              <a:rPr lang="fr-FR" sz="2400" b="1" dirty="0"/>
              <a:t>Spécifications fonctionnelles</a:t>
            </a:r>
            <a:br>
              <a:rPr lang="fr-FR" sz="2400" b="1" dirty="0"/>
            </a:br>
            <a:r>
              <a:rPr lang="fr-FR" sz="24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6472" y="2676559"/>
            <a:ext cx="2156642" cy="194733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R. CHRETIEN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A. BROCHARD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U. HASSED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V. HALLAY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462389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Planning prévisionnel</a:t>
            </a:r>
          </a:p>
          <a:p>
            <a:r>
              <a:rPr lang="fr-FR" dirty="0"/>
              <a:t>WBS</a:t>
            </a:r>
          </a:p>
          <a:p>
            <a:r>
              <a:rPr lang="fr-FR" dirty="0"/>
              <a:t>Analyse des risques</a:t>
            </a:r>
          </a:p>
          <a:p>
            <a:r>
              <a:rPr lang="fr-FR" dirty="0"/>
              <a:t>Gestion du système documentaire</a:t>
            </a:r>
          </a:p>
          <a:p>
            <a:r>
              <a:rPr lang="fr-FR" dirty="0"/>
              <a:t>PBS</a:t>
            </a:r>
          </a:p>
          <a:p>
            <a:r>
              <a:rPr lang="fr-FR" dirty="0"/>
              <a:t>Diagramme de cas d’utilisations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2050" name="Picture 2" descr="RÃ©sultat de recherche d'images pour &quot;maison   en bois construction&quot;">
            <a:extLst>
              <a:ext uri="{FF2B5EF4-FFF2-40B4-BE49-F238E27FC236}">
                <a16:creationId xmlns:a16="http://schemas.microsoft.com/office/drawing/2014/main" id="{D5A202C9-7B93-458A-8E2C-D067EA64B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r="8289" b="-1"/>
          <a:stretch/>
        </p:blipFill>
        <p:spPr bwMode="auto">
          <a:xfrm>
            <a:off x="4925787" y="345268"/>
            <a:ext cx="6793992" cy="616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5E45E-B047-49C0-949D-05E55F2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18" y="770933"/>
            <a:ext cx="3679028" cy="1080938"/>
          </a:xfrm>
        </p:spPr>
        <p:txBody>
          <a:bodyPr>
            <a:normAutofit/>
          </a:bodyPr>
          <a:lstStyle/>
          <a:p>
            <a:r>
              <a:rPr lang="fr-FR" sz="3200" dirty="0"/>
              <a:t>Introduction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EA07C9-18B2-49D4-8DCF-36E781A8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18" y="1518211"/>
            <a:ext cx="3581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Le Groupe </a:t>
            </a:r>
            <a:r>
              <a:rPr lang="fr-FR" sz="2000" dirty="0" err="1"/>
              <a:t>Madera</a:t>
            </a:r>
            <a:endParaRPr lang="fr-FR" sz="20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B07CF8-509B-4A39-8780-CD557EA55FE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2221" y="2936925"/>
            <a:ext cx="4271229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0667B-026F-485B-8143-6E8D3A57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17212"/>
            <a:ext cx="9613861" cy="507401"/>
          </a:xfrm>
        </p:spPr>
        <p:txBody>
          <a:bodyPr>
            <a:normAutofit fontScale="90000"/>
          </a:bodyPr>
          <a:lstStyle/>
          <a:p>
            <a:r>
              <a:rPr lang="fr-FR" dirty="0"/>
              <a:t>Planning prévisionnel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D8C0BA6-3BDC-4B93-889D-8123AC13DD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552701"/>
            <a:ext cx="11982449" cy="367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95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57ECB-45BD-43BB-ACDB-848B1C67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WBS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8297BC7-06ED-4BB2-A93C-905C0AF58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022475"/>
            <a:ext cx="10328820" cy="4614942"/>
          </a:xfrm>
        </p:spPr>
      </p:pic>
    </p:spTree>
    <p:extLst>
      <p:ext uri="{BB962C8B-B14F-4D97-AF65-F5344CB8AC3E}">
        <p14:creationId xmlns:p14="http://schemas.microsoft.com/office/powerpoint/2010/main" val="133309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71E11-A17C-49C7-BC3D-490DB704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54096"/>
            <a:ext cx="9613861" cy="680069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 des risques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CF078BC-A6AB-445E-A0CE-82FD6716A5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21" y="2608939"/>
            <a:ext cx="7692154" cy="25631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C74EC3-9E5B-4221-9C3D-72708132FE01}"/>
              </a:ext>
            </a:extLst>
          </p:cNvPr>
          <p:cNvSpPr txBox="1"/>
          <p:nvPr/>
        </p:nvSpPr>
        <p:spPr>
          <a:xfrm>
            <a:off x="7858125" y="517207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53620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37071-A54A-486B-B14C-6372F026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52723"/>
            <a:ext cx="9613861" cy="516279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du système documentaire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C13EB97-FB86-4CB2-A110-1EA9718315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886075"/>
            <a:ext cx="7573755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FF40B67-871D-43FD-9104-6FC6175813A9}"/>
              </a:ext>
            </a:extLst>
          </p:cNvPr>
          <p:cNvSpPr txBox="1"/>
          <p:nvPr/>
        </p:nvSpPr>
        <p:spPr>
          <a:xfrm>
            <a:off x="790575" y="2124075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Gestion des fichiers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671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F673E-F2B6-4EB5-B1DF-E6FE0549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PBS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0A585E2-FD72-40B0-ACE3-4426796CE59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8320" r="2458" b="6610"/>
          <a:stretch/>
        </p:blipFill>
        <p:spPr bwMode="auto">
          <a:xfrm>
            <a:off x="276225" y="2705100"/>
            <a:ext cx="9613860" cy="32765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571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351935-3CA7-4423-A294-772ECEA8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/>
              <a:t>Diagramme de cas d’utilisations</a:t>
            </a:r>
            <a:br>
              <a:rPr lang="fr-FR" sz="2400"/>
            </a:br>
            <a:endParaRPr lang="fr-FR" sz="2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DA0D962F-F8BB-4093-BEC4-DF5E669AEBB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39" y="1293697"/>
            <a:ext cx="7740539" cy="515472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8909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Office PowerPoint</Application>
  <PresentationFormat>Grand écran</PresentationFormat>
  <Paragraphs>24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Projet Madera  Spécifications fonctionnelles RIL 2018-2020 </vt:lpstr>
      <vt:lpstr>Sommaire </vt:lpstr>
      <vt:lpstr>Introduction</vt:lpstr>
      <vt:lpstr>Planning prévisionnel </vt:lpstr>
      <vt:lpstr>WBS</vt:lpstr>
      <vt:lpstr>Analyse des risques </vt:lpstr>
      <vt:lpstr>Gestion du système documentaire </vt:lpstr>
      <vt:lpstr>PBS</vt:lpstr>
      <vt:lpstr>Diagramme de cas d’utilisations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Spécifications fonctionnelles RIL 2018-2020</dc:title>
  <dc:creator>valentin hallay</dc:creator>
  <cp:lastModifiedBy>valentin hallay</cp:lastModifiedBy>
  <cp:revision>4</cp:revision>
  <dcterms:created xsi:type="dcterms:W3CDTF">2019-03-31T17:45:56Z</dcterms:created>
  <dcterms:modified xsi:type="dcterms:W3CDTF">2019-04-07T10:47:30Z</dcterms:modified>
</cp:coreProperties>
</file>